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67" r:id="rId3"/>
    <p:sldId id="261" r:id="rId4"/>
    <p:sldId id="266" r:id="rId5"/>
    <p:sldId id="260" r:id="rId6"/>
    <p:sldId id="257" r:id="rId7"/>
    <p:sldId id="258" r:id="rId8"/>
    <p:sldId id="259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54A0-D672-4CB8-A679-B415CBF7EF3C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FE78-61CD-48F2-B344-428462BB7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458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54A0-D672-4CB8-A679-B415CBF7EF3C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FE78-61CD-48F2-B344-428462BB7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18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54A0-D672-4CB8-A679-B415CBF7EF3C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FE78-61CD-48F2-B344-428462BB7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8114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54A0-D672-4CB8-A679-B415CBF7EF3C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FE78-61CD-48F2-B344-428462BB71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16165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54A0-D672-4CB8-A679-B415CBF7EF3C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FE78-61CD-48F2-B344-428462BB7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8912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54A0-D672-4CB8-A679-B415CBF7EF3C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FE78-61CD-48F2-B344-428462BB7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2273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54A0-D672-4CB8-A679-B415CBF7EF3C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FE78-61CD-48F2-B344-428462BB7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4389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54A0-D672-4CB8-A679-B415CBF7EF3C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FE78-61CD-48F2-B344-428462BB7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3488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54A0-D672-4CB8-A679-B415CBF7EF3C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FE78-61CD-48F2-B344-428462BB7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390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54A0-D672-4CB8-A679-B415CBF7EF3C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FE78-61CD-48F2-B344-428462BB7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8332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54A0-D672-4CB8-A679-B415CBF7EF3C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FE78-61CD-48F2-B344-428462BB7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452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54A0-D672-4CB8-A679-B415CBF7EF3C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FE78-61CD-48F2-B344-428462BB7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24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54A0-D672-4CB8-A679-B415CBF7EF3C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FE78-61CD-48F2-B344-428462BB7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920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54A0-D672-4CB8-A679-B415CBF7EF3C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FE78-61CD-48F2-B344-428462BB7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72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54A0-D672-4CB8-A679-B415CBF7EF3C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FE78-61CD-48F2-B344-428462BB7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282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54A0-D672-4CB8-A679-B415CBF7EF3C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FE78-61CD-48F2-B344-428462BB7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144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54A0-D672-4CB8-A679-B415CBF7EF3C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0FE78-61CD-48F2-B344-428462BB7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511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5EA54A0-D672-4CB8-A679-B415CBF7EF3C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0FE78-61CD-48F2-B344-428462BB7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51382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92629"/>
            <a:ext cx="9144000" cy="2155371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Цветы, как люди, на добро щедры,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	И, щедро нежность людям отдавая,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		Они цветут, сердца отогревая,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			Как маленькие теплые костры.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                               				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К.Жанэ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lvl="0" algn="r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1100" dirty="0">
                <a:latin typeface="Century Gothic" panose="020B0502020202020204"/>
              </a:rPr>
              <a:t>Выполнил: обучающийся группы 19</a:t>
            </a:r>
          </a:p>
          <a:p>
            <a:pPr lvl="0" algn="r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1100" dirty="0">
                <a:latin typeface="Century Gothic" panose="020B0502020202020204"/>
              </a:rPr>
              <a:t>ГАПОУ НСО «Новосибирский колледж</a:t>
            </a:r>
          </a:p>
          <a:p>
            <a:pPr lvl="0" algn="r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1100" dirty="0">
                <a:latin typeface="Century Gothic" panose="020B0502020202020204"/>
              </a:rPr>
              <a:t> автосервиса и дорожного хозяйства»</a:t>
            </a:r>
          </a:p>
          <a:p>
            <a:pPr lvl="0" algn="r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1100" dirty="0" err="1">
                <a:latin typeface="Century Gothic" panose="020B0502020202020204"/>
              </a:rPr>
              <a:t>Домников</a:t>
            </a:r>
            <a:r>
              <a:rPr lang="ru-RU" sz="1100" dirty="0">
                <a:latin typeface="Century Gothic" panose="020B0502020202020204"/>
              </a:rPr>
              <a:t> Арсен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2036585550"/>
      </p:ext>
    </p:extLst>
  </p:cSld>
  <p:clrMapOvr>
    <a:masterClrMapping/>
  </p:clrMapOvr>
  <p:transition spd="slow" advTm="2762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6086" y="-1"/>
            <a:ext cx="5151663" cy="686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3342254"/>
      </p:ext>
    </p:extLst>
  </p:cSld>
  <p:clrMapOvr>
    <a:masterClrMapping/>
  </p:clrMapOvr>
  <p:transition advTm="335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7621449"/>
      </p:ext>
    </p:extLst>
  </p:cSld>
  <p:clrMapOvr>
    <a:masterClrMapping/>
  </p:clrMapOvr>
  <p:transition advTm="1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1719846"/>
      </p:ext>
    </p:extLst>
  </p:cSld>
  <p:clrMapOvr>
    <a:masterClrMapping/>
  </p:clrMapOvr>
  <p:transition advTm="363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2301107"/>
      </p:ext>
    </p:extLst>
  </p:cSld>
  <p:clrMapOvr>
    <a:masterClrMapping/>
  </p:clrMapOvr>
  <p:transition spd="slow" advTm="312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4061771"/>
      </p:ext>
    </p:extLst>
  </p:cSld>
  <p:clrMapOvr>
    <a:masterClrMapping/>
  </p:clrMapOvr>
  <p:transition spd="slow" advTm="2558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7857" y="0"/>
            <a:ext cx="5129893" cy="683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2324746"/>
      </p:ext>
    </p:extLst>
  </p:cSld>
  <p:clrMapOvr>
    <a:masterClrMapping/>
  </p:clrMapOvr>
  <p:transition spd="slow" advTm="908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248" y="0"/>
            <a:ext cx="5143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2027086"/>
      </p:ext>
    </p:extLst>
  </p:cSld>
  <p:clrMapOvr>
    <a:masterClrMapping/>
  </p:clrMapOvr>
  <p:transition advTm="414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589184"/>
      </p:ext>
    </p:extLst>
  </p:cSld>
  <p:clrMapOvr>
    <a:masterClrMapping/>
  </p:clrMapOvr>
  <p:transition advTm="377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7744207"/>
      </p:ext>
    </p:extLst>
  </p:cSld>
  <p:clrMapOvr>
    <a:masterClrMapping/>
  </p:clrMapOvr>
  <p:transition advTm="297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2158272"/>
      </p:ext>
    </p:extLst>
  </p:cSld>
  <p:clrMapOvr>
    <a:masterClrMapping/>
  </p:clrMapOvr>
  <p:transition advTm="2606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</TotalTime>
  <Words>27</Words>
  <Application>Microsoft Office PowerPoint</Application>
  <PresentationFormat>Произвольный</PresentationFormat>
  <Paragraphs>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Ион</vt:lpstr>
      <vt:lpstr>Цветы, как люди, на добро щедры,  И, щедро нежность людям отдавая,   Они цветут, сердца отогревая,    Как маленькие теплые костры.                                      К.Жанэ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UserPC</dc:creator>
  <cp:lastModifiedBy>e_Granenkova</cp:lastModifiedBy>
  <cp:revision>10</cp:revision>
  <dcterms:created xsi:type="dcterms:W3CDTF">2020-10-21T01:58:53Z</dcterms:created>
  <dcterms:modified xsi:type="dcterms:W3CDTF">2020-10-22T02:33:10Z</dcterms:modified>
</cp:coreProperties>
</file>