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latin typeface="+mn-lt"/>
              </a:rPr>
              <a:t>Номинация: изобразительное искусство 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«Осень в деревне»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Ничкасов Михаил Фёдорович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Руководитель:Андрющенко Алёна Петровна</a:t>
            </a:r>
            <a:br>
              <a:rPr lang="ru-RU" sz="2200" dirty="0" smtClean="0">
                <a:latin typeface="+mn-lt"/>
              </a:rPr>
            </a:br>
            <a:r>
              <a:rPr lang="ru-RU" sz="1800" dirty="0" smtClean="0"/>
              <a:t>МКОУ С(К) ШИ №152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n_hodoenko\Downloads\IMG_4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000240"/>
            <a:ext cx="5238753" cy="3929065"/>
          </a:xfrm>
          <a:prstGeom prst="rect">
            <a:avLst/>
          </a:prstGeom>
          <a:noFill/>
        </p:spPr>
      </p:pic>
    </p:spTree>
  </p:cSld>
  <p:clrMapOvr>
    <a:masterClrMapping/>
  </p:clrMapOvr>
  <p:transition advTm="152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Номинация: изобразительное искусство </a:t>
            </a:r>
            <a:br>
              <a:rPr lang="ru-RU" sz="1800" dirty="0" smtClean="0"/>
            </a:br>
            <a:r>
              <a:rPr lang="ru-RU" sz="1800" dirty="0" smtClean="0"/>
              <a:t>«Листопад»</a:t>
            </a:r>
            <a:br>
              <a:rPr lang="ru-RU" sz="1800" dirty="0" smtClean="0"/>
            </a:br>
            <a:r>
              <a:rPr lang="ru-RU" sz="1800" dirty="0" smtClean="0"/>
              <a:t>Токарчук Кирилл Алексеевич</a:t>
            </a:r>
            <a:br>
              <a:rPr lang="ru-RU" sz="1800" dirty="0" smtClean="0"/>
            </a:br>
            <a:r>
              <a:rPr lang="ru-RU" sz="1800" dirty="0" smtClean="0"/>
              <a:t>Руководитель:Андрющенко Алёна Петровна</a:t>
            </a:r>
            <a:br>
              <a:rPr lang="ru-RU" sz="1800" dirty="0" smtClean="0"/>
            </a:br>
            <a:r>
              <a:rPr lang="ru-RU" sz="1800" dirty="0" smtClean="0"/>
              <a:t>МКОУ С(К) ШИ №152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714488"/>
            <a:ext cx="3798861" cy="489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83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Номинация: изобразительное искусство </a:t>
            </a:r>
            <a:br>
              <a:rPr lang="ru-RU" sz="2000" dirty="0" smtClean="0"/>
            </a:br>
            <a:r>
              <a:rPr lang="ru-RU" sz="2000" dirty="0" smtClean="0"/>
              <a:t>«Уж небо осенью дышало»</a:t>
            </a:r>
            <a:br>
              <a:rPr lang="ru-RU" sz="2000" dirty="0" smtClean="0"/>
            </a:br>
            <a:r>
              <a:rPr lang="ru-RU" sz="2000" dirty="0" smtClean="0"/>
              <a:t>Пирогов Александр Сергеевич</a:t>
            </a:r>
            <a:br>
              <a:rPr lang="ru-RU" sz="2000" dirty="0" smtClean="0"/>
            </a:br>
            <a:r>
              <a:rPr lang="ru-RU" sz="2000" dirty="0" smtClean="0"/>
              <a:t>Руководитель:Андрющенко Алёна Петровна</a:t>
            </a:r>
            <a:br>
              <a:rPr lang="ru-RU" sz="2000" dirty="0" smtClean="0"/>
            </a:br>
            <a:r>
              <a:rPr lang="ru-RU" sz="2000" dirty="0" smtClean="0"/>
              <a:t>МКОУ С(К) ШИ №152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n_hodoenko\Downloads\IMG_42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16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  Номинация: изобразительное искусство  «Осень в деревне» Ничкасов Михаил Фёдорович Руководитель:Андрющенко Алёна Петровна МКОУ С(К) ШИ №152 </vt:lpstr>
      <vt:lpstr> Номинация: изобразительное искусство  «Листопад» Токарчук Кирилл Алексеевич Руководитель:Андрющенко Алёна Петровна МКОУ С(К) ШИ №152 </vt:lpstr>
      <vt:lpstr>  Номинация: изобразительное искусство  «Уж небо осенью дышало» Пирогов Александр Сергеевич Руководитель:Андрющенко Алёна Петровна МКОУ С(К) ШИ №152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Номинация: изобразительное искусство  «Осень в деревне» Ничкасов Михаил Фёдорович Руководитель:Андрющенко Алёна Петровна МКОУ С(К) ШИ №152 </dc:title>
  <dc:creator>Ходаенко Наталья Владимировна</dc:creator>
  <cp:lastModifiedBy>e_Granenkova</cp:lastModifiedBy>
  <cp:revision>6</cp:revision>
  <dcterms:created xsi:type="dcterms:W3CDTF">2020-10-20T03:25:47Z</dcterms:created>
  <dcterms:modified xsi:type="dcterms:W3CDTF">2020-10-22T02:43:46Z</dcterms:modified>
</cp:coreProperties>
</file>