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2" r:id="rId12"/>
    <p:sldId id="264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7" d="100"/>
          <a:sy n="147" d="100"/>
        </p:scale>
        <p:origin x="56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9A310-7354-4371-AA3C-168C6072E775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115DA-C140-4BBA-A71D-54E80544F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0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martaids.ru/catalog/product/adaptirovannaya-nastolnaya-igra-kulbutto/" TargetMode="External"/><Relationship Id="rId4" Type="http://schemas.openxmlformats.org/officeDocument/2006/relationships/hyperlink" Target="https://sportimperial.ru/catalog/igroteka/kulbutto-culbutto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fourok.ru/statya-shashki-kak-sposob-razvitiya-rebenka-7181734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Материально-техническая база адаптивной физической культуры: ключевые аспекты
</a:t>
            </a: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инвентарь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</a:t>
            </a:r>
            <a:r>
              <a:rPr lang="ru-RU" sz="160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ае</a:t>
            </a:r>
            <a:r>
              <a:rPr lang="en-US" sz="160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эффективность занятий.
</a:t>
            </a: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  <p:transition spd="slow" advClick="0" advTm="10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3786"/>
            <a:ext cx="4415246" cy="4322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79966" y="243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Жульбак</a:t>
            </a:r>
            <a:r>
              <a:rPr lang="ru-RU" b="1" dirty="0"/>
              <a:t>»</a:t>
            </a:r>
            <a:r>
              <a:rPr lang="ru-RU" dirty="0"/>
              <a:t>— </a:t>
            </a:r>
            <a:r>
              <a:rPr lang="ru-RU" b="1" dirty="0"/>
              <a:t>спортивная настольная игра</a:t>
            </a:r>
            <a:r>
              <a:rPr lang="ru-RU" dirty="0"/>
              <a:t>, в которой участники должны закатить деревянные шайбы в лузы на игровом поле.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9966" y="11671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Суть игры — </a:t>
            </a:r>
            <a:r>
              <a:rPr lang="ru-RU" b="1" dirty="0"/>
              <a:t>забить 30 деревянных шайб (фишек) в 4 лузы на доске</a:t>
            </a:r>
            <a:r>
              <a:rPr lang="ru-RU" dirty="0"/>
              <a:t>. Каждая луза даёт разное количество очков (слева направо): первая — 2 очка, вторая — 3 очка, третья — 4 очка, четвёртая — 1 очко.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79721" y="2756416"/>
            <a:ext cx="37804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Игра развивает: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Глазомер и мелкую моторику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Чёткость и координацию движений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Гибкость ума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34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Рекреационные зоны общежития: условия для социализации и отдыха
</a:t>
            </a:r>
            <a:r>
              <a:rPr lang="en-US" sz="140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Оборудование зон отдыха
</a:t>
            </a: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Общежитие оснащено бильярдными столами, шахматами и разнообразными настольными играми, создающими комфортные условия для досуга и умственного развития.
</a:t>
            </a:r>
            <a:r>
              <a:rPr lang="en-US" sz="140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социальную интеграцию
</a:t>
            </a: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оснащение стимулирует мотивацию к общению, укрепляет командный дух и способствует формированию дружеской атмосферы среди студентов с ОВЗ.
</a:t>
            </a:r>
            <a:endParaRPr lang="en-US" sz="2344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99"/>
            <a:ext cx="4223657" cy="514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0">
        <p14:reveal/>
      </p:transition>
    </mc:Choice>
    <mc:Fallback xmlns="">
      <p:transition spd="slow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5402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Обучающиеся  защищены от случайных травм и учились в условиях, соответствующих их здоровью.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Объединить школьные уроки физкультуры, тренировки и отдых так, чтобы дети развивались физически и общались друг с другом, укрепляли дружбу и приобретали полезные привычки. 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ct val="115000"/>
              </a:lnSpc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залы и оборудование устроены так, чтобы ими могли пользоваться абсолютно все люди, у кого ограниченные возможности здоровья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материально-технической базы адаптивной физической культуры
</a:t>
            </a:r>
            <a:endParaRPr lang="en-US" sz="2322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материально-технической базы в развитии адаптивной физической культуры
</a:t>
            </a: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Материально-техническая база обеспечивает доступность и безопасность занятий, поддерживая восстановление и укрепление здоровья лиц с ограниченными возможностями здоровья.
</a:t>
            </a:r>
            <a:endParaRPr lang="en-US" sz="2500" dirty="0"/>
          </a:p>
        </p:txBody>
      </p:sp>
    </p:spTree>
  </p:cSld>
  <p:clrMapOvr>
    <a:masterClrMapping/>
  </p:clrMapOvr>
  <p:transition spd="slow" advClick="0" advTm="2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Безбарьерная среда включает поручни, противоскользящие маты и регулируемые тренажёры, адаптированные под различные потребности инвалидов.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2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безопасность через специально оборудованные помещения
</a:t>
            </a:r>
            <a:endParaRPr lang="en-US" sz="2429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кампусных зон показывают интеграцию требований безопасности, позволяя максимально комфортно и эффективно проводить адаптивные занятия.
</a:t>
            </a:r>
            <a:endParaRPr lang="en-US" sz="13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3" y="217714"/>
            <a:ext cx="4119153" cy="4623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350" y="931120"/>
            <a:ext cx="4775700" cy="354666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Представленная таблица демонстрирует виды инвентаря, их функции и технические особенности, применяемые в колледже.
Разнообразие инвентаря обеспечивает комплексный подход к развитию физических и координационных навыков.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спортивного инвентаря для адаптивной физкультуры
</a:t>
            </a:r>
            <a:endParaRPr lang="en-US" sz="2241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колледжа адаптивной физической культуры
</a:t>
            </a:r>
            <a:endParaRPr lang="en-US" sz="1000" dirty="0"/>
          </a:p>
        </p:txBody>
      </p:sp>
    </p:spTree>
  </p:cSld>
  <p:clrMapOvr>
    <a:masterClrMapping/>
  </p:clrMapOvr>
  <p:transition spd="slow" advClick="0" advTm="2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способствуют значительному улучшению мышечной устойчивости и контроля движений.
Использование BOSU эффективно повышает координацию и баланс за краткий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тренировок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50041"/>
              </a:lnSpc>
              <a:buNone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Подходит  для всех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назологий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координации с использованием тренажёра BOSU
</a:t>
            </a:r>
            <a:endParaRPr lang="en-US" sz="2241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колледжа, 2023 год
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21" y="816525"/>
            <a:ext cx="42672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влияние интеллектуальных игр на обучающихся с ОВЗ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социальных навыков
</a:t>
            </a: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 шахматные игры стимулируют коммуникацию и взаимодействие, поддерживая социализацию учащихся с особыми потребностями.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когнитивных функций
</a:t>
            </a: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игры активизируют внимание, память и логическое мышление, способствуя умственному развитию обучающихся.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умственной активности
</a:t>
            </a: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играх помогает сохранять концентрацию и быстро реагировать на изменяющиеся условия.
</a:t>
            </a:r>
            <a:endParaRPr lang="en-US" sz="1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70" y="714125"/>
            <a:ext cx="4028999" cy="42999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3211" y="705393"/>
            <a:ext cx="4781008" cy="3448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02183" y="191589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Кульбуто</a:t>
            </a:r>
            <a:r>
              <a:rPr lang="ru-RU" b="1" dirty="0"/>
              <a:t>»</a:t>
            </a:r>
            <a:r>
              <a:rPr lang="ru-RU" dirty="0"/>
              <a:t> (</a:t>
            </a:r>
            <a:r>
              <a:rPr lang="ru-RU" dirty="0" err="1"/>
              <a:t>Culbuto</a:t>
            </a:r>
            <a:r>
              <a:rPr lang="ru-RU" dirty="0"/>
              <a:t>) — настольная игра французского происхождения. Игра требует от игроков точности и стратегического мышления. </a:t>
            </a:r>
            <a:r>
              <a:rPr lang="ru-RU" dirty="0">
                <a:hlinkClick r:id="rId4"/>
              </a:rPr>
              <a:t/>
            </a:r>
            <a:br>
              <a:rPr lang="ru-RU" dirty="0">
                <a:hlinkClick r:id="rId4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02183" y="138466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Цель игры</a:t>
            </a:r>
            <a:r>
              <a:rPr lang="ru-RU" dirty="0"/>
              <a:t> — управляя деревянным столом с лунками, закатить в них шарики. Лунки градированы по очкам, что мотивирует игрока целенаправленно управлять шариками и использовать тактические хитрости. </a:t>
            </a:r>
            <a:r>
              <a:rPr lang="ru-RU" dirty="0">
                <a:hlinkClick r:id="rId5"/>
              </a:rPr>
              <a:t/>
            </a:r>
            <a:br>
              <a:rPr lang="ru-RU" dirty="0">
                <a:hlinkClick r:id="rId5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2846" y="310025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Некоторые особенности игры:</a:t>
            </a:r>
            <a:endParaRPr lang="ru-RU" dirty="0"/>
          </a:p>
          <a:p>
            <a:r>
              <a:rPr lang="ru-RU" dirty="0"/>
              <a:t>Улучшает концентрацию, моторику рук и координацию движений.</a:t>
            </a:r>
          </a:p>
          <a:p>
            <a:r>
              <a:rPr lang="ru-RU" dirty="0"/>
              <a:t>Способствует развитию навыков ориентирования в пространстве.</a:t>
            </a:r>
          </a:p>
          <a:p>
            <a:r>
              <a:rPr lang="ru-RU" dirty="0"/>
              <a:t>Стимулирует мышечную активность.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169"/>
            <a:ext cx="5024845" cy="4529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26016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Шашки</a:t>
            </a:r>
            <a:r>
              <a:rPr lang="ru-RU" dirty="0"/>
              <a:t> — логическая настольная игра для двух игроков, заключающаяся в передвижении определённым образом фишек-шашек по клеткам шашечной доски. Каждому игроку принадлежат шашки одного цвета: чёрного или белого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01449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Игра в шашки полезна для развития интеллектуальных и социальных навыков</a:t>
            </a:r>
            <a:r>
              <a:rPr lang="ru-RU" dirty="0"/>
              <a:t>. Она помогает развивать логическое мышление, концентрацию внимания, память и стратегическое мышление, а также способствует социальному взаимодействию. Польза игры зависит от возраста участников — шашки полезны как для детей, так и для взрослых. </a:t>
            </a:r>
            <a:r>
              <a:rPr lang="ru-RU" dirty="0">
                <a:hlinkClick r:id="rId4"/>
              </a:rPr>
              <a:t/>
            </a:r>
            <a:br>
              <a:rPr lang="ru-RU" dirty="0">
                <a:hlinkClick r:id="rId4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8640" y="1480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«</a:t>
            </a:r>
            <a:r>
              <a:rPr lang="ru-RU" b="1" dirty="0" err="1"/>
              <a:t>Тэйбл</a:t>
            </a:r>
            <a:r>
              <a:rPr lang="ru-RU" b="1" dirty="0"/>
              <a:t> эластик»</a:t>
            </a:r>
            <a:r>
              <a:rPr lang="ru-RU" dirty="0"/>
              <a:t> — настольная игра на ловкость и скорость реакции. Подходит людям любого возраста с разными материальными и физическими возможностями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5255"/>
            <a:ext cx="4358640" cy="4223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8640" y="162537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Настольная игра «</a:t>
            </a:r>
            <a:r>
              <a:rPr lang="ru-RU" b="1" dirty="0" err="1"/>
              <a:t>Тэйбл-эластик</a:t>
            </a:r>
            <a:r>
              <a:rPr lang="ru-RU" b="1" dirty="0"/>
              <a:t>» полезна для развития мелкой моторики, внимания и быстроты реакции</a:t>
            </a:r>
            <a:r>
              <a:rPr lang="ru-RU" dirty="0"/>
              <a:t>. Это динамичная игра, в которой игроки с помощью эластичной резинки перебрасывают фишки (биты) через отверстие посередине игрового поля на поле соперника.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8640" y="3656699"/>
            <a:ext cx="409727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Эффект: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Развитие выносливости рук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Улучшение точности</a:t>
            </a:r>
            <a:r>
              <a:rPr lang="ru-RU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Развитие скорости</a:t>
            </a:r>
            <a:r>
              <a:rPr lang="ru-RU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Формирование эмоциональной связи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352</Words>
  <Application>Microsoft Office PowerPoint</Application>
  <PresentationFormat>Экран (16:9)</PresentationFormat>
  <Paragraphs>50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Тоторова Елена Юрьевна</cp:lastModifiedBy>
  <cp:revision>10</cp:revision>
  <dcterms:created xsi:type="dcterms:W3CDTF">2025-10-03T07:48:41Z</dcterms:created>
  <dcterms:modified xsi:type="dcterms:W3CDTF">2025-10-06T08:20:36Z</dcterms:modified>
</cp:coreProperties>
</file>