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1" r:id="rId5"/>
    <p:sldId id="263" r:id="rId6"/>
    <p:sldId id="264" r:id="rId7"/>
    <p:sldId id="265" r:id="rId8"/>
    <p:sldId id="266" r:id="rId9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9" d="100"/>
          <a:sy n="109" d="100"/>
        </p:scale>
        <p:origin x="-1674" y="-8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notesMaster" Target="notesMasters/notesMaster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8BA7D-A8D7-4CA6-B61B-5A62F7A2119A}" type="datetimeFigureOut">
              <a:rPr lang="ru-RU" smtClean="0"/>
              <a:pPr/>
              <a:t>06.10.2025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47625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14350" y="4343400"/>
            <a:ext cx="411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34C63-91EE-4A3D-9ACB-EBEEB1973F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328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 /><Relationship Id="rId1" Type="http://schemas.openxmlformats.org/officeDocument/2006/relationships/slideLayout" Target="../slideLayouts/slideLayout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6.jpe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7" Type="http://schemas.openxmlformats.org/officeDocument/2006/relationships/image" Target="../media/image14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5.jpeg" /><Relationship Id="rId4" Type="http://schemas.openxmlformats.org/officeDocument/2006/relationships/hyperlink" Target="https://sensint.ru/sites/default/files/afk-do-posobie.pdf" TargetMode="Externa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6905400" y="3854725"/>
            <a:ext cx="1762200" cy="7485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000" dirty="0"/>
          </a:p>
        </p:txBody>
      </p:sp>
      <p:sp>
        <p:nvSpPr>
          <p:cNvPr id="5" name="Text 1"/>
          <p:cNvSpPr txBox="1"/>
          <p:nvPr/>
        </p:nvSpPr>
        <p:spPr>
          <a:xfrm>
            <a:off x="468325" y="4071250"/>
            <a:ext cx="6221400" cy="5550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Адаптивная физическая культура улучшает здоровье и интеграцию лиц с ограниченными возможностями.
</a:t>
            </a:r>
            <a:endParaRPr lang="en-US" sz="1300" dirty="0"/>
          </a:p>
        </p:txBody>
      </p:sp>
      <p:sp>
        <p:nvSpPr>
          <p:cNvPr id="6" name="Text 2"/>
          <p:cNvSpPr txBox="1"/>
          <p:nvPr/>
        </p:nvSpPr>
        <p:spPr>
          <a:xfrm>
            <a:off x="468325" y="2316325"/>
            <a:ext cx="6101400" cy="1538400"/>
          </a:xfrm>
          <a:prstGeom prst="rect">
            <a:avLst/>
          </a:prstGeom>
          <a:noFill/>
          <a:ln/>
        </p:spPr>
        <p:txBody>
          <a:bodyPr wrap="square" lIns="0" tIns="0" rIns="0" bIns="0" rtlCol="0" anchor="b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4036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занятий по адаптивной физической культуре
</a:t>
            </a:r>
            <a:endParaRPr lang="en-US" sz="4036" dirty="0"/>
          </a:p>
        </p:txBody>
      </p:sp>
    </p:spTree>
  </p:cSld>
  <p:clrMapOvr>
    <a:masterClrMapping/>
  </p:clrMapOvr>
  <p:transition spd="slow" advClick="0" advTm="30000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400" y="934235"/>
            <a:ext cx="4245300" cy="246260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362400" y="326250"/>
            <a:ext cx="8305500" cy="512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Цели и задачи занятий по АФК
</a:t>
            </a:r>
            <a:endParaRPr lang="en-US" sz="3200" dirty="0"/>
          </a:p>
        </p:txBody>
      </p:sp>
      <p:sp>
        <p:nvSpPr>
          <p:cNvPr id="6" name="Text 1"/>
          <p:cNvSpPr txBox="1"/>
          <p:nvPr/>
        </p:nvSpPr>
        <p:spPr>
          <a:xfrm>
            <a:off x="5112200" y="1643152"/>
            <a:ext cx="3624600" cy="122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12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Навыки самостоятельности и адаптации
</a:t>
            </a:r>
            <a:r>
              <a:rPr lang="en-US" sz="113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Развиваются координация и равновесие, необходимые для повседневной жизни. </a:t>
            </a:r>
            <a:r>
              <a:rPr lang="ru-RU" sz="113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Примеры </a:t>
            </a:r>
            <a:r>
              <a:rPr lang="en-US" sz="1130" dirty="0" err="1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показывают</a:t>
            </a:r>
            <a:r>
              <a:rPr lang="en-US" sz="113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 успешную реабилитацию благодаря индивидуальному подходу в АФК.
</a:t>
            </a:r>
            <a:endParaRPr lang="en-US" sz="1412" dirty="0"/>
          </a:p>
        </p:txBody>
      </p:sp>
      <p:sp>
        <p:nvSpPr>
          <p:cNvPr id="7" name="Text 2"/>
          <p:cNvSpPr txBox="1"/>
          <p:nvPr/>
        </p:nvSpPr>
        <p:spPr>
          <a:xfrm>
            <a:off x="842475" y="3633877"/>
            <a:ext cx="3624600" cy="1222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12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Коррекция и развитие физических функций
</a:t>
            </a:r>
            <a:r>
              <a:rPr lang="en-US" sz="113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Основная задача — восстановление двигательных функций, увеличение силы и выносливости. Занятия направлены на стабилизацию состояния и улучшение физического потенциала.
</a:t>
            </a:r>
            <a:endParaRPr lang="en-US" sz="1412" dirty="0"/>
          </a:p>
        </p:txBody>
      </p:sp>
      <p:sp>
        <p:nvSpPr>
          <p:cNvPr id="8" name="Text 3"/>
          <p:cNvSpPr txBox="1"/>
          <p:nvPr/>
        </p:nvSpPr>
        <p:spPr>
          <a:xfrm>
            <a:off x="8408025" y="4665550"/>
            <a:ext cx="589200" cy="34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9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900" dirty="0"/>
          </a:p>
        </p:txBody>
      </p:sp>
      <p:pic>
        <p:nvPicPr>
          <p:cNvPr id="9" name="Рисунок 8" descr="photo_5400248151937513627_y (1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49" y="838650"/>
            <a:ext cx="4545651" cy="255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75" y="1712750"/>
            <a:ext cx="3501900" cy="2153549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2400" y="326250"/>
            <a:ext cx="8381700" cy="7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Распределение видов упражнений в АФК
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4945300" y="1711925"/>
            <a:ext cx="3501900" cy="2155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Аэробные упражнения стимулируют сердечно-сосудистую систему, силовые укрепляют мышцы, дыхательные и релаксационные улучшают общее самочувствие.
Соотношение видов упражнений отражает комплексный подход к оздоровлению, где преобладает активное физическое воздействие с поддержкой дыхательных техник.
</a:t>
            </a:r>
            <a:r>
              <a:rPr lang="en-US" sz="10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Анализ 50 программ адаптивной физкультуры в России, 2023
</a:t>
            </a:r>
            <a:endParaRPr lang="en-US" sz="1100" dirty="0"/>
          </a:p>
        </p:txBody>
      </p:sp>
      <p:sp>
        <p:nvSpPr>
          <p:cNvPr id="6" name="Text 2"/>
          <p:cNvSpPr txBox="1"/>
          <p:nvPr/>
        </p:nvSpPr>
        <p:spPr>
          <a:xfrm>
            <a:off x="8408025" y="4665550"/>
            <a:ext cx="589200" cy="34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937" y="1410002"/>
            <a:ext cx="4210625" cy="27590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3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62400" y="326250"/>
            <a:ext cx="7498800" cy="86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Методика проведения занятий и инструкторские рекомендации
</a:t>
            </a:r>
            <a:endParaRPr lang="en-US" sz="3200" dirty="0"/>
          </a:p>
        </p:txBody>
      </p:sp>
      <p:sp>
        <p:nvSpPr>
          <p:cNvPr id="8" name="Text 1"/>
          <p:cNvSpPr txBox="1"/>
          <p:nvPr/>
        </p:nvSpPr>
        <p:spPr>
          <a:xfrm>
            <a:off x="715300" y="2353750"/>
            <a:ext cx="2178300" cy="172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5384B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Занятия проводятся в малых группах из 5-8 человек для создания комфортной и контролируемой среды, позволяющей индивидуализировать нагрузку и сопровождение.
</a:t>
            </a:r>
            <a:endParaRPr lang="en-US" sz="1300" dirty="0"/>
          </a:p>
        </p:txBody>
      </p:sp>
      <p:sp>
        <p:nvSpPr>
          <p:cNvPr id="9" name="Text 2"/>
          <p:cNvSpPr txBox="1"/>
          <p:nvPr/>
        </p:nvSpPr>
        <p:spPr>
          <a:xfrm>
            <a:off x="3483088" y="2353750"/>
            <a:ext cx="2178300" cy="172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5384B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Применяются специальные тренажёры и поддержка ассистентов, что позволяет увеличить качество и безопасность выполнения упражнений, особенно для лиц с ограничениями.
</a:t>
            </a:r>
            <a:endParaRPr lang="en-US" sz="1300" dirty="0"/>
          </a:p>
        </p:txBody>
      </p:sp>
      <p:sp>
        <p:nvSpPr>
          <p:cNvPr id="10" name="Text 3"/>
          <p:cNvSpPr txBox="1"/>
          <p:nvPr/>
        </p:nvSpPr>
        <p:spPr>
          <a:xfrm>
            <a:off x="6250838" y="2229394"/>
            <a:ext cx="2178300" cy="1721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300" dirty="0">
                <a:solidFill>
                  <a:srgbClr val="5384B8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Инструкторы обязаны учитывать противопоказания и индивидуальные особенности каждого участника, обеспечивая максимальную защиту и минимизируя риски травматизма.
</a:t>
            </a:r>
            <a:endParaRPr lang="en-US" sz="1300" dirty="0"/>
          </a:p>
        </p:txBody>
      </p:sp>
      <p:sp>
        <p:nvSpPr>
          <p:cNvPr id="11" name="Text 4"/>
          <p:cNvSpPr txBox="1"/>
          <p:nvPr/>
        </p:nvSpPr>
        <p:spPr>
          <a:xfrm>
            <a:off x="8408025" y="4665550"/>
            <a:ext cx="589200" cy="34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900" dirty="0">
                <a:solidFill>
                  <a:srgbClr val="5F92C9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900" dirty="0"/>
          </a:p>
        </p:txBody>
      </p:sp>
    </p:spTree>
  </p:cSld>
  <p:clrMapOvr>
    <a:masterClrMapping/>
  </p:clrMapOvr>
  <p:transition spd="slow" advClick="0" advTm="30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62400" y="326250"/>
            <a:ext cx="8381700" cy="79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9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3200" dirty="0"/>
          </a:p>
        </p:txBody>
      </p:sp>
      <p:sp>
        <p:nvSpPr>
          <p:cNvPr id="6" name="Text 2"/>
          <p:cNvSpPr txBox="1"/>
          <p:nvPr/>
        </p:nvSpPr>
        <p:spPr>
          <a:xfrm>
            <a:off x="8408025" y="4665550"/>
            <a:ext cx="589200" cy="345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9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15675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Занятия адаптивной физической культурой  для детей с нарушением слуха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1703" y="1357083"/>
            <a:ext cx="388837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основной части урока</a:t>
            </a:r>
            <a:r>
              <a:rPr lang="ru-RU" dirty="0"/>
              <a:t> решают наиболее сложные задачи: освоение и совершенствование двигательных действий, развитие физических качеств, воспитание личностных качеств. Для развития быстроты и скорости применяют рывки на короткие дистанции, эстафеты, игры с передвижением, прыжками, переносом мячей. </a:t>
            </a:r>
            <a:br>
              <a:rPr lang="ru-RU" dirty="0">
                <a:hlinkClick r:id="rId4"/>
              </a:rPr>
            </a:br>
            <a:endParaRPr lang="ru-RU" dirty="0"/>
          </a:p>
        </p:txBody>
      </p:sp>
      <p:pic>
        <p:nvPicPr>
          <p:cNvPr id="9" name="Рисунок 8" descr="photo_5402568868796434438_y.jpg"/>
          <p:cNvPicPr>
            <a:picLocks noChangeAspect="1"/>
          </p:cNvPicPr>
          <p:nvPr/>
        </p:nvPicPr>
        <p:blipFill>
          <a:blip r:embed="rId5"/>
          <a:srcRect l="45778" t="10836"/>
          <a:stretch>
            <a:fillRect/>
          </a:stretch>
        </p:blipFill>
        <p:spPr>
          <a:xfrm>
            <a:off x="4505775" y="1357083"/>
            <a:ext cx="4238325" cy="286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00">
        <p14:reveal/>
      </p:transition>
    </mc:Choice>
    <mc:Fallback xmlns="">
      <p:transition spd="slow" advClick="0" advTm="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12192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Некоторые упражнения, которые входят в программу занятий Адаптивной физической культуры  для детей с нарушением зрения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35726" y="1306286"/>
            <a:ext cx="369243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х</a:t>
            </a:r>
            <a:r>
              <a:rPr lang="ru-RU" sz="1700" dirty="0"/>
              <a:t>одьба по гимнастической скамейке с грузом на голове для развития равновесия;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/>
              <a:t>специальные упражнения по обучению приёмам пространственной ориентировки на основе использования и развития сохранных анализаторов;</a:t>
            </a:r>
          </a:p>
          <a:p>
            <a:pPr>
              <a:buFont typeface="Arial" pitchFamily="34" charset="0"/>
              <a:buChar char="•"/>
            </a:pPr>
            <a:r>
              <a:rPr lang="ru-RU" sz="1700" dirty="0"/>
              <a:t> работа на тренажёрах для совершенствования координации движений и развития мышц.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5" name="Рисунок 4" descr="DSC086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874" y="1445359"/>
            <a:ext cx="4205968" cy="2734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0029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Занятия адаптивной физической культурой  для детей с задержкой психического развития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2629" y="1793966"/>
            <a:ext cx="39536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направлены на развитие двигательной активности, достижение положительной динамики в развитии физических способностей, повышение функциональных возможностей систем организма.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20045" y="1470800"/>
            <a:ext cx="4010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Некоторые формы занятий АФК для детей с ЗПР: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20044" y="2117131"/>
            <a:ext cx="40102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Коррекционно-оздоровительная гимнастика. 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Релаксация.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Тренирующая игровая дорожка.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Оздоровительные мероприятия после дневного сна.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29609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 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47257" y="15675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Некоторые примеры занятий адаптивной физической культуры для детей с нарушениями опорно-двигательного аппарата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39632" y="1968137"/>
            <a:ext cx="301524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/>
              <a:t>Утренняя гимнастика;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Игры-упражнения;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Дыхательные упражнения;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Сухой бассейн;</a:t>
            </a:r>
          </a:p>
          <a:p>
            <a:pPr>
              <a:buFont typeface="Arial" pitchFamily="34" charset="0"/>
              <a:buChar char="•"/>
            </a:pPr>
            <a:r>
              <a:rPr lang="ru-RU" dirty="0" err="1"/>
              <a:t>Фитбол-гимнастика</a:t>
            </a:r>
            <a:r>
              <a:rPr lang="ru-RU" dirty="0"/>
              <a:t>.</a:t>
            </a:r>
          </a:p>
        </p:txBody>
      </p:sp>
      <p:pic>
        <p:nvPicPr>
          <p:cNvPr id="6" name="Рисунок 5" descr="photo_5402067852271416663_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543" y="1375690"/>
            <a:ext cx="4160518" cy="29347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267</Words>
  <Application>Microsoft Office PowerPoint</Application>
  <PresentationFormat>Экран (16:9)</PresentationFormat>
  <Paragraphs>42</Paragraphs>
  <Slides>8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Марина Эсаулова</cp:lastModifiedBy>
  <cp:revision>11</cp:revision>
  <dcterms:created xsi:type="dcterms:W3CDTF">2025-10-03T07:29:11Z</dcterms:created>
  <dcterms:modified xsi:type="dcterms:W3CDTF">2025-10-06T06:59:02Z</dcterms:modified>
</cp:coreProperties>
</file>