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9" d="100"/>
          <a:sy n="109" d="100"/>
        </p:scale>
        <p:origin x="-36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47D05-2510-4DDF-824C-D478013CC018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68D0D-ED02-4621-BFAF-284093F9B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7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для студентов с ОВЗ, направленные на развитие и социализацию через спорт.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спортивно-массовых мероприятий в колледже для адаптивной физической культуры
</a:t>
            </a:r>
            <a:endParaRPr lang="en-US" sz="3027" dirty="0"/>
          </a:p>
        </p:txBody>
      </p:sp>
    </p:spTree>
  </p:cSld>
  <p:clrMapOvr>
    <a:masterClrMapping/>
  </p:clrMapOvr>
  <p:transition spd="slow" advClick="0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9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адаптивной физической культуры в колледже
</a:t>
            </a:r>
            <a:endParaRPr lang="en-US" sz="294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адаптивной физкультуры способствует преодолению барьеров, укреплению здоровья и социальной интеграции студентов с ограниченными возможностями.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pic>
        <p:nvPicPr>
          <p:cNvPr id="8" name="Рисунок 7" descr="5400078625283371821(1)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4732255" y="132891"/>
            <a:ext cx="4264970" cy="4532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2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3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спортивно-массовых мероприятий
</a:t>
            </a:r>
            <a:endParaRPr lang="en-US" sz="2369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Физкультурные праздники и мастер-классы
</a:t>
            </a: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Физкультурные праздники и мастер-классы привлекают всех студентов, помогают развивать навыки и повышают интерес к здоровому образу жизни.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и тренировки
</a:t>
            </a: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соревнования по адаптивным видам спорта и тренировки с профессиональной поддержкой. Эти мероприятия улучшают физическую форму и командный дух.
</a:t>
            </a:r>
            <a:endParaRPr lang="en-US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4" y="741927"/>
            <a:ext cx="4191761" cy="265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участие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и волонтеры
</a:t>
            </a: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физкультуры и студенческие волонтеры активно участвуют в подготовке и проведении мероприятий, обеспечивая профессиональную поддержку и помощь.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Колледжный комитет
</a:t>
            </a: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адаптивной физкультуре координирует организационную работу, планирует мероприятия и контролирует их качество и безопасность.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участников
</a:t>
            </a: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с разными видами ограничений объединены общей целью – активным образом жизни и социализацией через спорт.
</a:t>
            </a:r>
            <a:endParaRPr lang="en-US" sz="1400" dirty="0"/>
          </a:p>
        </p:txBody>
      </p:sp>
    </p:spTree>
  </p:cSld>
  <p:clrMapOvr>
    <a:masterClrMapping/>
  </p:clrMapOvr>
  <p:transition spd="slow" advClick="0" advTm="20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27" y="1676050"/>
            <a:ext cx="4176447" cy="2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в адаптивных видах спорта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участие, выполнение нормативов и победы студентов по видам спорта в прошедшем учебном году.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успешного выполнения нормативов и значительное количество побед подтверждают качество подготовки участников.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спортивного отдела колледжа, </a:t>
            </a:r>
            <a:r>
              <a:rPr lang="ru-RU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сегодняшний день</a:t>
            </a: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  <p:transition spd="slow" advClick="0" advTm="2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мастер-классов и тренингов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4510000" y="1515291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тренеры и параспортсмены проводят мастер-классы, демонстрируя адаптивные техники и мотивацию для студентов с различными нарушениями.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10000" y="2786743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увеличивают навыки, улучшают уверенность и профессиональную подготовку участников с физическими ограничениями.
</a:t>
            </a:r>
            <a:endParaRPr lang="en-US" sz="1200" dirty="0"/>
          </a:p>
        </p:txBody>
      </p:sp>
      <p:pic>
        <p:nvPicPr>
          <p:cNvPr id="10" name="Рисунок 9" descr="5411119968294141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60850"/>
            <a:ext cx="3940336" cy="3457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2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психологические эффекты спорта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мероприятиях повышает самооценку студентов с ОВЗ, обеспечивая им чувство достижения и поддержки.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события способствуют уменьшению социальной изоляции, сближая участников и формируя дружеские отношения.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Коммуникативные навыки улучшаются, что помогает успешной адаптации и интеграции в студенческое сообщество.
</a:t>
            </a:r>
            <a:endParaRPr lang="en-US" sz="1300" dirty="0"/>
          </a:p>
        </p:txBody>
      </p:sp>
    </p:spTree>
  </p:cSld>
  <p:clrMapOvr>
    <a:masterClrMapping/>
  </p:clrMapOvr>
  <p:transition spd="slow" advClick="0" advTm="2000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205</Words>
  <Application>Microsoft Office PowerPoint</Application>
  <PresentationFormat>Экран (16:9)</PresentationFormat>
  <Paragraphs>31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Эсаулова</cp:lastModifiedBy>
  <cp:revision>11</cp:revision>
  <dcterms:created xsi:type="dcterms:W3CDTF">2025-10-03T07:20:08Z</dcterms:created>
  <dcterms:modified xsi:type="dcterms:W3CDTF">2025-10-06T08:12:01Z</dcterms:modified>
</cp:coreProperties>
</file>