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9" r:id="rId10"/>
    <p:sldId id="267" r:id="rId11"/>
    <p:sldId id="284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81" r:id="rId22"/>
    <p:sldId id="285" r:id="rId23"/>
    <p:sldId id="286" r:id="rId24"/>
    <p:sldId id="287" r:id="rId25"/>
    <p:sldId id="288" r:id="rId26"/>
    <p:sldId id="289" r:id="rId27"/>
    <p:sldId id="278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2ED236"/>
    <a:srgbClr val="C63A8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9891" autoAdjust="0"/>
  </p:normalViewPr>
  <p:slideViewPr>
    <p:cSldViewPr snapToGrid="0">
      <p:cViewPr varScale="1">
        <p:scale>
          <a:sx n="91" d="100"/>
          <a:sy n="91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10EB-014B-4B6C-80DC-57499850BFAA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10AD-1284-41F2-9F4F-4790927D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B1C0-5A7F-4721-9E74-8B91B0145E9B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C36B-C588-4D84-B241-839A5C3C3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6D18-69F9-4275-BA1C-CAABD9937997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C913-B750-439C-A2F2-4698DD132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B195-E9B9-4655-9B96-284665162FEF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7D2F-D478-4108-977F-490C13D89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AA4C-FDCF-4AB4-8D5F-6E5A9EE4386A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040D-F333-4D07-A466-92B253857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B6E1-EB82-4E30-AE3B-726B390AE78F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08A6-6601-4896-AC22-01E84FB19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66FD-DA80-424B-8D65-463B7FFDDCFB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688E-55D8-4B55-82BA-A4D7AD564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5250C-9124-4290-A221-09F681471600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049F-1FFE-46FB-990A-AD5B7EE60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6CC1-F8B4-4068-97BE-95FB2A37D7CA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F713-2AB3-4145-B79F-7166DA2D4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269C-B9AF-48CA-A96F-6CCE2C4506EF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64C5-B086-44A0-9F72-9526CAF2F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0EAC-C99E-40BF-BC5A-71DCC3CC073E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BE05-9A67-441F-9274-7C13EC248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89BC3-68D6-4D5E-A1D2-62194C044BC3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1AD29912-BE6C-4314-8EFD-13FA84F4A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4.404content.com/1/76/1C/469981038853489751/fullsize.j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3.404content.com/1/0B/A8/469981040738305112/fullsize.j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4.404content.com/1/C0/78/469981042830476377/fullsize.j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4.404content.com/1/46/9C/469981044754351194/fullsize.j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3.404content.com/1/6D/9F/469981057296368736/fullsize.jp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1117600" y="174625"/>
            <a:ext cx="6399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Новосибирский области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«Татарский политехнический колледж»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81163" y="2590800"/>
            <a:ext cx="61261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dirty="0" smtClean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астер </a:t>
            </a:r>
            <a:r>
              <a:rPr lang="ru-RU" sz="3200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endParaRPr lang="ru-RU" sz="3200" dirty="0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«Отделка поверхностей жидкими обоями»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83326" y="1185275"/>
            <a:ext cx="8268788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</a:rPr>
              <a:t>5. Что необходимо  сделать с металлическими 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</a:rPr>
              <a:t>предметами, такими </a:t>
            </a: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</a:rPr>
              <a:t>как головки шурупов, гвоздей, </a:t>
            </a:r>
            <a:r>
              <a:rPr lang="ru-RU" sz="4800" b="1" i="1" dirty="0" err="1" smtClean="0">
                <a:solidFill>
                  <a:srgbClr val="7030A0"/>
                </a:solidFill>
                <a:latin typeface="Times New Roman" pitchFamily="18" charset="0"/>
              </a:rPr>
              <a:t>саморезов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</a:rPr>
              <a:t>перед нанесением жидких обоев?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7200" smtClean="0">
                <a:solidFill>
                  <a:srgbClr val="C63A80"/>
                </a:solidFill>
                <a:latin typeface="Cambria" pitchFamily="18" charset="0"/>
              </a:rPr>
              <a:t>I </a:t>
            </a:r>
            <a:r>
              <a:rPr lang="ru-RU" sz="7200" smtClean="0">
                <a:solidFill>
                  <a:srgbClr val="C63A80"/>
                </a:solidFill>
                <a:latin typeface="Arial" charset="0"/>
              </a:rPr>
              <a:t>- этап приготовление жидких обоев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Делаем &quot;жидкие обои&quot; своими руками жидкие обои, обои, своими рукам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750888"/>
            <a:ext cx="8478838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IMG_5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84150"/>
            <a:ext cx="651351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5" descr="Делаем &quot;жидкие обои&quot; своими руками жидкие обои, обои, своими руками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5300" y="3241675"/>
            <a:ext cx="46101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6" descr="Делаем &quot;жидкие обои&quot; своими руками жидкие обои, обои, своими рукам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193675"/>
            <a:ext cx="61023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7" descr="Делаем &quot;жидкие обои&quot; своими руками жидкие обои, обои, своими руками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3025" y="3579813"/>
            <a:ext cx="5116513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dmin\Desktop\ЖИДКИЕ ОБОИ\IMG-20190322-WA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0" y="174625"/>
            <a:ext cx="4886325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IMG_5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469900"/>
            <a:ext cx="60102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Users\Admin\Desktop\ЖИДКИЕ ОБОИ\IMG-20190322-WA0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3838" y="3006725"/>
            <a:ext cx="484028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dmin\Desktop\ЖИДКИЕ ОБОИ\IMG-20190322-WA0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249238"/>
            <a:ext cx="5013325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13" descr="Делаем &quot;жидкие обои&quot; своими руками жидкие обои, обои, своими руками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7150" y="3644900"/>
            <a:ext cx="5029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Admin\Desktop\ЖИДКИЕ ОБОИ\IMG-20190322-WA00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25" y="628650"/>
            <a:ext cx="34115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Admin\Desktop\пап\IMG-20190325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227013"/>
            <a:ext cx="4454525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C:\Users\Admin\Desktop\пап\IMG-20190325-WA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838" y="2495550"/>
            <a:ext cx="555625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Admin\Desktop\ЖИДКИЕ ОБОИ\IMG-20190322-WA0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525" y="2900363"/>
            <a:ext cx="4643438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C:\Users\Admin\Desktop\пап\IMG-20190325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263525"/>
            <a:ext cx="517048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 descr="3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3617913"/>
            <a:ext cx="43132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Istoriya-obo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233363"/>
            <a:ext cx="43370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8538" y="3638550"/>
            <a:ext cx="41275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621213" y="908050"/>
            <a:ext cx="44069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помещения– это особенность его оформления.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dmin\Desktop\ЖИДКИЕ ОБОИ\IMG-20190221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714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C:\Users\Admin\Desktop\ЖИДКИЕ ОБОИ\IMG-20190221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184150"/>
            <a:ext cx="2876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C:\Users\Admin\Desktop\ЖИДКИЕ ОБОИ\IMG-20190221-WA0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7588" y="184150"/>
            <a:ext cx="27495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Users\Admin\Desktop\ЖИДКИЕ ОБОИ\IMG-20190322-WA00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7213" y="2352675"/>
            <a:ext cx="5640387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Admin\Desktop\ЖИДКИЕ ОБОИ\IMG-20190322-WA00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" y="231775"/>
            <a:ext cx="4149725" cy="3113088"/>
          </a:xfrm>
        </p:spPr>
      </p:pic>
      <p:pic>
        <p:nvPicPr>
          <p:cNvPr id="33794" name="Picture 3" descr="C:\Users\Admin\Desktop\ЖИДКИЕ ОБОИ\IMG-20190322-WA0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258763"/>
            <a:ext cx="420052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C:\Users\Admin\Desktop\ЖИДКИЕ ОБОИ\IMG-20190322-WA0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3594100"/>
            <a:ext cx="4122737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C:\Users\Admin\Desktop\ЖИДКИЕ ОБОИ\IMG-20190322-WA00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0" y="3540125"/>
            <a:ext cx="421322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644525" y="1111250"/>
            <a:ext cx="7886700" cy="43513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7200" smtClean="0">
                <a:solidFill>
                  <a:srgbClr val="C63A80"/>
                </a:solidFill>
                <a:latin typeface="Cambria" pitchFamily="18" charset="0"/>
              </a:rPr>
              <a:t>II- </a:t>
            </a:r>
            <a:r>
              <a:rPr lang="ru-RU" sz="7200" smtClean="0">
                <a:solidFill>
                  <a:srgbClr val="C63A80"/>
                </a:solidFill>
                <a:latin typeface="Arial" charset="0"/>
              </a:rPr>
              <a:t>этап Технология нанесения жидких обоев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299-2995440_facebook-house-painter-and-decor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7" y="3175431"/>
            <a:ext cx="4292600" cy="3341687"/>
          </a:xfrm>
          <a:prstGeom prst="rect">
            <a:avLst/>
          </a:prstGeom>
          <a:noFill/>
        </p:spPr>
      </p:pic>
      <p:pic>
        <p:nvPicPr>
          <p:cNvPr id="7" name="Рисунок 6" descr="F:\открытый урок Шмойлова\SAM_47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014" y="225603"/>
            <a:ext cx="4681098" cy="387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открытый урок Шмойлова\SAM_47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33" y="199696"/>
            <a:ext cx="3818212" cy="29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открытый урок Шмойлова\SAM_4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040" y="168165"/>
            <a:ext cx="3794235" cy="29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ткрытый урок Шмойлова\SAM_47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7" y="3878316"/>
            <a:ext cx="3924629" cy="248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открытый урок Шмойлова\SAM_47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7230" y="3783724"/>
            <a:ext cx="3868189" cy="258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открытый урок Шмойлова\SAM_4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84" y="220717"/>
            <a:ext cx="4046648" cy="28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открытый урок Шмойлова\SAM_47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781" y="178675"/>
            <a:ext cx="3804744" cy="287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ткрытый урок Шмойлова\SAM_47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278" y="3489433"/>
            <a:ext cx="4006412" cy="26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открытый урок Шмойлова\SAM_47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8841" y="3394841"/>
            <a:ext cx="3794234" cy="282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открытый урок Шмойлова\SAM_47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48" y="157655"/>
            <a:ext cx="4035972" cy="26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открытый урок Шмойлова\SAM_4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605" y="3205655"/>
            <a:ext cx="4835197" cy="35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ткрытый урок Шмойлова\SAM_4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551" y="157656"/>
            <a:ext cx="4309241" cy="27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открытый урок Шмойлова\SAM_47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679" y="3205983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14338" y="889000"/>
            <a:ext cx="8196262" cy="489364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качества работы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1.Нанесение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смеси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Жидкие обои нанесены ровно, без видимых отклонений  -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Жидкие обои нанесены с отклонениями в виде незначительных неровностей -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Жидкие обои нанесены ровно, но с пропусками  -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2.Контроль качества (визуально однородная поверхность)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ровная без видимых неровностей -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ровная с незначительными неровностями -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ровная, но заметны несколько небольших неровности -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30250" y="2174667"/>
            <a:ext cx="7392988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8800" b="1" i="1" dirty="0">
                <a:solidFill>
                  <a:srgbClr val="002060"/>
                </a:solidFill>
                <a:latin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8800" b="1" i="1" dirty="0">
                <a:solidFill>
                  <a:srgbClr val="002060"/>
                </a:solidFill>
                <a:latin typeface="Times New Roman" pitchFamily="18" charset="0"/>
              </a:rPr>
              <a:t>за внимание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0038" y="442913"/>
            <a:ext cx="853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 жидкие обои?</a:t>
            </a:r>
          </a:p>
        </p:txBody>
      </p:sp>
      <p:pic>
        <p:nvPicPr>
          <p:cNvPr id="16386" name="Picture 5" descr="zhidkie-ob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450" y="4192588"/>
            <a:ext cx="37433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arttes_zhidkie_obo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79550"/>
            <a:ext cx="49180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%D0%B0%D1%80%D1%82%D0%B4%D0%B8%D0%B7%D1%81%D0%B8%D1%80%D0%B5%D0%BD%D1%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3408363"/>
            <a:ext cx="5024437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SILK-PLASTER-%D0%92-%D0%98%D0%9D%D0%A2%D0%95%D0%A0%D0%AC%D0%95%D0%A0%D0%95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5113" y="104775"/>
            <a:ext cx="49688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221288" y="4100513"/>
            <a:ext cx="3649662" cy="21240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</a:rPr>
              <a:t>это покрытие с шершавой фактурой 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46063" y="1030288"/>
            <a:ext cx="3438525" cy="1755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>
                <a:solidFill>
                  <a:srgbClr val="7030A0"/>
                </a:solidFill>
                <a:latin typeface="Times New Roman" pitchFamily="18" charset="0"/>
              </a:rPr>
              <a:t>Жидкие обои</a:t>
            </a:r>
            <a:r>
              <a:rPr lang="ru-RU" sz="5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95300" y="279569"/>
            <a:ext cx="76338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</a:rPr>
              <a:t>Фронтальный  опрос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" name="Picture 6" descr="opros-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58900"/>
            <a:ext cx="715645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1"/>
          <p:cNvGraphicFramePr>
            <a:graphicFrameLocks noGrp="1"/>
          </p:cNvGraphicFramePr>
          <p:nvPr/>
        </p:nvGraphicFramePr>
        <p:xfrm>
          <a:off x="419100" y="2112963"/>
          <a:ext cx="8255000" cy="289083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255000"/>
              </a:tblGrid>
              <a:tr h="289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4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Нужно ли выравнивать стену перед нанесением </a:t>
                      </a:r>
                      <a:endParaRPr kumimoji="0" lang="ru-RU" sz="4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жидких обоев?</a:t>
                      </a: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6" name="Group 36"/>
          <p:cNvGraphicFramePr>
            <a:graphicFrameLocks noGrp="1"/>
          </p:cNvGraphicFramePr>
          <p:nvPr/>
        </p:nvGraphicFramePr>
        <p:xfrm>
          <a:off x="441325" y="1890713"/>
          <a:ext cx="8462963" cy="283464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8462963"/>
              </a:tblGrid>
              <a:tr h="2371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6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6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Зачем грунтовать  поверхность?</a:t>
                      </a:r>
                      <a:r>
                        <a:rPr kumimoji="0" lang="ru-RU" sz="6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6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6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39788" y="1327150"/>
            <a:ext cx="7500937" cy="46640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rgbClr val="7030A0"/>
                </a:solidFill>
                <a:latin typeface="Times New Roman" pitchFamily="18" charset="0"/>
              </a:rPr>
              <a:t>3.  Нужно ли колеровать поверхность под жидкие обои?</a:t>
            </a:r>
            <a:br>
              <a:rPr lang="ru-RU" sz="6000" b="1" i="1" dirty="0">
                <a:solidFill>
                  <a:srgbClr val="7030A0"/>
                </a:solidFill>
                <a:latin typeface="Times New Roman" pitchFamily="18" charset="0"/>
              </a:rPr>
            </a:br>
            <a:endParaRPr lang="ru-RU" sz="60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888274" y="1368197"/>
            <a:ext cx="7249886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4.Можно ли наносить жидкие обои на </a:t>
            </a: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выбеленную </a:t>
            </a: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поверхность?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0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01.pot [Режим совместимости]" id="{0ECF2CA0-5544-4BD2-86EF-F8D2E3D6FFDE}" vid="{80881649-E6EB-44D8-944E-2186FE5E37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196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gradient02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-класс</dc:title>
  <dc:creator>Серега</dc:creator>
  <cp:lastModifiedBy>Админ</cp:lastModifiedBy>
  <cp:revision>37</cp:revision>
  <dcterms:created xsi:type="dcterms:W3CDTF">2015-03-19T11:40:54Z</dcterms:created>
  <dcterms:modified xsi:type="dcterms:W3CDTF">2021-04-19T03:46:15Z</dcterms:modified>
</cp:coreProperties>
</file>