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notesSlides/notesSlide23.xml" ContentType="application/vnd.openxmlformats-officedocument.presentationml.notesSlide+xml"/>
  <Override PartName="/ppt/diagrams/quickStyle24.xml" ContentType="application/vnd.openxmlformats-officedocument.drawingml.diagramStyle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61" r:id="rId2"/>
    <p:sldId id="284" r:id="rId3"/>
    <p:sldId id="266" r:id="rId4"/>
    <p:sldId id="270" r:id="rId5"/>
    <p:sldId id="271" r:id="rId6"/>
    <p:sldId id="272" r:id="rId7"/>
    <p:sldId id="305" r:id="rId8"/>
    <p:sldId id="291" r:id="rId9"/>
    <p:sldId id="273" r:id="rId10"/>
    <p:sldId id="279" r:id="rId11"/>
    <p:sldId id="285" r:id="rId12"/>
    <p:sldId id="286" r:id="rId13"/>
    <p:sldId id="277" r:id="rId14"/>
    <p:sldId id="287" r:id="rId15"/>
    <p:sldId id="288" r:id="rId16"/>
    <p:sldId id="269" r:id="rId17"/>
    <p:sldId id="290" r:id="rId18"/>
    <p:sldId id="289" r:id="rId19"/>
    <p:sldId id="293" r:id="rId20"/>
    <p:sldId id="294" r:id="rId21"/>
    <p:sldId id="295" r:id="rId22"/>
    <p:sldId id="296" r:id="rId23"/>
    <p:sldId id="302" r:id="rId24"/>
    <p:sldId id="303" r:id="rId25"/>
    <p:sldId id="304" r:id="rId26"/>
    <p:sldId id="29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FF00"/>
    <a:srgbClr val="FFFF00"/>
    <a:srgbClr val="CCFFFF"/>
    <a:srgbClr val="FF9933"/>
    <a:srgbClr val="A8ED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523" autoAdjust="0"/>
  </p:normalViewPr>
  <p:slideViewPr>
    <p:cSldViewPr>
      <p:cViewPr varScale="1">
        <p:scale>
          <a:sx n="95" d="100"/>
          <a:sy n="95" d="100"/>
        </p:scale>
        <p:origin x="-3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99449A-9CA1-4D75-B699-72DA115F79FC}" type="doc">
      <dgm:prSet loTypeId="urn:microsoft.com/office/officeart/2005/8/layout/bList2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500BDB00-9081-40FF-B69F-A645A573DE86}">
      <dgm:prSet custT="1"/>
      <dgm:spPr/>
      <dgm:t>
        <a:bodyPr/>
        <a:lstStyle/>
        <a:p>
          <a:pPr rtl="0"/>
          <a:r>
            <a:rPr lang="ru-RU" sz="2000" b="1" dirty="0" smtClean="0">
              <a:effectLst/>
            </a:rPr>
            <a:t>2017 год – Год экологии и ООПТ</a:t>
          </a:r>
          <a:endParaRPr lang="ru-RU" sz="2000" b="1" dirty="0">
            <a:effectLst/>
          </a:endParaRPr>
        </a:p>
      </dgm:t>
    </dgm:pt>
    <dgm:pt modelId="{6E75C3BB-8320-49A2-AC1D-343B985EA5BE}" type="parTrans" cxnId="{0AFDE56C-19C6-4959-828B-EFCD264662EE}">
      <dgm:prSet/>
      <dgm:spPr/>
      <dgm:t>
        <a:bodyPr/>
        <a:lstStyle/>
        <a:p>
          <a:endParaRPr lang="ru-RU"/>
        </a:p>
      </dgm:t>
    </dgm:pt>
    <dgm:pt modelId="{7A5E4C0F-6C4C-4D86-82AF-10A8B1C06F8E}" type="sibTrans" cxnId="{0AFDE56C-19C6-4959-828B-EFCD264662EE}">
      <dgm:prSet/>
      <dgm:spPr/>
      <dgm:t>
        <a:bodyPr/>
        <a:lstStyle/>
        <a:p>
          <a:endParaRPr lang="ru-RU"/>
        </a:p>
      </dgm:t>
    </dgm:pt>
    <dgm:pt modelId="{02ABDAE9-A37A-4390-9D63-BB854E306D4D}" type="pres">
      <dgm:prSet presAssocID="{EC99449A-9CA1-4D75-B699-72DA115F79FC}" presName="diagram" presStyleCnt="0">
        <dgm:presLayoutVars>
          <dgm:dir/>
          <dgm:animLvl val="lvl"/>
          <dgm:resizeHandles val="exact"/>
        </dgm:presLayoutVars>
      </dgm:prSet>
      <dgm:spPr/>
    </dgm:pt>
    <dgm:pt modelId="{CF98AF03-B3F8-4DB2-9785-EB5D32095CE4}" type="pres">
      <dgm:prSet presAssocID="{500BDB00-9081-40FF-B69F-A645A573DE86}" presName="compNode" presStyleCnt="0"/>
      <dgm:spPr/>
    </dgm:pt>
    <dgm:pt modelId="{A9F0EFF4-133F-4B5E-8F1D-521D177E9072}" type="pres">
      <dgm:prSet presAssocID="{500BDB00-9081-40FF-B69F-A645A573DE86}" presName="childRect" presStyleLbl="bgAcc1" presStyleIdx="0" presStyleCnt="1" custScaleX="1119219" custScaleY="323454" custLinFactNeighborY="-15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91F40-5378-4A3F-A9DE-3EB0116987D9}" type="pres">
      <dgm:prSet presAssocID="{500BDB00-9081-40FF-B69F-A645A573DE8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D7A2824-8829-436E-8680-EE049D876BAA}" type="pres">
      <dgm:prSet presAssocID="{500BDB00-9081-40FF-B69F-A645A573DE86}" presName="parentRect" presStyleLbl="alignNode1" presStyleIdx="0" presStyleCnt="1" custScaleX="745011" custScaleY="148519" custLinFactX="100000" custLinFactY="100000" custLinFactNeighborX="106491" custLinFactNeighborY="149467"/>
      <dgm:spPr/>
    </dgm:pt>
    <dgm:pt modelId="{2B0B4C18-D743-4CE6-8449-229F12A855B3}" type="pres">
      <dgm:prSet presAssocID="{500BDB00-9081-40FF-B69F-A645A573DE86}" presName="adorn" presStyleLbl="fgAccFollowNode1" presStyleIdx="0" presStyleCnt="1" custScaleX="849902" custScaleY="777779" custLinFactX="500000" custLinFactY="-31922" custLinFactNeighborX="558173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9551AC2E-BEF4-4CC4-B7DC-C6B641F6C2AD}" type="presOf" srcId="{500BDB00-9081-40FF-B69F-A645A573DE86}" destId="{AD7A2824-8829-436E-8680-EE049D876BAA}" srcOrd="1" destOrd="0" presId="urn:microsoft.com/office/officeart/2005/8/layout/bList2"/>
    <dgm:cxn modelId="{6C7C442E-CBED-4280-80B7-6A515AACBD86}" type="presOf" srcId="{EC99449A-9CA1-4D75-B699-72DA115F79FC}" destId="{02ABDAE9-A37A-4390-9D63-BB854E306D4D}" srcOrd="0" destOrd="0" presId="urn:microsoft.com/office/officeart/2005/8/layout/bList2"/>
    <dgm:cxn modelId="{0AFDE56C-19C6-4959-828B-EFCD264662EE}" srcId="{EC99449A-9CA1-4D75-B699-72DA115F79FC}" destId="{500BDB00-9081-40FF-B69F-A645A573DE86}" srcOrd="0" destOrd="0" parTransId="{6E75C3BB-8320-49A2-AC1D-343B985EA5BE}" sibTransId="{7A5E4C0F-6C4C-4D86-82AF-10A8B1C06F8E}"/>
    <dgm:cxn modelId="{A35DC6F8-2A38-4E59-8038-A32BCE9B58D6}" type="presOf" srcId="{500BDB00-9081-40FF-B69F-A645A573DE86}" destId="{C8B91F40-5378-4A3F-A9DE-3EB0116987D9}" srcOrd="0" destOrd="0" presId="urn:microsoft.com/office/officeart/2005/8/layout/bList2"/>
    <dgm:cxn modelId="{EC708385-0BCE-4544-8ADF-610D673CC1AF}" type="presParOf" srcId="{02ABDAE9-A37A-4390-9D63-BB854E306D4D}" destId="{CF98AF03-B3F8-4DB2-9785-EB5D32095CE4}" srcOrd="0" destOrd="0" presId="urn:microsoft.com/office/officeart/2005/8/layout/bList2"/>
    <dgm:cxn modelId="{F953DFCE-C1DB-4131-A968-5EAEA17D7009}" type="presParOf" srcId="{CF98AF03-B3F8-4DB2-9785-EB5D32095CE4}" destId="{A9F0EFF4-133F-4B5E-8F1D-521D177E9072}" srcOrd="0" destOrd="0" presId="urn:microsoft.com/office/officeart/2005/8/layout/bList2"/>
    <dgm:cxn modelId="{8842214F-62EA-44EF-9935-65CCBBFFEAB1}" type="presParOf" srcId="{CF98AF03-B3F8-4DB2-9785-EB5D32095CE4}" destId="{C8B91F40-5378-4A3F-A9DE-3EB0116987D9}" srcOrd="1" destOrd="0" presId="urn:microsoft.com/office/officeart/2005/8/layout/bList2"/>
    <dgm:cxn modelId="{272DB501-1EA5-4283-9E4C-533377F5C0A9}" type="presParOf" srcId="{CF98AF03-B3F8-4DB2-9785-EB5D32095CE4}" destId="{AD7A2824-8829-436E-8680-EE049D876BAA}" srcOrd="2" destOrd="0" presId="urn:microsoft.com/office/officeart/2005/8/layout/bList2"/>
    <dgm:cxn modelId="{678F936C-ED70-4CC2-8E28-F01720534879}" type="presParOf" srcId="{CF98AF03-B3F8-4DB2-9785-EB5D32095CE4}" destId="{2B0B4C18-D743-4CE6-8449-229F12A855B3}" srcOrd="3" destOrd="0" presId="urn:microsoft.com/office/officeart/2005/8/layout/b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C99449A-9CA1-4D75-B699-72DA115F79FC}" type="doc">
      <dgm:prSet loTypeId="urn:microsoft.com/office/officeart/2005/8/layout/bList2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500BDB00-9081-40FF-B69F-A645A573DE86}">
      <dgm:prSet custT="1"/>
      <dgm:spPr/>
      <dgm:t>
        <a:bodyPr/>
        <a:lstStyle/>
        <a:p>
          <a:pPr rtl="0"/>
          <a:r>
            <a:rPr lang="ru-RU" sz="2000" b="1" dirty="0" smtClean="0">
              <a:effectLst/>
            </a:rPr>
            <a:t>2017 год – Год экологии и ООПТ</a:t>
          </a:r>
          <a:endParaRPr lang="ru-RU" sz="2000" b="1" dirty="0">
            <a:effectLst/>
          </a:endParaRPr>
        </a:p>
      </dgm:t>
    </dgm:pt>
    <dgm:pt modelId="{6E75C3BB-8320-49A2-AC1D-343B985EA5BE}" type="parTrans" cxnId="{0AFDE56C-19C6-4959-828B-EFCD264662EE}">
      <dgm:prSet/>
      <dgm:spPr/>
      <dgm:t>
        <a:bodyPr/>
        <a:lstStyle/>
        <a:p>
          <a:endParaRPr lang="ru-RU"/>
        </a:p>
      </dgm:t>
    </dgm:pt>
    <dgm:pt modelId="{7A5E4C0F-6C4C-4D86-82AF-10A8B1C06F8E}" type="sibTrans" cxnId="{0AFDE56C-19C6-4959-828B-EFCD264662EE}">
      <dgm:prSet/>
      <dgm:spPr/>
      <dgm:t>
        <a:bodyPr/>
        <a:lstStyle/>
        <a:p>
          <a:endParaRPr lang="ru-RU"/>
        </a:p>
      </dgm:t>
    </dgm:pt>
    <dgm:pt modelId="{BA8514D4-A16F-4C2C-9754-143AE3A189A5}">
      <dgm:prSet custT="1"/>
      <dgm:spPr/>
      <dgm:t>
        <a:bodyPr/>
        <a:lstStyle/>
        <a:p>
          <a:r>
            <a:rPr lang="ru-RU" sz="4000" b="0" dirty="0" smtClean="0">
              <a:solidFill>
                <a:schemeClr val="accent6">
                  <a:lumMod val="50000"/>
                </a:schemeClr>
              </a:solidFill>
              <a:latin typeface="Mistral" pitchFamily="66" charset="0"/>
            </a:rPr>
            <a:t>Сокровища природы - ЗАПОВЕДНИКИ</a:t>
          </a:r>
          <a:endParaRPr lang="ru-RU" sz="4000" b="0" dirty="0">
            <a:solidFill>
              <a:schemeClr val="accent6">
                <a:lumMod val="50000"/>
              </a:schemeClr>
            </a:solidFill>
            <a:latin typeface="Mistral" pitchFamily="66" charset="0"/>
          </a:endParaRPr>
        </a:p>
      </dgm:t>
    </dgm:pt>
    <dgm:pt modelId="{805E2747-6707-4145-9CFA-4AF86F62BB01}" type="sibTrans" cxnId="{7C285068-9048-4654-9AB9-F64734FB4C81}">
      <dgm:prSet/>
      <dgm:spPr/>
      <dgm:t>
        <a:bodyPr/>
        <a:lstStyle/>
        <a:p>
          <a:endParaRPr lang="ru-RU"/>
        </a:p>
      </dgm:t>
    </dgm:pt>
    <dgm:pt modelId="{D5EAE014-1771-4198-9D79-D8AF3E3FBD38}" type="parTrans" cxnId="{7C285068-9048-4654-9AB9-F64734FB4C81}">
      <dgm:prSet/>
      <dgm:spPr/>
      <dgm:t>
        <a:bodyPr/>
        <a:lstStyle/>
        <a:p>
          <a:endParaRPr lang="ru-RU"/>
        </a:p>
      </dgm:t>
    </dgm:pt>
    <dgm:pt modelId="{02ABDAE9-A37A-4390-9D63-BB854E306D4D}" type="pres">
      <dgm:prSet presAssocID="{EC99449A-9CA1-4D75-B699-72DA115F79FC}" presName="diagram" presStyleCnt="0">
        <dgm:presLayoutVars>
          <dgm:dir/>
          <dgm:animLvl val="lvl"/>
          <dgm:resizeHandles val="exact"/>
        </dgm:presLayoutVars>
      </dgm:prSet>
      <dgm:spPr/>
    </dgm:pt>
    <dgm:pt modelId="{CF98AF03-B3F8-4DB2-9785-EB5D32095CE4}" type="pres">
      <dgm:prSet presAssocID="{500BDB00-9081-40FF-B69F-A645A573DE86}" presName="compNode" presStyleCnt="0"/>
      <dgm:spPr/>
    </dgm:pt>
    <dgm:pt modelId="{A9F0EFF4-133F-4B5E-8F1D-521D177E9072}" type="pres">
      <dgm:prSet presAssocID="{500BDB00-9081-40FF-B69F-A645A573DE86}" presName="childRect" presStyleLbl="bgAcc1" presStyleIdx="0" presStyleCnt="1" custScaleX="1026198" custScaleY="120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91F40-5378-4A3F-A9DE-3EB0116987D9}" type="pres">
      <dgm:prSet presAssocID="{500BDB00-9081-40FF-B69F-A645A573DE8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D7A2824-8829-436E-8680-EE049D876BAA}" type="pres">
      <dgm:prSet presAssocID="{500BDB00-9081-40FF-B69F-A645A573DE86}" presName="parentRect" presStyleLbl="alignNode1" presStyleIdx="0" presStyleCnt="1" custScaleX="613507" custScaleY="148519" custLinFactX="100000" custLinFactNeighborX="198196" custLinFactNeighborY="35520"/>
      <dgm:spPr/>
    </dgm:pt>
    <dgm:pt modelId="{2B0B4C18-D743-4CE6-8449-229F12A855B3}" type="pres">
      <dgm:prSet presAssocID="{500BDB00-9081-40FF-B69F-A645A573DE86}" presName="adorn" presStyleLbl="fgAccFollowNode1" presStyleIdx="0" presStyleCnt="1" custScaleX="307908" custScaleY="306361" custLinFactX="549158" custLinFactY="-32711" custLinFactNeighborX="600000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8979933F-F7B2-409B-B1C4-A955817BEDD7}" type="presOf" srcId="{EC99449A-9CA1-4D75-B699-72DA115F79FC}" destId="{02ABDAE9-A37A-4390-9D63-BB854E306D4D}" srcOrd="0" destOrd="0" presId="urn:microsoft.com/office/officeart/2005/8/layout/bList2"/>
    <dgm:cxn modelId="{7C285068-9048-4654-9AB9-F64734FB4C81}" srcId="{500BDB00-9081-40FF-B69F-A645A573DE86}" destId="{BA8514D4-A16F-4C2C-9754-143AE3A189A5}" srcOrd="0" destOrd="0" parTransId="{D5EAE014-1771-4198-9D79-D8AF3E3FBD38}" sibTransId="{805E2747-6707-4145-9CFA-4AF86F62BB01}"/>
    <dgm:cxn modelId="{0AFDE56C-19C6-4959-828B-EFCD264662EE}" srcId="{EC99449A-9CA1-4D75-B699-72DA115F79FC}" destId="{500BDB00-9081-40FF-B69F-A645A573DE86}" srcOrd="0" destOrd="0" parTransId="{6E75C3BB-8320-49A2-AC1D-343B985EA5BE}" sibTransId="{7A5E4C0F-6C4C-4D86-82AF-10A8B1C06F8E}"/>
    <dgm:cxn modelId="{D553C4BF-7A4A-4218-811A-7FCED37ECB8D}" type="presOf" srcId="{BA8514D4-A16F-4C2C-9754-143AE3A189A5}" destId="{A9F0EFF4-133F-4B5E-8F1D-521D177E9072}" srcOrd="0" destOrd="0" presId="urn:microsoft.com/office/officeart/2005/8/layout/bList2"/>
    <dgm:cxn modelId="{E9E96F4C-0B97-4E69-813C-D45385F270B9}" type="presOf" srcId="{500BDB00-9081-40FF-B69F-A645A573DE86}" destId="{C8B91F40-5378-4A3F-A9DE-3EB0116987D9}" srcOrd="0" destOrd="0" presId="urn:microsoft.com/office/officeart/2005/8/layout/bList2"/>
    <dgm:cxn modelId="{CB2C2482-8B8D-452A-9B83-DAAE3C4DC129}" type="presOf" srcId="{500BDB00-9081-40FF-B69F-A645A573DE86}" destId="{AD7A2824-8829-436E-8680-EE049D876BAA}" srcOrd="1" destOrd="0" presId="urn:microsoft.com/office/officeart/2005/8/layout/bList2"/>
    <dgm:cxn modelId="{24C6EDD2-31DE-4762-99E5-FA14690D08B6}" type="presParOf" srcId="{02ABDAE9-A37A-4390-9D63-BB854E306D4D}" destId="{CF98AF03-B3F8-4DB2-9785-EB5D32095CE4}" srcOrd="0" destOrd="0" presId="urn:microsoft.com/office/officeart/2005/8/layout/bList2"/>
    <dgm:cxn modelId="{38D0B9CE-5104-4B5F-8F2B-AFCEB5B901FB}" type="presParOf" srcId="{CF98AF03-B3F8-4DB2-9785-EB5D32095CE4}" destId="{A9F0EFF4-133F-4B5E-8F1D-521D177E9072}" srcOrd="0" destOrd="0" presId="urn:microsoft.com/office/officeart/2005/8/layout/bList2"/>
    <dgm:cxn modelId="{D0D8C9C5-01CE-451D-B530-0C777D2F1F35}" type="presParOf" srcId="{CF98AF03-B3F8-4DB2-9785-EB5D32095CE4}" destId="{C8B91F40-5378-4A3F-A9DE-3EB0116987D9}" srcOrd="1" destOrd="0" presId="urn:microsoft.com/office/officeart/2005/8/layout/bList2"/>
    <dgm:cxn modelId="{6E1C3FBC-8342-419B-830E-52FA2EFF62DE}" type="presParOf" srcId="{CF98AF03-B3F8-4DB2-9785-EB5D32095CE4}" destId="{AD7A2824-8829-436E-8680-EE049D876BAA}" srcOrd="2" destOrd="0" presId="urn:microsoft.com/office/officeart/2005/8/layout/bList2"/>
    <dgm:cxn modelId="{9A93E9DF-0C85-4C0D-A571-86880734FC52}" type="presParOf" srcId="{CF98AF03-B3F8-4DB2-9785-EB5D32095CE4}" destId="{2B0B4C18-D743-4CE6-8449-229F12A855B3}" srcOrd="3" destOrd="0" presId="urn:microsoft.com/office/officeart/2005/8/layout/b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C99449A-9CA1-4D75-B699-72DA115F79FC}" type="doc">
      <dgm:prSet loTypeId="urn:microsoft.com/office/officeart/2005/8/layout/bList2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500BDB00-9081-40FF-B69F-A645A573DE86}">
      <dgm:prSet custT="1"/>
      <dgm:spPr/>
      <dgm:t>
        <a:bodyPr/>
        <a:lstStyle/>
        <a:p>
          <a:pPr rtl="0"/>
          <a:r>
            <a:rPr lang="ru-RU" sz="2000" b="1" dirty="0" smtClean="0">
              <a:effectLst/>
            </a:rPr>
            <a:t>2017 год – Год экологии и ООПТ</a:t>
          </a:r>
          <a:endParaRPr lang="ru-RU" sz="2000" b="1" dirty="0">
            <a:effectLst/>
          </a:endParaRPr>
        </a:p>
      </dgm:t>
    </dgm:pt>
    <dgm:pt modelId="{6E75C3BB-8320-49A2-AC1D-343B985EA5BE}" type="parTrans" cxnId="{0AFDE56C-19C6-4959-828B-EFCD264662EE}">
      <dgm:prSet/>
      <dgm:spPr/>
      <dgm:t>
        <a:bodyPr/>
        <a:lstStyle/>
        <a:p>
          <a:endParaRPr lang="ru-RU"/>
        </a:p>
      </dgm:t>
    </dgm:pt>
    <dgm:pt modelId="{7A5E4C0F-6C4C-4D86-82AF-10A8B1C06F8E}" type="sibTrans" cxnId="{0AFDE56C-19C6-4959-828B-EFCD264662EE}">
      <dgm:prSet/>
      <dgm:spPr/>
      <dgm:t>
        <a:bodyPr/>
        <a:lstStyle/>
        <a:p>
          <a:endParaRPr lang="ru-RU"/>
        </a:p>
      </dgm:t>
    </dgm:pt>
    <dgm:pt modelId="{BA8514D4-A16F-4C2C-9754-143AE3A189A5}">
      <dgm:prSet custT="1"/>
      <dgm:spPr/>
      <dgm:t>
        <a:bodyPr/>
        <a:lstStyle/>
        <a:p>
          <a:r>
            <a:rPr lang="ru-RU" sz="4000" b="0" dirty="0" smtClean="0">
              <a:solidFill>
                <a:schemeClr val="accent6">
                  <a:lumMod val="50000"/>
                </a:schemeClr>
              </a:solidFill>
              <a:latin typeface="Mistral" pitchFamily="66" charset="0"/>
            </a:rPr>
            <a:t>Сокровища природы - ЗАПОВЕДНИКИ</a:t>
          </a:r>
          <a:endParaRPr lang="ru-RU" sz="4000" b="0" dirty="0">
            <a:solidFill>
              <a:schemeClr val="accent6">
                <a:lumMod val="50000"/>
              </a:schemeClr>
            </a:solidFill>
            <a:latin typeface="Mistral" pitchFamily="66" charset="0"/>
          </a:endParaRPr>
        </a:p>
      </dgm:t>
    </dgm:pt>
    <dgm:pt modelId="{805E2747-6707-4145-9CFA-4AF86F62BB01}" type="sibTrans" cxnId="{7C285068-9048-4654-9AB9-F64734FB4C81}">
      <dgm:prSet/>
      <dgm:spPr/>
      <dgm:t>
        <a:bodyPr/>
        <a:lstStyle/>
        <a:p>
          <a:endParaRPr lang="ru-RU"/>
        </a:p>
      </dgm:t>
    </dgm:pt>
    <dgm:pt modelId="{D5EAE014-1771-4198-9D79-D8AF3E3FBD38}" type="parTrans" cxnId="{7C285068-9048-4654-9AB9-F64734FB4C81}">
      <dgm:prSet/>
      <dgm:spPr/>
      <dgm:t>
        <a:bodyPr/>
        <a:lstStyle/>
        <a:p>
          <a:endParaRPr lang="ru-RU"/>
        </a:p>
      </dgm:t>
    </dgm:pt>
    <dgm:pt modelId="{02ABDAE9-A37A-4390-9D63-BB854E306D4D}" type="pres">
      <dgm:prSet presAssocID="{EC99449A-9CA1-4D75-B699-72DA115F79FC}" presName="diagram" presStyleCnt="0">
        <dgm:presLayoutVars>
          <dgm:dir/>
          <dgm:animLvl val="lvl"/>
          <dgm:resizeHandles val="exact"/>
        </dgm:presLayoutVars>
      </dgm:prSet>
      <dgm:spPr/>
    </dgm:pt>
    <dgm:pt modelId="{CF98AF03-B3F8-4DB2-9785-EB5D32095CE4}" type="pres">
      <dgm:prSet presAssocID="{500BDB00-9081-40FF-B69F-A645A573DE86}" presName="compNode" presStyleCnt="0"/>
      <dgm:spPr/>
    </dgm:pt>
    <dgm:pt modelId="{A9F0EFF4-133F-4B5E-8F1D-521D177E9072}" type="pres">
      <dgm:prSet presAssocID="{500BDB00-9081-40FF-B69F-A645A573DE86}" presName="childRect" presStyleLbl="bgAcc1" presStyleIdx="0" presStyleCnt="1" custScaleX="1026198" custScaleY="120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91F40-5378-4A3F-A9DE-3EB0116987D9}" type="pres">
      <dgm:prSet presAssocID="{500BDB00-9081-40FF-B69F-A645A573DE8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D7A2824-8829-436E-8680-EE049D876BAA}" type="pres">
      <dgm:prSet presAssocID="{500BDB00-9081-40FF-B69F-A645A573DE86}" presName="parentRect" presStyleLbl="alignNode1" presStyleIdx="0" presStyleCnt="1" custScaleX="613507" custScaleY="148519" custLinFactX="100000" custLinFactNeighborX="198196" custLinFactNeighborY="35520"/>
      <dgm:spPr/>
    </dgm:pt>
    <dgm:pt modelId="{2B0B4C18-D743-4CE6-8449-229F12A855B3}" type="pres">
      <dgm:prSet presAssocID="{500BDB00-9081-40FF-B69F-A645A573DE86}" presName="adorn" presStyleLbl="fgAccFollowNode1" presStyleIdx="0" presStyleCnt="1" custScaleX="307908" custScaleY="306361" custLinFactX="549158" custLinFactY="-32711" custLinFactNeighborX="600000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1AC5C699-F885-4F6A-A9F5-3025FE0CFFCB}" type="presOf" srcId="{EC99449A-9CA1-4D75-B699-72DA115F79FC}" destId="{02ABDAE9-A37A-4390-9D63-BB854E306D4D}" srcOrd="0" destOrd="0" presId="urn:microsoft.com/office/officeart/2005/8/layout/bList2"/>
    <dgm:cxn modelId="{7C285068-9048-4654-9AB9-F64734FB4C81}" srcId="{500BDB00-9081-40FF-B69F-A645A573DE86}" destId="{BA8514D4-A16F-4C2C-9754-143AE3A189A5}" srcOrd="0" destOrd="0" parTransId="{D5EAE014-1771-4198-9D79-D8AF3E3FBD38}" sibTransId="{805E2747-6707-4145-9CFA-4AF86F62BB01}"/>
    <dgm:cxn modelId="{0607E15F-A155-4830-B58E-639BE59100C6}" type="presOf" srcId="{500BDB00-9081-40FF-B69F-A645A573DE86}" destId="{C8B91F40-5378-4A3F-A9DE-3EB0116987D9}" srcOrd="0" destOrd="0" presId="urn:microsoft.com/office/officeart/2005/8/layout/bList2"/>
    <dgm:cxn modelId="{0AFDE56C-19C6-4959-828B-EFCD264662EE}" srcId="{EC99449A-9CA1-4D75-B699-72DA115F79FC}" destId="{500BDB00-9081-40FF-B69F-A645A573DE86}" srcOrd="0" destOrd="0" parTransId="{6E75C3BB-8320-49A2-AC1D-343B985EA5BE}" sibTransId="{7A5E4C0F-6C4C-4D86-82AF-10A8B1C06F8E}"/>
    <dgm:cxn modelId="{F4AA74F0-BBCB-42B0-BE0F-4EA17C07C13E}" type="presOf" srcId="{BA8514D4-A16F-4C2C-9754-143AE3A189A5}" destId="{A9F0EFF4-133F-4B5E-8F1D-521D177E9072}" srcOrd="0" destOrd="0" presId="urn:microsoft.com/office/officeart/2005/8/layout/bList2"/>
    <dgm:cxn modelId="{0372A23D-C3C1-43C2-8095-F1B584B6331A}" type="presOf" srcId="{500BDB00-9081-40FF-B69F-A645A573DE86}" destId="{AD7A2824-8829-436E-8680-EE049D876BAA}" srcOrd="1" destOrd="0" presId="urn:microsoft.com/office/officeart/2005/8/layout/bList2"/>
    <dgm:cxn modelId="{3E290DFD-84AB-455F-AE5E-8CCDEC66B17D}" type="presParOf" srcId="{02ABDAE9-A37A-4390-9D63-BB854E306D4D}" destId="{CF98AF03-B3F8-4DB2-9785-EB5D32095CE4}" srcOrd="0" destOrd="0" presId="urn:microsoft.com/office/officeart/2005/8/layout/bList2"/>
    <dgm:cxn modelId="{BF9015E1-AEF2-4049-A762-E72739414870}" type="presParOf" srcId="{CF98AF03-B3F8-4DB2-9785-EB5D32095CE4}" destId="{A9F0EFF4-133F-4B5E-8F1D-521D177E9072}" srcOrd="0" destOrd="0" presId="urn:microsoft.com/office/officeart/2005/8/layout/bList2"/>
    <dgm:cxn modelId="{EABABEA7-8C22-4ECF-B761-66C1B0B2DA10}" type="presParOf" srcId="{CF98AF03-B3F8-4DB2-9785-EB5D32095CE4}" destId="{C8B91F40-5378-4A3F-A9DE-3EB0116987D9}" srcOrd="1" destOrd="0" presId="urn:microsoft.com/office/officeart/2005/8/layout/bList2"/>
    <dgm:cxn modelId="{0423264D-B3D4-4B0E-8C26-A63F20DE477D}" type="presParOf" srcId="{CF98AF03-B3F8-4DB2-9785-EB5D32095CE4}" destId="{AD7A2824-8829-436E-8680-EE049D876BAA}" srcOrd="2" destOrd="0" presId="urn:microsoft.com/office/officeart/2005/8/layout/bList2"/>
    <dgm:cxn modelId="{8554AA01-A215-4348-ABD3-5AAF6A0E2087}" type="presParOf" srcId="{CF98AF03-B3F8-4DB2-9785-EB5D32095CE4}" destId="{2B0B4C18-D743-4CE6-8449-229F12A855B3}" srcOrd="3" destOrd="0" presId="urn:microsoft.com/office/officeart/2005/8/layout/b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C99449A-9CA1-4D75-B699-72DA115F79FC}" type="doc">
      <dgm:prSet loTypeId="urn:microsoft.com/office/officeart/2005/8/layout/bList2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500BDB00-9081-40FF-B69F-A645A573DE86}">
      <dgm:prSet custT="1"/>
      <dgm:spPr/>
      <dgm:t>
        <a:bodyPr/>
        <a:lstStyle/>
        <a:p>
          <a:pPr rtl="0"/>
          <a:r>
            <a:rPr lang="ru-RU" sz="2000" b="1" dirty="0" smtClean="0">
              <a:effectLst/>
            </a:rPr>
            <a:t>2017 год – Год экологии и ООПТ</a:t>
          </a:r>
          <a:endParaRPr lang="ru-RU" sz="2000" b="1" dirty="0">
            <a:effectLst/>
          </a:endParaRPr>
        </a:p>
      </dgm:t>
    </dgm:pt>
    <dgm:pt modelId="{6E75C3BB-8320-49A2-AC1D-343B985EA5BE}" type="parTrans" cxnId="{0AFDE56C-19C6-4959-828B-EFCD264662EE}">
      <dgm:prSet/>
      <dgm:spPr/>
      <dgm:t>
        <a:bodyPr/>
        <a:lstStyle/>
        <a:p>
          <a:endParaRPr lang="ru-RU"/>
        </a:p>
      </dgm:t>
    </dgm:pt>
    <dgm:pt modelId="{7A5E4C0F-6C4C-4D86-82AF-10A8B1C06F8E}" type="sibTrans" cxnId="{0AFDE56C-19C6-4959-828B-EFCD264662EE}">
      <dgm:prSet/>
      <dgm:spPr/>
      <dgm:t>
        <a:bodyPr/>
        <a:lstStyle/>
        <a:p>
          <a:endParaRPr lang="ru-RU"/>
        </a:p>
      </dgm:t>
    </dgm:pt>
    <dgm:pt modelId="{BA8514D4-A16F-4C2C-9754-143AE3A189A5}">
      <dgm:prSet custT="1"/>
      <dgm:spPr/>
      <dgm:t>
        <a:bodyPr/>
        <a:lstStyle/>
        <a:p>
          <a:r>
            <a:rPr lang="ru-RU" sz="4000" b="0" dirty="0" smtClean="0">
              <a:solidFill>
                <a:schemeClr val="accent6">
                  <a:lumMod val="50000"/>
                </a:schemeClr>
              </a:solidFill>
              <a:latin typeface="Mistral" pitchFamily="66" charset="0"/>
            </a:rPr>
            <a:t>Сокровища природы - ЗАПОВЕДНИКИ</a:t>
          </a:r>
          <a:endParaRPr lang="ru-RU" sz="4000" b="0" dirty="0">
            <a:solidFill>
              <a:schemeClr val="accent6">
                <a:lumMod val="50000"/>
              </a:schemeClr>
            </a:solidFill>
            <a:latin typeface="Mistral" pitchFamily="66" charset="0"/>
          </a:endParaRPr>
        </a:p>
      </dgm:t>
    </dgm:pt>
    <dgm:pt modelId="{805E2747-6707-4145-9CFA-4AF86F62BB01}" type="sibTrans" cxnId="{7C285068-9048-4654-9AB9-F64734FB4C81}">
      <dgm:prSet/>
      <dgm:spPr/>
      <dgm:t>
        <a:bodyPr/>
        <a:lstStyle/>
        <a:p>
          <a:endParaRPr lang="ru-RU"/>
        </a:p>
      </dgm:t>
    </dgm:pt>
    <dgm:pt modelId="{D5EAE014-1771-4198-9D79-D8AF3E3FBD38}" type="parTrans" cxnId="{7C285068-9048-4654-9AB9-F64734FB4C81}">
      <dgm:prSet/>
      <dgm:spPr/>
      <dgm:t>
        <a:bodyPr/>
        <a:lstStyle/>
        <a:p>
          <a:endParaRPr lang="ru-RU"/>
        </a:p>
      </dgm:t>
    </dgm:pt>
    <dgm:pt modelId="{02ABDAE9-A37A-4390-9D63-BB854E306D4D}" type="pres">
      <dgm:prSet presAssocID="{EC99449A-9CA1-4D75-B699-72DA115F79FC}" presName="diagram" presStyleCnt="0">
        <dgm:presLayoutVars>
          <dgm:dir/>
          <dgm:animLvl val="lvl"/>
          <dgm:resizeHandles val="exact"/>
        </dgm:presLayoutVars>
      </dgm:prSet>
      <dgm:spPr/>
    </dgm:pt>
    <dgm:pt modelId="{CF98AF03-B3F8-4DB2-9785-EB5D32095CE4}" type="pres">
      <dgm:prSet presAssocID="{500BDB00-9081-40FF-B69F-A645A573DE86}" presName="compNode" presStyleCnt="0"/>
      <dgm:spPr/>
    </dgm:pt>
    <dgm:pt modelId="{A9F0EFF4-133F-4B5E-8F1D-521D177E9072}" type="pres">
      <dgm:prSet presAssocID="{500BDB00-9081-40FF-B69F-A645A573DE86}" presName="childRect" presStyleLbl="bgAcc1" presStyleIdx="0" presStyleCnt="1" custScaleX="1026198" custScaleY="120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91F40-5378-4A3F-A9DE-3EB0116987D9}" type="pres">
      <dgm:prSet presAssocID="{500BDB00-9081-40FF-B69F-A645A573DE8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D7A2824-8829-436E-8680-EE049D876BAA}" type="pres">
      <dgm:prSet presAssocID="{500BDB00-9081-40FF-B69F-A645A573DE86}" presName="parentRect" presStyleLbl="alignNode1" presStyleIdx="0" presStyleCnt="1" custScaleX="613507" custScaleY="148519" custLinFactX="100000" custLinFactNeighborX="198196" custLinFactNeighborY="35520"/>
      <dgm:spPr/>
    </dgm:pt>
    <dgm:pt modelId="{2B0B4C18-D743-4CE6-8449-229F12A855B3}" type="pres">
      <dgm:prSet presAssocID="{500BDB00-9081-40FF-B69F-A645A573DE86}" presName="adorn" presStyleLbl="fgAccFollowNode1" presStyleIdx="0" presStyleCnt="1" custScaleX="307908" custScaleY="306361" custLinFactX="549158" custLinFactY="-32711" custLinFactNeighborX="600000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C9DC230-C5B5-47BA-8BF3-6D39072E7538}" type="presOf" srcId="{BA8514D4-A16F-4C2C-9754-143AE3A189A5}" destId="{A9F0EFF4-133F-4B5E-8F1D-521D177E9072}" srcOrd="0" destOrd="0" presId="urn:microsoft.com/office/officeart/2005/8/layout/bList2"/>
    <dgm:cxn modelId="{7C285068-9048-4654-9AB9-F64734FB4C81}" srcId="{500BDB00-9081-40FF-B69F-A645A573DE86}" destId="{BA8514D4-A16F-4C2C-9754-143AE3A189A5}" srcOrd="0" destOrd="0" parTransId="{D5EAE014-1771-4198-9D79-D8AF3E3FBD38}" sibTransId="{805E2747-6707-4145-9CFA-4AF86F62BB01}"/>
    <dgm:cxn modelId="{0AFDE56C-19C6-4959-828B-EFCD264662EE}" srcId="{EC99449A-9CA1-4D75-B699-72DA115F79FC}" destId="{500BDB00-9081-40FF-B69F-A645A573DE86}" srcOrd="0" destOrd="0" parTransId="{6E75C3BB-8320-49A2-AC1D-343B985EA5BE}" sibTransId="{7A5E4C0F-6C4C-4D86-82AF-10A8B1C06F8E}"/>
    <dgm:cxn modelId="{76EE1728-8CB7-4C9D-84A8-9D0EDBDF66A0}" type="presOf" srcId="{500BDB00-9081-40FF-B69F-A645A573DE86}" destId="{C8B91F40-5378-4A3F-A9DE-3EB0116987D9}" srcOrd="0" destOrd="0" presId="urn:microsoft.com/office/officeart/2005/8/layout/bList2"/>
    <dgm:cxn modelId="{8DBD0383-2C5B-4EC6-B39C-80774A589BDD}" type="presOf" srcId="{500BDB00-9081-40FF-B69F-A645A573DE86}" destId="{AD7A2824-8829-436E-8680-EE049D876BAA}" srcOrd="1" destOrd="0" presId="urn:microsoft.com/office/officeart/2005/8/layout/bList2"/>
    <dgm:cxn modelId="{6F02BCE7-7D53-4DE0-A7AB-6DE2E79839B0}" type="presOf" srcId="{EC99449A-9CA1-4D75-B699-72DA115F79FC}" destId="{02ABDAE9-A37A-4390-9D63-BB854E306D4D}" srcOrd="0" destOrd="0" presId="urn:microsoft.com/office/officeart/2005/8/layout/bList2"/>
    <dgm:cxn modelId="{150CEDA8-D0FD-4819-8799-15EA3E2C7B63}" type="presParOf" srcId="{02ABDAE9-A37A-4390-9D63-BB854E306D4D}" destId="{CF98AF03-B3F8-4DB2-9785-EB5D32095CE4}" srcOrd="0" destOrd="0" presId="urn:microsoft.com/office/officeart/2005/8/layout/bList2"/>
    <dgm:cxn modelId="{5D4DF422-8A50-4BDC-B8DD-125BDD116107}" type="presParOf" srcId="{CF98AF03-B3F8-4DB2-9785-EB5D32095CE4}" destId="{A9F0EFF4-133F-4B5E-8F1D-521D177E9072}" srcOrd="0" destOrd="0" presId="urn:microsoft.com/office/officeart/2005/8/layout/bList2"/>
    <dgm:cxn modelId="{340C2484-38D9-453F-B1B8-ADE17918F6B7}" type="presParOf" srcId="{CF98AF03-B3F8-4DB2-9785-EB5D32095CE4}" destId="{C8B91F40-5378-4A3F-A9DE-3EB0116987D9}" srcOrd="1" destOrd="0" presId="urn:microsoft.com/office/officeart/2005/8/layout/bList2"/>
    <dgm:cxn modelId="{B774722D-C53D-483B-B1E6-CDBF7DE0C4F1}" type="presParOf" srcId="{CF98AF03-B3F8-4DB2-9785-EB5D32095CE4}" destId="{AD7A2824-8829-436E-8680-EE049D876BAA}" srcOrd="2" destOrd="0" presId="urn:microsoft.com/office/officeart/2005/8/layout/bList2"/>
    <dgm:cxn modelId="{63CF9788-A204-4766-A061-E3658423725A}" type="presParOf" srcId="{CF98AF03-B3F8-4DB2-9785-EB5D32095CE4}" destId="{2B0B4C18-D743-4CE6-8449-229F12A855B3}" srcOrd="3" destOrd="0" presId="urn:microsoft.com/office/officeart/2005/8/layout/b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C99449A-9CA1-4D75-B699-72DA115F79FC}" type="doc">
      <dgm:prSet loTypeId="urn:microsoft.com/office/officeart/2005/8/layout/bList2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500BDB00-9081-40FF-B69F-A645A573DE86}">
      <dgm:prSet custT="1"/>
      <dgm:spPr/>
      <dgm:t>
        <a:bodyPr/>
        <a:lstStyle/>
        <a:p>
          <a:pPr rtl="0"/>
          <a:r>
            <a:rPr lang="ru-RU" sz="2000" b="1" dirty="0" smtClean="0">
              <a:effectLst/>
            </a:rPr>
            <a:t>2017 год – Год экологии и ООПТ</a:t>
          </a:r>
          <a:endParaRPr lang="ru-RU" sz="2000" b="1" dirty="0">
            <a:effectLst/>
          </a:endParaRPr>
        </a:p>
      </dgm:t>
    </dgm:pt>
    <dgm:pt modelId="{6E75C3BB-8320-49A2-AC1D-343B985EA5BE}" type="parTrans" cxnId="{0AFDE56C-19C6-4959-828B-EFCD264662EE}">
      <dgm:prSet/>
      <dgm:spPr/>
      <dgm:t>
        <a:bodyPr/>
        <a:lstStyle/>
        <a:p>
          <a:endParaRPr lang="ru-RU"/>
        </a:p>
      </dgm:t>
    </dgm:pt>
    <dgm:pt modelId="{7A5E4C0F-6C4C-4D86-82AF-10A8B1C06F8E}" type="sibTrans" cxnId="{0AFDE56C-19C6-4959-828B-EFCD264662EE}">
      <dgm:prSet/>
      <dgm:spPr/>
      <dgm:t>
        <a:bodyPr/>
        <a:lstStyle/>
        <a:p>
          <a:endParaRPr lang="ru-RU"/>
        </a:p>
      </dgm:t>
    </dgm:pt>
    <dgm:pt modelId="{BA8514D4-A16F-4C2C-9754-143AE3A189A5}">
      <dgm:prSet custT="1"/>
      <dgm:spPr/>
      <dgm:t>
        <a:bodyPr/>
        <a:lstStyle/>
        <a:p>
          <a:r>
            <a:rPr lang="ru-RU" sz="4000" b="0" dirty="0" smtClean="0">
              <a:solidFill>
                <a:schemeClr val="accent6">
                  <a:lumMod val="50000"/>
                </a:schemeClr>
              </a:solidFill>
              <a:latin typeface="Mistral" pitchFamily="66" charset="0"/>
            </a:rPr>
            <a:t>Сокровища природы - ЗАПОВЕДНИКИ</a:t>
          </a:r>
          <a:endParaRPr lang="ru-RU" sz="4000" b="0" dirty="0">
            <a:solidFill>
              <a:schemeClr val="accent6">
                <a:lumMod val="50000"/>
              </a:schemeClr>
            </a:solidFill>
            <a:latin typeface="Mistral" pitchFamily="66" charset="0"/>
          </a:endParaRPr>
        </a:p>
      </dgm:t>
    </dgm:pt>
    <dgm:pt modelId="{805E2747-6707-4145-9CFA-4AF86F62BB01}" type="sibTrans" cxnId="{7C285068-9048-4654-9AB9-F64734FB4C81}">
      <dgm:prSet/>
      <dgm:spPr/>
      <dgm:t>
        <a:bodyPr/>
        <a:lstStyle/>
        <a:p>
          <a:endParaRPr lang="ru-RU"/>
        </a:p>
      </dgm:t>
    </dgm:pt>
    <dgm:pt modelId="{D5EAE014-1771-4198-9D79-D8AF3E3FBD38}" type="parTrans" cxnId="{7C285068-9048-4654-9AB9-F64734FB4C81}">
      <dgm:prSet/>
      <dgm:spPr/>
      <dgm:t>
        <a:bodyPr/>
        <a:lstStyle/>
        <a:p>
          <a:endParaRPr lang="ru-RU"/>
        </a:p>
      </dgm:t>
    </dgm:pt>
    <dgm:pt modelId="{02ABDAE9-A37A-4390-9D63-BB854E306D4D}" type="pres">
      <dgm:prSet presAssocID="{EC99449A-9CA1-4D75-B699-72DA115F79FC}" presName="diagram" presStyleCnt="0">
        <dgm:presLayoutVars>
          <dgm:dir/>
          <dgm:animLvl val="lvl"/>
          <dgm:resizeHandles val="exact"/>
        </dgm:presLayoutVars>
      </dgm:prSet>
      <dgm:spPr/>
    </dgm:pt>
    <dgm:pt modelId="{CF98AF03-B3F8-4DB2-9785-EB5D32095CE4}" type="pres">
      <dgm:prSet presAssocID="{500BDB00-9081-40FF-B69F-A645A573DE86}" presName="compNode" presStyleCnt="0"/>
      <dgm:spPr/>
    </dgm:pt>
    <dgm:pt modelId="{A9F0EFF4-133F-4B5E-8F1D-521D177E9072}" type="pres">
      <dgm:prSet presAssocID="{500BDB00-9081-40FF-B69F-A645A573DE86}" presName="childRect" presStyleLbl="bgAcc1" presStyleIdx="0" presStyleCnt="1" custScaleX="1026198" custScaleY="120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91F40-5378-4A3F-A9DE-3EB0116987D9}" type="pres">
      <dgm:prSet presAssocID="{500BDB00-9081-40FF-B69F-A645A573DE8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D7A2824-8829-436E-8680-EE049D876BAA}" type="pres">
      <dgm:prSet presAssocID="{500BDB00-9081-40FF-B69F-A645A573DE86}" presName="parentRect" presStyleLbl="alignNode1" presStyleIdx="0" presStyleCnt="1" custScaleX="613507" custScaleY="148519" custLinFactX="100000" custLinFactNeighborX="198196" custLinFactNeighborY="35520"/>
      <dgm:spPr/>
    </dgm:pt>
    <dgm:pt modelId="{2B0B4C18-D743-4CE6-8449-229F12A855B3}" type="pres">
      <dgm:prSet presAssocID="{500BDB00-9081-40FF-B69F-A645A573DE86}" presName="adorn" presStyleLbl="fgAccFollowNode1" presStyleIdx="0" presStyleCnt="1" custScaleX="307908" custScaleY="306361" custLinFactX="549158" custLinFactY="-32711" custLinFactNeighborX="600000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C285068-9048-4654-9AB9-F64734FB4C81}" srcId="{500BDB00-9081-40FF-B69F-A645A573DE86}" destId="{BA8514D4-A16F-4C2C-9754-143AE3A189A5}" srcOrd="0" destOrd="0" parTransId="{D5EAE014-1771-4198-9D79-D8AF3E3FBD38}" sibTransId="{805E2747-6707-4145-9CFA-4AF86F62BB01}"/>
    <dgm:cxn modelId="{0AFDE56C-19C6-4959-828B-EFCD264662EE}" srcId="{EC99449A-9CA1-4D75-B699-72DA115F79FC}" destId="{500BDB00-9081-40FF-B69F-A645A573DE86}" srcOrd="0" destOrd="0" parTransId="{6E75C3BB-8320-49A2-AC1D-343B985EA5BE}" sibTransId="{7A5E4C0F-6C4C-4D86-82AF-10A8B1C06F8E}"/>
    <dgm:cxn modelId="{891349B4-74E2-4236-BD67-CD2D24AB9828}" type="presOf" srcId="{500BDB00-9081-40FF-B69F-A645A573DE86}" destId="{C8B91F40-5378-4A3F-A9DE-3EB0116987D9}" srcOrd="0" destOrd="0" presId="urn:microsoft.com/office/officeart/2005/8/layout/bList2"/>
    <dgm:cxn modelId="{F6FB16B2-ECDE-4335-9A82-CB7E3F56B009}" type="presOf" srcId="{BA8514D4-A16F-4C2C-9754-143AE3A189A5}" destId="{A9F0EFF4-133F-4B5E-8F1D-521D177E9072}" srcOrd="0" destOrd="0" presId="urn:microsoft.com/office/officeart/2005/8/layout/bList2"/>
    <dgm:cxn modelId="{1548EA64-8F32-4337-99DB-09C37DE707B5}" type="presOf" srcId="{EC99449A-9CA1-4D75-B699-72DA115F79FC}" destId="{02ABDAE9-A37A-4390-9D63-BB854E306D4D}" srcOrd="0" destOrd="0" presId="urn:microsoft.com/office/officeart/2005/8/layout/bList2"/>
    <dgm:cxn modelId="{63717A25-7A5A-4091-875F-93DBE623BE82}" type="presOf" srcId="{500BDB00-9081-40FF-B69F-A645A573DE86}" destId="{AD7A2824-8829-436E-8680-EE049D876BAA}" srcOrd="1" destOrd="0" presId="urn:microsoft.com/office/officeart/2005/8/layout/bList2"/>
    <dgm:cxn modelId="{2B4D045D-ECED-41C6-A8FA-28F9EB5E2DBC}" type="presParOf" srcId="{02ABDAE9-A37A-4390-9D63-BB854E306D4D}" destId="{CF98AF03-B3F8-4DB2-9785-EB5D32095CE4}" srcOrd="0" destOrd="0" presId="urn:microsoft.com/office/officeart/2005/8/layout/bList2"/>
    <dgm:cxn modelId="{8456195D-BFA1-4FA2-8F5E-53AE78051640}" type="presParOf" srcId="{CF98AF03-B3F8-4DB2-9785-EB5D32095CE4}" destId="{A9F0EFF4-133F-4B5E-8F1D-521D177E9072}" srcOrd="0" destOrd="0" presId="urn:microsoft.com/office/officeart/2005/8/layout/bList2"/>
    <dgm:cxn modelId="{816CB97B-F91C-4CE4-AB0F-6AEE65F1DB0F}" type="presParOf" srcId="{CF98AF03-B3F8-4DB2-9785-EB5D32095CE4}" destId="{C8B91F40-5378-4A3F-A9DE-3EB0116987D9}" srcOrd="1" destOrd="0" presId="urn:microsoft.com/office/officeart/2005/8/layout/bList2"/>
    <dgm:cxn modelId="{900FCFCE-7955-4754-B384-CACB1A5AA584}" type="presParOf" srcId="{CF98AF03-B3F8-4DB2-9785-EB5D32095CE4}" destId="{AD7A2824-8829-436E-8680-EE049D876BAA}" srcOrd="2" destOrd="0" presId="urn:microsoft.com/office/officeart/2005/8/layout/bList2"/>
    <dgm:cxn modelId="{5F0A1CBC-4F19-4516-9568-80DE069CF74D}" type="presParOf" srcId="{CF98AF03-B3F8-4DB2-9785-EB5D32095CE4}" destId="{2B0B4C18-D743-4CE6-8449-229F12A855B3}" srcOrd="3" destOrd="0" presId="urn:microsoft.com/office/officeart/2005/8/layout/b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C99449A-9CA1-4D75-B699-72DA115F79FC}" type="doc">
      <dgm:prSet loTypeId="urn:microsoft.com/office/officeart/2005/8/layout/bList2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500BDB00-9081-40FF-B69F-A645A573DE86}">
      <dgm:prSet custT="1"/>
      <dgm:spPr/>
      <dgm:t>
        <a:bodyPr/>
        <a:lstStyle/>
        <a:p>
          <a:pPr rtl="0"/>
          <a:r>
            <a:rPr lang="ru-RU" sz="2000" b="1" dirty="0" smtClean="0">
              <a:effectLst/>
            </a:rPr>
            <a:t>2017 год – Год экологии и ООПТ</a:t>
          </a:r>
          <a:endParaRPr lang="ru-RU" sz="2000" b="1" dirty="0">
            <a:effectLst/>
          </a:endParaRPr>
        </a:p>
      </dgm:t>
    </dgm:pt>
    <dgm:pt modelId="{6E75C3BB-8320-49A2-AC1D-343B985EA5BE}" type="parTrans" cxnId="{0AFDE56C-19C6-4959-828B-EFCD264662EE}">
      <dgm:prSet/>
      <dgm:spPr/>
      <dgm:t>
        <a:bodyPr/>
        <a:lstStyle/>
        <a:p>
          <a:endParaRPr lang="ru-RU"/>
        </a:p>
      </dgm:t>
    </dgm:pt>
    <dgm:pt modelId="{7A5E4C0F-6C4C-4D86-82AF-10A8B1C06F8E}" type="sibTrans" cxnId="{0AFDE56C-19C6-4959-828B-EFCD264662EE}">
      <dgm:prSet/>
      <dgm:spPr/>
      <dgm:t>
        <a:bodyPr/>
        <a:lstStyle/>
        <a:p>
          <a:endParaRPr lang="ru-RU"/>
        </a:p>
      </dgm:t>
    </dgm:pt>
    <dgm:pt modelId="{BA8514D4-A16F-4C2C-9754-143AE3A189A5}">
      <dgm:prSet custT="1"/>
      <dgm:spPr/>
      <dgm:t>
        <a:bodyPr/>
        <a:lstStyle/>
        <a:p>
          <a:r>
            <a:rPr lang="ru-RU" sz="4000" b="0" dirty="0" smtClean="0">
              <a:solidFill>
                <a:schemeClr val="accent6">
                  <a:lumMod val="50000"/>
                </a:schemeClr>
              </a:solidFill>
              <a:latin typeface="Mistral" pitchFamily="66" charset="0"/>
            </a:rPr>
            <a:t>Сокровища природы - ЗАПОВЕДНИКИ</a:t>
          </a:r>
          <a:endParaRPr lang="ru-RU" sz="4000" b="0" dirty="0">
            <a:solidFill>
              <a:schemeClr val="accent6">
                <a:lumMod val="50000"/>
              </a:schemeClr>
            </a:solidFill>
            <a:latin typeface="Mistral" pitchFamily="66" charset="0"/>
          </a:endParaRPr>
        </a:p>
      </dgm:t>
    </dgm:pt>
    <dgm:pt modelId="{805E2747-6707-4145-9CFA-4AF86F62BB01}" type="sibTrans" cxnId="{7C285068-9048-4654-9AB9-F64734FB4C81}">
      <dgm:prSet/>
      <dgm:spPr/>
      <dgm:t>
        <a:bodyPr/>
        <a:lstStyle/>
        <a:p>
          <a:endParaRPr lang="ru-RU"/>
        </a:p>
      </dgm:t>
    </dgm:pt>
    <dgm:pt modelId="{D5EAE014-1771-4198-9D79-D8AF3E3FBD38}" type="parTrans" cxnId="{7C285068-9048-4654-9AB9-F64734FB4C81}">
      <dgm:prSet/>
      <dgm:spPr/>
      <dgm:t>
        <a:bodyPr/>
        <a:lstStyle/>
        <a:p>
          <a:endParaRPr lang="ru-RU"/>
        </a:p>
      </dgm:t>
    </dgm:pt>
    <dgm:pt modelId="{02ABDAE9-A37A-4390-9D63-BB854E306D4D}" type="pres">
      <dgm:prSet presAssocID="{EC99449A-9CA1-4D75-B699-72DA115F79FC}" presName="diagram" presStyleCnt="0">
        <dgm:presLayoutVars>
          <dgm:dir/>
          <dgm:animLvl val="lvl"/>
          <dgm:resizeHandles val="exact"/>
        </dgm:presLayoutVars>
      </dgm:prSet>
      <dgm:spPr/>
    </dgm:pt>
    <dgm:pt modelId="{CF98AF03-B3F8-4DB2-9785-EB5D32095CE4}" type="pres">
      <dgm:prSet presAssocID="{500BDB00-9081-40FF-B69F-A645A573DE86}" presName="compNode" presStyleCnt="0"/>
      <dgm:spPr/>
    </dgm:pt>
    <dgm:pt modelId="{A9F0EFF4-133F-4B5E-8F1D-521D177E9072}" type="pres">
      <dgm:prSet presAssocID="{500BDB00-9081-40FF-B69F-A645A573DE86}" presName="childRect" presStyleLbl="bgAcc1" presStyleIdx="0" presStyleCnt="1" custScaleX="1026198" custScaleY="120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91F40-5378-4A3F-A9DE-3EB0116987D9}" type="pres">
      <dgm:prSet presAssocID="{500BDB00-9081-40FF-B69F-A645A573DE8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D7A2824-8829-436E-8680-EE049D876BAA}" type="pres">
      <dgm:prSet presAssocID="{500BDB00-9081-40FF-B69F-A645A573DE86}" presName="parentRect" presStyleLbl="alignNode1" presStyleIdx="0" presStyleCnt="1" custScaleX="613507" custScaleY="148519" custLinFactX="100000" custLinFactNeighborX="198196" custLinFactNeighborY="35520"/>
      <dgm:spPr/>
    </dgm:pt>
    <dgm:pt modelId="{2B0B4C18-D743-4CE6-8449-229F12A855B3}" type="pres">
      <dgm:prSet presAssocID="{500BDB00-9081-40FF-B69F-A645A573DE86}" presName="adorn" presStyleLbl="fgAccFollowNode1" presStyleIdx="0" presStyleCnt="1" custScaleX="307908" custScaleY="306361" custLinFactX="549158" custLinFactY="-32711" custLinFactNeighborX="600000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0FBA07CA-E9B3-41C6-BDFC-90705E48B20D}" type="presOf" srcId="{EC99449A-9CA1-4D75-B699-72DA115F79FC}" destId="{02ABDAE9-A37A-4390-9D63-BB854E306D4D}" srcOrd="0" destOrd="0" presId="urn:microsoft.com/office/officeart/2005/8/layout/bList2"/>
    <dgm:cxn modelId="{7C285068-9048-4654-9AB9-F64734FB4C81}" srcId="{500BDB00-9081-40FF-B69F-A645A573DE86}" destId="{BA8514D4-A16F-4C2C-9754-143AE3A189A5}" srcOrd="0" destOrd="0" parTransId="{D5EAE014-1771-4198-9D79-D8AF3E3FBD38}" sibTransId="{805E2747-6707-4145-9CFA-4AF86F62BB01}"/>
    <dgm:cxn modelId="{0AFDE56C-19C6-4959-828B-EFCD264662EE}" srcId="{EC99449A-9CA1-4D75-B699-72DA115F79FC}" destId="{500BDB00-9081-40FF-B69F-A645A573DE86}" srcOrd="0" destOrd="0" parTransId="{6E75C3BB-8320-49A2-AC1D-343B985EA5BE}" sibTransId="{7A5E4C0F-6C4C-4D86-82AF-10A8B1C06F8E}"/>
    <dgm:cxn modelId="{EBAC668D-EE19-46DB-AD8C-589EDC6841D4}" type="presOf" srcId="{500BDB00-9081-40FF-B69F-A645A573DE86}" destId="{C8B91F40-5378-4A3F-A9DE-3EB0116987D9}" srcOrd="0" destOrd="0" presId="urn:microsoft.com/office/officeart/2005/8/layout/bList2"/>
    <dgm:cxn modelId="{1A0F0EC2-15F8-46F5-9B0D-EE8BEF2F7208}" type="presOf" srcId="{BA8514D4-A16F-4C2C-9754-143AE3A189A5}" destId="{A9F0EFF4-133F-4B5E-8F1D-521D177E9072}" srcOrd="0" destOrd="0" presId="urn:microsoft.com/office/officeart/2005/8/layout/bList2"/>
    <dgm:cxn modelId="{4AE4287E-0230-49AE-BB04-0F3E70D7C2D2}" type="presOf" srcId="{500BDB00-9081-40FF-B69F-A645A573DE86}" destId="{AD7A2824-8829-436E-8680-EE049D876BAA}" srcOrd="1" destOrd="0" presId="urn:microsoft.com/office/officeart/2005/8/layout/bList2"/>
    <dgm:cxn modelId="{324A360C-E599-43BA-AA86-077AF582DBEE}" type="presParOf" srcId="{02ABDAE9-A37A-4390-9D63-BB854E306D4D}" destId="{CF98AF03-B3F8-4DB2-9785-EB5D32095CE4}" srcOrd="0" destOrd="0" presId="urn:microsoft.com/office/officeart/2005/8/layout/bList2"/>
    <dgm:cxn modelId="{D34C1659-A123-4446-B441-F34276C459F9}" type="presParOf" srcId="{CF98AF03-B3F8-4DB2-9785-EB5D32095CE4}" destId="{A9F0EFF4-133F-4B5E-8F1D-521D177E9072}" srcOrd="0" destOrd="0" presId="urn:microsoft.com/office/officeart/2005/8/layout/bList2"/>
    <dgm:cxn modelId="{42567EAB-8253-4C47-84BC-4A6BD612B3ED}" type="presParOf" srcId="{CF98AF03-B3F8-4DB2-9785-EB5D32095CE4}" destId="{C8B91F40-5378-4A3F-A9DE-3EB0116987D9}" srcOrd="1" destOrd="0" presId="urn:microsoft.com/office/officeart/2005/8/layout/bList2"/>
    <dgm:cxn modelId="{45167FA3-4D42-404B-83B8-98AA12D17F01}" type="presParOf" srcId="{CF98AF03-B3F8-4DB2-9785-EB5D32095CE4}" destId="{AD7A2824-8829-436E-8680-EE049D876BAA}" srcOrd="2" destOrd="0" presId="urn:microsoft.com/office/officeart/2005/8/layout/bList2"/>
    <dgm:cxn modelId="{1B5F45F3-BF2F-4517-AC97-4768CCB852D2}" type="presParOf" srcId="{CF98AF03-B3F8-4DB2-9785-EB5D32095CE4}" destId="{2B0B4C18-D743-4CE6-8449-229F12A855B3}" srcOrd="3" destOrd="0" presId="urn:microsoft.com/office/officeart/2005/8/layout/b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C99449A-9CA1-4D75-B699-72DA115F79FC}" type="doc">
      <dgm:prSet loTypeId="urn:microsoft.com/office/officeart/2005/8/layout/bList2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500BDB00-9081-40FF-B69F-A645A573DE86}">
      <dgm:prSet custT="1"/>
      <dgm:spPr/>
      <dgm:t>
        <a:bodyPr/>
        <a:lstStyle/>
        <a:p>
          <a:pPr rtl="0"/>
          <a:r>
            <a:rPr lang="ru-RU" sz="2000" b="1" dirty="0" smtClean="0">
              <a:effectLst/>
            </a:rPr>
            <a:t>2017 год – Год экологии и ООПТ</a:t>
          </a:r>
          <a:endParaRPr lang="ru-RU" sz="2000" b="1" dirty="0">
            <a:effectLst/>
          </a:endParaRPr>
        </a:p>
      </dgm:t>
    </dgm:pt>
    <dgm:pt modelId="{6E75C3BB-8320-49A2-AC1D-343B985EA5BE}" type="parTrans" cxnId="{0AFDE56C-19C6-4959-828B-EFCD264662EE}">
      <dgm:prSet/>
      <dgm:spPr/>
      <dgm:t>
        <a:bodyPr/>
        <a:lstStyle/>
        <a:p>
          <a:endParaRPr lang="ru-RU"/>
        </a:p>
      </dgm:t>
    </dgm:pt>
    <dgm:pt modelId="{7A5E4C0F-6C4C-4D86-82AF-10A8B1C06F8E}" type="sibTrans" cxnId="{0AFDE56C-19C6-4959-828B-EFCD264662EE}">
      <dgm:prSet/>
      <dgm:spPr/>
      <dgm:t>
        <a:bodyPr/>
        <a:lstStyle/>
        <a:p>
          <a:endParaRPr lang="ru-RU"/>
        </a:p>
      </dgm:t>
    </dgm:pt>
    <dgm:pt modelId="{BA8514D4-A16F-4C2C-9754-143AE3A189A5}">
      <dgm:prSet custT="1"/>
      <dgm:spPr/>
      <dgm:t>
        <a:bodyPr/>
        <a:lstStyle/>
        <a:p>
          <a:r>
            <a:rPr lang="ru-RU" sz="4000" b="0" dirty="0" smtClean="0">
              <a:solidFill>
                <a:schemeClr val="accent6">
                  <a:lumMod val="50000"/>
                </a:schemeClr>
              </a:solidFill>
              <a:latin typeface="Mistral" pitchFamily="66" charset="0"/>
            </a:rPr>
            <a:t>Сокровища природы - ЗАПОВЕДНИКИ</a:t>
          </a:r>
          <a:endParaRPr lang="ru-RU" sz="4000" b="0" dirty="0">
            <a:solidFill>
              <a:schemeClr val="accent6">
                <a:lumMod val="50000"/>
              </a:schemeClr>
            </a:solidFill>
            <a:latin typeface="Mistral" pitchFamily="66" charset="0"/>
          </a:endParaRPr>
        </a:p>
      </dgm:t>
    </dgm:pt>
    <dgm:pt modelId="{805E2747-6707-4145-9CFA-4AF86F62BB01}" type="sibTrans" cxnId="{7C285068-9048-4654-9AB9-F64734FB4C81}">
      <dgm:prSet/>
      <dgm:spPr/>
      <dgm:t>
        <a:bodyPr/>
        <a:lstStyle/>
        <a:p>
          <a:endParaRPr lang="ru-RU"/>
        </a:p>
      </dgm:t>
    </dgm:pt>
    <dgm:pt modelId="{D5EAE014-1771-4198-9D79-D8AF3E3FBD38}" type="parTrans" cxnId="{7C285068-9048-4654-9AB9-F64734FB4C81}">
      <dgm:prSet/>
      <dgm:spPr/>
      <dgm:t>
        <a:bodyPr/>
        <a:lstStyle/>
        <a:p>
          <a:endParaRPr lang="ru-RU"/>
        </a:p>
      </dgm:t>
    </dgm:pt>
    <dgm:pt modelId="{02ABDAE9-A37A-4390-9D63-BB854E306D4D}" type="pres">
      <dgm:prSet presAssocID="{EC99449A-9CA1-4D75-B699-72DA115F79FC}" presName="diagram" presStyleCnt="0">
        <dgm:presLayoutVars>
          <dgm:dir/>
          <dgm:animLvl val="lvl"/>
          <dgm:resizeHandles val="exact"/>
        </dgm:presLayoutVars>
      </dgm:prSet>
      <dgm:spPr/>
    </dgm:pt>
    <dgm:pt modelId="{CF98AF03-B3F8-4DB2-9785-EB5D32095CE4}" type="pres">
      <dgm:prSet presAssocID="{500BDB00-9081-40FF-B69F-A645A573DE86}" presName="compNode" presStyleCnt="0"/>
      <dgm:spPr/>
    </dgm:pt>
    <dgm:pt modelId="{A9F0EFF4-133F-4B5E-8F1D-521D177E9072}" type="pres">
      <dgm:prSet presAssocID="{500BDB00-9081-40FF-B69F-A645A573DE86}" presName="childRect" presStyleLbl="bgAcc1" presStyleIdx="0" presStyleCnt="1" custScaleX="1026198" custScaleY="120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91F40-5378-4A3F-A9DE-3EB0116987D9}" type="pres">
      <dgm:prSet presAssocID="{500BDB00-9081-40FF-B69F-A645A573DE8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D7A2824-8829-436E-8680-EE049D876BAA}" type="pres">
      <dgm:prSet presAssocID="{500BDB00-9081-40FF-B69F-A645A573DE86}" presName="parentRect" presStyleLbl="alignNode1" presStyleIdx="0" presStyleCnt="1" custScaleX="613507" custScaleY="148519" custLinFactX="100000" custLinFactNeighborX="198196" custLinFactNeighborY="35520"/>
      <dgm:spPr/>
    </dgm:pt>
    <dgm:pt modelId="{2B0B4C18-D743-4CE6-8449-229F12A855B3}" type="pres">
      <dgm:prSet presAssocID="{500BDB00-9081-40FF-B69F-A645A573DE86}" presName="adorn" presStyleLbl="fgAccFollowNode1" presStyleIdx="0" presStyleCnt="1" custScaleX="307908" custScaleY="306361" custLinFactX="549158" custLinFactY="-32711" custLinFactNeighborX="600000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859ABAC1-A941-4B48-BA6C-03E8DC4B0414}" type="presOf" srcId="{BA8514D4-A16F-4C2C-9754-143AE3A189A5}" destId="{A9F0EFF4-133F-4B5E-8F1D-521D177E9072}" srcOrd="0" destOrd="0" presId="urn:microsoft.com/office/officeart/2005/8/layout/bList2"/>
    <dgm:cxn modelId="{7C285068-9048-4654-9AB9-F64734FB4C81}" srcId="{500BDB00-9081-40FF-B69F-A645A573DE86}" destId="{BA8514D4-A16F-4C2C-9754-143AE3A189A5}" srcOrd="0" destOrd="0" parTransId="{D5EAE014-1771-4198-9D79-D8AF3E3FBD38}" sibTransId="{805E2747-6707-4145-9CFA-4AF86F62BB01}"/>
    <dgm:cxn modelId="{0AFDE56C-19C6-4959-828B-EFCD264662EE}" srcId="{EC99449A-9CA1-4D75-B699-72DA115F79FC}" destId="{500BDB00-9081-40FF-B69F-A645A573DE86}" srcOrd="0" destOrd="0" parTransId="{6E75C3BB-8320-49A2-AC1D-343B985EA5BE}" sibTransId="{7A5E4C0F-6C4C-4D86-82AF-10A8B1C06F8E}"/>
    <dgm:cxn modelId="{652ECE18-3E59-4756-82E0-0D02CDC6144E}" type="presOf" srcId="{500BDB00-9081-40FF-B69F-A645A573DE86}" destId="{AD7A2824-8829-436E-8680-EE049D876BAA}" srcOrd="1" destOrd="0" presId="urn:microsoft.com/office/officeart/2005/8/layout/bList2"/>
    <dgm:cxn modelId="{E0072320-8422-4B0A-9569-6E5F0B70CB1D}" type="presOf" srcId="{EC99449A-9CA1-4D75-B699-72DA115F79FC}" destId="{02ABDAE9-A37A-4390-9D63-BB854E306D4D}" srcOrd="0" destOrd="0" presId="urn:microsoft.com/office/officeart/2005/8/layout/bList2"/>
    <dgm:cxn modelId="{59AF00E3-ECFA-47D2-A4F6-E4E8A5A78F71}" type="presOf" srcId="{500BDB00-9081-40FF-B69F-A645A573DE86}" destId="{C8B91F40-5378-4A3F-A9DE-3EB0116987D9}" srcOrd="0" destOrd="0" presId="urn:microsoft.com/office/officeart/2005/8/layout/bList2"/>
    <dgm:cxn modelId="{FB63A150-1F9A-4BC3-B34F-67DA162FE17E}" type="presParOf" srcId="{02ABDAE9-A37A-4390-9D63-BB854E306D4D}" destId="{CF98AF03-B3F8-4DB2-9785-EB5D32095CE4}" srcOrd="0" destOrd="0" presId="urn:microsoft.com/office/officeart/2005/8/layout/bList2"/>
    <dgm:cxn modelId="{E1C6FF1A-543F-4516-A06E-A6B75245CAFF}" type="presParOf" srcId="{CF98AF03-B3F8-4DB2-9785-EB5D32095CE4}" destId="{A9F0EFF4-133F-4B5E-8F1D-521D177E9072}" srcOrd="0" destOrd="0" presId="urn:microsoft.com/office/officeart/2005/8/layout/bList2"/>
    <dgm:cxn modelId="{1B91CD56-BA79-4F76-84B9-C5F5E2D72FF7}" type="presParOf" srcId="{CF98AF03-B3F8-4DB2-9785-EB5D32095CE4}" destId="{C8B91F40-5378-4A3F-A9DE-3EB0116987D9}" srcOrd="1" destOrd="0" presId="urn:microsoft.com/office/officeart/2005/8/layout/bList2"/>
    <dgm:cxn modelId="{5E8B3882-4465-4097-913F-69F0C44C666A}" type="presParOf" srcId="{CF98AF03-B3F8-4DB2-9785-EB5D32095CE4}" destId="{AD7A2824-8829-436E-8680-EE049D876BAA}" srcOrd="2" destOrd="0" presId="urn:microsoft.com/office/officeart/2005/8/layout/bList2"/>
    <dgm:cxn modelId="{FDAB7475-B0C8-4DDB-B6A1-960A93855B10}" type="presParOf" srcId="{CF98AF03-B3F8-4DB2-9785-EB5D32095CE4}" destId="{2B0B4C18-D743-4CE6-8449-229F12A855B3}" srcOrd="3" destOrd="0" presId="urn:microsoft.com/office/officeart/2005/8/layout/b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C99449A-9CA1-4D75-B699-72DA115F79FC}" type="doc">
      <dgm:prSet loTypeId="urn:microsoft.com/office/officeart/2005/8/layout/bList2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500BDB00-9081-40FF-B69F-A645A573DE86}">
      <dgm:prSet custT="1"/>
      <dgm:spPr/>
      <dgm:t>
        <a:bodyPr/>
        <a:lstStyle/>
        <a:p>
          <a:pPr rtl="0"/>
          <a:r>
            <a:rPr lang="ru-RU" sz="2000" b="1" dirty="0" smtClean="0">
              <a:effectLst/>
            </a:rPr>
            <a:t>2017 год – Год экологии и ООПТ</a:t>
          </a:r>
          <a:endParaRPr lang="ru-RU" sz="2000" b="1" dirty="0">
            <a:effectLst/>
          </a:endParaRPr>
        </a:p>
      </dgm:t>
    </dgm:pt>
    <dgm:pt modelId="{6E75C3BB-8320-49A2-AC1D-343B985EA5BE}" type="parTrans" cxnId="{0AFDE56C-19C6-4959-828B-EFCD264662EE}">
      <dgm:prSet/>
      <dgm:spPr/>
      <dgm:t>
        <a:bodyPr/>
        <a:lstStyle/>
        <a:p>
          <a:endParaRPr lang="ru-RU"/>
        </a:p>
      </dgm:t>
    </dgm:pt>
    <dgm:pt modelId="{7A5E4C0F-6C4C-4D86-82AF-10A8B1C06F8E}" type="sibTrans" cxnId="{0AFDE56C-19C6-4959-828B-EFCD264662EE}">
      <dgm:prSet/>
      <dgm:spPr/>
      <dgm:t>
        <a:bodyPr/>
        <a:lstStyle/>
        <a:p>
          <a:endParaRPr lang="ru-RU"/>
        </a:p>
      </dgm:t>
    </dgm:pt>
    <dgm:pt modelId="{BA8514D4-A16F-4C2C-9754-143AE3A189A5}">
      <dgm:prSet custT="1"/>
      <dgm:spPr/>
      <dgm:t>
        <a:bodyPr/>
        <a:lstStyle/>
        <a:p>
          <a:r>
            <a:rPr lang="ru-RU" sz="4000" b="0" dirty="0" smtClean="0">
              <a:solidFill>
                <a:schemeClr val="accent6">
                  <a:lumMod val="50000"/>
                </a:schemeClr>
              </a:solidFill>
              <a:latin typeface="Mistral" pitchFamily="66" charset="0"/>
            </a:rPr>
            <a:t>Сокровища природы - ЗАПОВЕДНИКИ</a:t>
          </a:r>
          <a:endParaRPr lang="ru-RU" sz="4000" b="0" dirty="0">
            <a:solidFill>
              <a:schemeClr val="accent6">
                <a:lumMod val="50000"/>
              </a:schemeClr>
            </a:solidFill>
            <a:latin typeface="Mistral" pitchFamily="66" charset="0"/>
          </a:endParaRPr>
        </a:p>
      </dgm:t>
    </dgm:pt>
    <dgm:pt modelId="{805E2747-6707-4145-9CFA-4AF86F62BB01}" type="sibTrans" cxnId="{7C285068-9048-4654-9AB9-F64734FB4C81}">
      <dgm:prSet/>
      <dgm:spPr/>
      <dgm:t>
        <a:bodyPr/>
        <a:lstStyle/>
        <a:p>
          <a:endParaRPr lang="ru-RU"/>
        </a:p>
      </dgm:t>
    </dgm:pt>
    <dgm:pt modelId="{D5EAE014-1771-4198-9D79-D8AF3E3FBD38}" type="parTrans" cxnId="{7C285068-9048-4654-9AB9-F64734FB4C81}">
      <dgm:prSet/>
      <dgm:spPr/>
      <dgm:t>
        <a:bodyPr/>
        <a:lstStyle/>
        <a:p>
          <a:endParaRPr lang="ru-RU"/>
        </a:p>
      </dgm:t>
    </dgm:pt>
    <dgm:pt modelId="{02ABDAE9-A37A-4390-9D63-BB854E306D4D}" type="pres">
      <dgm:prSet presAssocID="{EC99449A-9CA1-4D75-B699-72DA115F79FC}" presName="diagram" presStyleCnt="0">
        <dgm:presLayoutVars>
          <dgm:dir/>
          <dgm:animLvl val="lvl"/>
          <dgm:resizeHandles val="exact"/>
        </dgm:presLayoutVars>
      </dgm:prSet>
      <dgm:spPr/>
    </dgm:pt>
    <dgm:pt modelId="{CF98AF03-B3F8-4DB2-9785-EB5D32095CE4}" type="pres">
      <dgm:prSet presAssocID="{500BDB00-9081-40FF-B69F-A645A573DE86}" presName="compNode" presStyleCnt="0"/>
      <dgm:spPr/>
    </dgm:pt>
    <dgm:pt modelId="{A9F0EFF4-133F-4B5E-8F1D-521D177E9072}" type="pres">
      <dgm:prSet presAssocID="{500BDB00-9081-40FF-B69F-A645A573DE86}" presName="childRect" presStyleLbl="bgAcc1" presStyleIdx="0" presStyleCnt="1" custScaleX="1026198" custScaleY="120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91F40-5378-4A3F-A9DE-3EB0116987D9}" type="pres">
      <dgm:prSet presAssocID="{500BDB00-9081-40FF-B69F-A645A573DE8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D7A2824-8829-436E-8680-EE049D876BAA}" type="pres">
      <dgm:prSet presAssocID="{500BDB00-9081-40FF-B69F-A645A573DE86}" presName="parentRect" presStyleLbl="alignNode1" presStyleIdx="0" presStyleCnt="1" custScaleX="613507" custScaleY="148519" custLinFactX="100000" custLinFactNeighborX="198196" custLinFactNeighborY="35520"/>
      <dgm:spPr/>
    </dgm:pt>
    <dgm:pt modelId="{2B0B4C18-D743-4CE6-8449-229F12A855B3}" type="pres">
      <dgm:prSet presAssocID="{500BDB00-9081-40FF-B69F-A645A573DE86}" presName="adorn" presStyleLbl="fgAccFollowNode1" presStyleIdx="0" presStyleCnt="1" custScaleX="307908" custScaleY="306361" custLinFactX="549158" custLinFactY="-32711" custLinFactNeighborX="600000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A11EAF38-2D33-44D4-AB20-6608839A7ACF}" type="presOf" srcId="{500BDB00-9081-40FF-B69F-A645A573DE86}" destId="{C8B91F40-5378-4A3F-A9DE-3EB0116987D9}" srcOrd="0" destOrd="0" presId="urn:microsoft.com/office/officeart/2005/8/layout/bList2"/>
    <dgm:cxn modelId="{70AB210B-1C03-4D9E-922A-159AEAAD5E53}" type="presOf" srcId="{500BDB00-9081-40FF-B69F-A645A573DE86}" destId="{AD7A2824-8829-436E-8680-EE049D876BAA}" srcOrd="1" destOrd="0" presId="urn:microsoft.com/office/officeart/2005/8/layout/bList2"/>
    <dgm:cxn modelId="{7C285068-9048-4654-9AB9-F64734FB4C81}" srcId="{500BDB00-9081-40FF-B69F-A645A573DE86}" destId="{BA8514D4-A16F-4C2C-9754-143AE3A189A5}" srcOrd="0" destOrd="0" parTransId="{D5EAE014-1771-4198-9D79-D8AF3E3FBD38}" sibTransId="{805E2747-6707-4145-9CFA-4AF86F62BB01}"/>
    <dgm:cxn modelId="{0AFDE56C-19C6-4959-828B-EFCD264662EE}" srcId="{EC99449A-9CA1-4D75-B699-72DA115F79FC}" destId="{500BDB00-9081-40FF-B69F-A645A573DE86}" srcOrd="0" destOrd="0" parTransId="{6E75C3BB-8320-49A2-AC1D-343B985EA5BE}" sibTransId="{7A5E4C0F-6C4C-4D86-82AF-10A8B1C06F8E}"/>
    <dgm:cxn modelId="{FF68F6D3-AF20-4EC0-A25C-092BA124062F}" type="presOf" srcId="{EC99449A-9CA1-4D75-B699-72DA115F79FC}" destId="{02ABDAE9-A37A-4390-9D63-BB854E306D4D}" srcOrd="0" destOrd="0" presId="urn:microsoft.com/office/officeart/2005/8/layout/bList2"/>
    <dgm:cxn modelId="{C4F3D349-839F-4527-B75E-C4FAD7C1C854}" type="presOf" srcId="{BA8514D4-A16F-4C2C-9754-143AE3A189A5}" destId="{A9F0EFF4-133F-4B5E-8F1D-521D177E9072}" srcOrd="0" destOrd="0" presId="urn:microsoft.com/office/officeart/2005/8/layout/bList2"/>
    <dgm:cxn modelId="{49E4BFA1-AD5F-4D8B-9001-A76DCF161AFC}" type="presParOf" srcId="{02ABDAE9-A37A-4390-9D63-BB854E306D4D}" destId="{CF98AF03-B3F8-4DB2-9785-EB5D32095CE4}" srcOrd="0" destOrd="0" presId="urn:microsoft.com/office/officeart/2005/8/layout/bList2"/>
    <dgm:cxn modelId="{A6C47B1E-67FF-422F-9A37-69D264CFA9BC}" type="presParOf" srcId="{CF98AF03-B3F8-4DB2-9785-EB5D32095CE4}" destId="{A9F0EFF4-133F-4B5E-8F1D-521D177E9072}" srcOrd="0" destOrd="0" presId="urn:microsoft.com/office/officeart/2005/8/layout/bList2"/>
    <dgm:cxn modelId="{883D40C7-BF4D-48AE-A856-A73489EF0243}" type="presParOf" srcId="{CF98AF03-B3F8-4DB2-9785-EB5D32095CE4}" destId="{C8B91F40-5378-4A3F-A9DE-3EB0116987D9}" srcOrd="1" destOrd="0" presId="urn:microsoft.com/office/officeart/2005/8/layout/bList2"/>
    <dgm:cxn modelId="{D58413D3-8394-48ED-9A43-05DF64725797}" type="presParOf" srcId="{CF98AF03-B3F8-4DB2-9785-EB5D32095CE4}" destId="{AD7A2824-8829-436E-8680-EE049D876BAA}" srcOrd="2" destOrd="0" presId="urn:microsoft.com/office/officeart/2005/8/layout/bList2"/>
    <dgm:cxn modelId="{8ED77309-9ACD-43E3-A7AF-05D7B9E1E4D4}" type="presParOf" srcId="{CF98AF03-B3F8-4DB2-9785-EB5D32095CE4}" destId="{2B0B4C18-D743-4CE6-8449-229F12A855B3}" srcOrd="3" destOrd="0" presId="urn:microsoft.com/office/officeart/2005/8/layout/b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C99449A-9CA1-4D75-B699-72DA115F79FC}" type="doc">
      <dgm:prSet loTypeId="urn:microsoft.com/office/officeart/2005/8/layout/bList2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500BDB00-9081-40FF-B69F-A645A573DE86}">
      <dgm:prSet custT="1"/>
      <dgm:spPr/>
      <dgm:t>
        <a:bodyPr/>
        <a:lstStyle/>
        <a:p>
          <a:pPr rtl="0"/>
          <a:r>
            <a:rPr lang="ru-RU" sz="2000" b="1" dirty="0" smtClean="0">
              <a:effectLst/>
            </a:rPr>
            <a:t>2017 год – Год экологии и ООПТ</a:t>
          </a:r>
          <a:endParaRPr lang="ru-RU" sz="2000" b="1" dirty="0">
            <a:effectLst/>
          </a:endParaRPr>
        </a:p>
      </dgm:t>
    </dgm:pt>
    <dgm:pt modelId="{6E75C3BB-8320-49A2-AC1D-343B985EA5BE}" type="parTrans" cxnId="{0AFDE56C-19C6-4959-828B-EFCD264662EE}">
      <dgm:prSet/>
      <dgm:spPr/>
      <dgm:t>
        <a:bodyPr/>
        <a:lstStyle/>
        <a:p>
          <a:endParaRPr lang="ru-RU"/>
        </a:p>
      </dgm:t>
    </dgm:pt>
    <dgm:pt modelId="{7A5E4C0F-6C4C-4D86-82AF-10A8B1C06F8E}" type="sibTrans" cxnId="{0AFDE56C-19C6-4959-828B-EFCD264662EE}">
      <dgm:prSet/>
      <dgm:spPr/>
      <dgm:t>
        <a:bodyPr/>
        <a:lstStyle/>
        <a:p>
          <a:endParaRPr lang="ru-RU"/>
        </a:p>
      </dgm:t>
    </dgm:pt>
    <dgm:pt modelId="{BA8514D4-A16F-4C2C-9754-143AE3A189A5}">
      <dgm:prSet custT="1"/>
      <dgm:spPr/>
      <dgm:t>
        <a:bodyPr/>
        <a:lstStyle/>
        <a:p>
          <a:r>
            <a:rPr lang="ru-RU" sz="4000" b="0" dirty="0" smtClean="0">
              <a:solidFill>
                <a:schemeClr val="accent6">
                  <a:lumMod val="50000"/>
                </a:schemeClr>
              </a:solidFill>
              <a:latin typeface="Mistral" pitchFamily="66" charset="0"/>
            </a:rPr>
            <a:t>Сокровища природы - ЗАПОВЕДНИКИ</a:t>
          </a:r>
          <a:endParaRPr lang="ru-RU" sz="4000" b="0" dirty="0">
            <a:solidFill>
              <a:schemeClr val="accent6">
                <a:lumMod val="50000"/>
              </a:schemeClr>
            </a:solidFill>
            <a:latin typeface="Mistral" pitchFamily="66" charset="0"/>
          </a:endParaRPr>
        </a:p>
      </dgm:t>
    </dgm:pt>
    <dgm:pt modelId="{805E2747-6707-4145-9CFA-4AF86F62BB01}" type="sibTrans" cxnId="{7C285068-9048-4654-9AB9-F64734FB4C81}">
      <dgm:prSet/>
      <dgm:spPr/>
      <dgm:t>
        <a:bodyPr/>
        <a:lstStyle/>
        <a:p>
          <a:endParaRPr lang="ru-RU"/>
        </a:p>
      </dgm:t>
    </dgm:pt>
    <dgm:pt modelId="{D5EAE014-1771-4198-9D79-D8AF3E3FBD38}" type="parTrans" cxnId="{7C285068-9048-4654-9AB9-F64734FB4C81}">
      <dgm:prSet/>
      <dgm:spPr/>
      <dgm:t>
        <a:bodyPr/>
        <a:lstStyle/>
        <a:p>
          <a:endParaRPr lang="ru-RU"/>
        </a:p>
      </dgm:t>
    </dgm:pt>
    <dgm:pt modelId="{02ABDAE9-A37A-4390-9D63-BB854E306D4D}" type="pres">
      <dgm:prSet presAssocID="{EC99449A-9CA1-4D75-B699-72DA115F79FC}" presName="diagram" presStyleCnt="0">
        <dgm:presLayoutVars>
          <dgm:dir/>
          <dgm:animLvl val="lvl"/>
          <dgm:resizeHandles val="exact"/>
        </dgm:presLayoutVars>
      </dgm:prSet>
      <dgm:spPr/>
    </dgm:pt>
    <dgm:pt modelId="{CF98AF03-B3F8-4DB2-9785-EB5D32095CE4}" type="pres">
      <dgm:prSet presAssocID="{500BDB00-9081-40FF-B69F-A645A573DE86}" presName="compNode" presStyleCnt="0"/>
      <dgm:spPr/>
    </dgm:pt>
    <dgm:pt modelId="{A9F0EFF4-133F-4B5E-8F1D-521D177E9072}" type="pres">
      <dgm:prSet presAssocID="{500BDB00-9081-40FF-B69F-A645A573DE86}" presName="childRect" presStyleLbl="bgAcc1" presStyleIdx="0" presStyleCnt="1" custScaleX="1026198" custScaleY="120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91F40-5378-4A3F-A9DE-3EB0116987D9}" type="pres">
      <dgm:prSet presAssocID="{500BDB00-9081-40FF-B69F-A645A573DE8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D7A2824-8829-436E-8680-EE049D876BAA}" type="pres">
      <dgm:prSet presAssocID="{500BDB00-9081-40FF-B69F-A645A573DE86}" presName="parentRect" presStyleLbl="alignNode1" presStyleIdx="0" presStyleCnt="1" custScaleX="613507" custScaleY="148519" custLinFactX="100000" custLinFactNeighborX="198196" custLinFactNeighborY="35520"/>
      <dgm:spPr/>
    </dgm:pt>
    <dgm:pt modelId="{2B0B4C18-D743-4CE6-8449-229F12A855B3}" type="pres">
      <dgm:prSet presAssocID="{500BDB00-9081-40FF-B69F-A645A573DE86}" presName="adorn" presStyleLbl="fgAccFollowNode1" presStyleIdx="0" presStyleCnt="1" custScaleX="307908" custScaleY="306361" custLinFactX="549158" custLinFactY="-32711" custLinFactNeighborX="600000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C285068-9048-4654-9AB9-F64734FB4C81}" srcId="{500BDB00-9081-40FF-B69F-A645A573DE86}" destId="{BA8514D4-A16F-4C2C-9754-143AE3A189A5}" srcOrd="0" destOrd="0" parTransId="{D5EAE014-1771-4198-9D79-D8AF3E3FBD38}" sibTransId="{805E2747-6707-4145-9CFA-4AF86F62BB01}"/>
    <dgm:cxn modelId="{7DF37154-C0FA-46C6-ABE3-A1B7061A764C}" type="presOf" srcId="{500BDB00-9081-40FF-B69F-A645A573DE86}" destId="{C8B91F40-5378-4A3F-A9DE-3EB0116987D9}" srcOrd="0" destOrd="0" presId="urn:microsoft.com/office/officeart/2005/8/layout/bList2"/>
    <dgm:cxn modelId="{0AFDE56C-19C6-4959-828B-EFCD264662EE}" srcId="{EC99449A-9CA1-4D75-B699-72DA115F79FC}" destId="{500BDB00-9081-40FF-B69F-A645A573DE86}" srcOrd="0" destOrd="0" parTransId="{6E75C3BB-8320-49A2-AC1D-343B985EA5BE}" sibTransId="{7A5E4C0F-6C4C-4D86-82AF-10A8B1C06F8E}"/>
    <dgm:cxn modelId="{DDEE3640-7A61-4FFE-A255-F3798295AA5A}" type="presOf" srcId="{BA8514D4-A16F-4C2C-9754-143AE3A189A5}" destId="{A9F0EFF4-133F-4B5E-8F1D-521D177E9072}" srcOrd="0" destOrd="0" presId="urn:microsoft.com/office/officeart/2005/8/layout/bList2"/>
    <dgm:cxn modelId="{338062E1-9D67-456A-B54F-C07392BDF75A}" type="presOf" srcId="{500BDB00-9081-40FF-B69F-A645A573DE86}" destId="{AD7A2824-8829-436E-8680-EE049D876BAA}" srcOrd="1" destOrd="0" presId="urn:microsoft.com/office/officeart/2005/8/layout/bList2"/>
    <dgm:cxn modelId="{0EF25B12-211A-4EDD-A1D4-AA27F6077AF0}" type="presOf" srcId="{EC99449A-9CA1-4D75-B699-72DA115F79FC}" destId="{02ABDAE9-A37A-4390-9D63-BB854E306D4D}" srcOrd="0" destOrd="0" presId="urn:microsoft.com/office/officeart/2005/8/layout/bList2"/>
    <dgm:cxn modelId="{6E8606B3-F7B7-410B-9FD9-13CCC311FD60}" type="presParOf" srcId="{02ABDAE9-A37A-4390-9D63-BB854E306D4D}" destId="{CF98AF03-B3F8-4DB2-9785-EB5D32095CE4}" srcOrd="0" destOrd="0" presId="urn:microsoft.com/office/officeart/2005/8/layout/bList2"/>
    <dgm:cxn modelId="{C0970347-E2CB-43D2-8BB6-C0D0BEA5504F}" type="presParOf" srcId="{CF98AF03-B3F8-4DB2-9785-EB5D32095CE4}" destId="{A9F0EFF4-133F-4B5E-8F1D-521D177E9072}" srcOrd="0" destOrd="0" presId="urn:microsoft.com/office/officeart/2005/8/layout/bList2"/>
    <dgm:cxn modelId="{456175E3-ECF0-4246-814C-A797188AC1FE}" type="presParOf" srcId="{CF98AF03-B3F8-4DB2-9785-EB5D32095CE4}" destId="{C8B91F40-5378-4A3F-A9DE-3EB0116987D9}" srcOrd="1" destOrd="0" presId="urn:microsoft.com/office/officeart/2005/8/layout/bList2"/>
    <dgm:cxn modelId="{92C644AD-08AB-465D-9679-F5A1D08BA444}" type="presParOf" srcId="{CF98AF03-B3F8-4DB2-9785-EB5D32095CE4}" destId="{AD7A2824-8829-436E-8680-EE049D876BAA}" srcOrd="2" destOrd="0" presId="urn:microsoft.com/office/officeart/2005/8/layout/bList2"/>
    <dgm:cxn modelId="{70BF0605-3100-49DD-9237-100662DEBE3A}" type="presParOf" srcId="{CF98AF03-B3F8-4DB2-9785-EB5D32095CE4}" destId="{2B0B4C18-D743-4CE6-8449-229F12A855B3}" srcOrd="3" destOrd="0" presId="urn:microsoft.com/office/officeart/2005/8/layout/bList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C99449A-9CA1-4D75-B699-72DA115F79FC}" type="doc">
      <dgm:prSet loTypeId="urn:microsoft.com/office/officeart/2005/8/layout/bList2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500BDB00-9081-40FF-B69F-A645A573DE86}">
      <dgm:prSet custT="1"/>
      <dgm:spPr/>
      <dgm:t>
        <a:bodyPr/>
        <a:lstStyle/>
        <a:p>
          <a:pPr rtl="0"/>
          <a:r>
            <a:rPr lang="ru-RU" sz="2000" b="1" dirty="0" smtClean="0">
              <a:effectLst/>
            </a:rPr>
            <a:t>2017 год – Год экологии и ООПТ</a:t>
          </a:r>
          <a:endParaRPr lang="ru-RU" sz="2000" b="1" dirty="0">
            <a:effectLst/>
          </a:endParaRPr>
        </a:p>
      </dgm:t>
    </dgm:pt>
    <dgm:pt modelId="{6E75C3BB-8320-49A2-AC1D-343B985EA5BE}" type="parTrans" cxnId="{0AFDE56C-19C6-4959-828B-EFCD264662EE}">
      <dgm:prSet/>
      <dgm:spPr/>
      <dgm:t>
        <a:bodyPr/>
        <a:lstStyle/>
        <a:p>
          <a:endParaRPr lang="ru-RU"/>
        </a:p>
      </dgm:t>
    </dgm:pt>
    <dgm:pt modelId="{7A5E4C0F-6C4C-4D86-82AF-10A8B1C06F8E}" type="sibTrans" cxnId="{0AFDE56C-19C6-4959-828B-EFCD264662EE}">
      <dgm:prSet/>
      <dgm:spPr/>
      <dgm:t>
        <a:bodyPr/>
        <a:lstStyle/>
        <a:p>
          <a:endParaRPr lang="ru-RU"/>
        </a:p>
      </dgm:t>
    </dgm:pt>
    <dgm:pt modelId="{BA8514D4-A16F-4C2C-9754-143AE3A189A5}">
      <dgm:prSet custT="1"/>
      <dgm:spPr/>
      <dgm:t>
        <a:bodyPr/>
        <a:lstStyle/>
        <a:p>
          <a:r>
            <a:rPr lang="ru-RU" sz="4000" b="0" dirty="0" smtClean="0">
              <a:solidFill>
                <a:schemeClr val="accent6">
                  <a:lumMod val="50000"/>
                </a:schemeClr>
              </a:solidFill>
              <a:latin typeface="Mistral" pitchFamily="66" charset="0"/>
            </a:rPr>
            <a:t>Сокровища природы - ЗАПОВЕДНИКИ</a:t>
          </a:r>
          <a:endParaRPr lang="ru-RU" sz="4000" b="0" dirty="0">
            <a:solidFill>
              <a:schemeClr val="accent6">
                <a:lumMod val="50000"/>
              </a:schemeClr>
            </a:solidFill>
            <a:latin typeface="Mistral" pitchFamily="66" charset="0"/>
          </a:endParaRPr>
        </a:p>
      </dgm:t>
    </dgm:pt>
    <dgm:pt modelId="{805E2747-6707-4145-9CFA-4AF86F62BB01}" type="sibTrans" cxnId="{7C285068-9048-4654-9AB9-F64734FB4C81}">
      <dgm:prSet/>
      <dgm:spPr/>
      <dgm:t>
        <a:bodyPr/>
        <a:lstStyle/>
        <a:p>
          <a:endParaRPr lang="ru-RU"/>
        </a:p>
      </dgm:t>
    </dgm:pt>
    <dgm:pt modelId="{D5EAE014-1771-4198-9D79-D8AF3E3FBD38}" type="parTrans" cxnId="{7C285068-9048-4654-9AB9-F64734FB4C81}">
      <dgm:prSet/>
      <dgm:spPr/>
      <dgm:t>
        <a:bodyPr/>
        <a:lstStyle/>
        <a:p>
          <a:endParaRPr lang="ru-RU"/>
        </a:p>
      </dgm:t>
    </dgm:pt>
    <dgm:pt modelId="{02ABDAE9-A37A-4390-9D63-BB854E306D4D}" type="pres">
      <dgm:prSet presAssocID="{EC99449A-9CA1-4D75-B699-72DA115F79FC}" presName="diagram" presStyleCnt="0">
        <dgm:presLayoutVars>
          <dgm:dir/>
          <dgm:animLvl val="lvl"/>
          <dgm:resizeHandles val="exact"/>
        </dgm:presLayoutVars>
      </dgm:prSet>
      <dgm:spPr/>
    </dgm:pt>
    <dgm:pt modelId="{CF98AF03-B3F8-4DB2-9785-EB5D32095CE4}" type="pres">
      <dgm:prSet presAssocID="{500BDB00-9081-40FF-B69F-A645A573DE86}" presName="compNode" presStyleCnt="0"/>
      <dgm:spPr/>
    </dgm:pt>
    <dgm:pt modelId="{A9F0EFF4-133F-4B5E-8F1D-521D177E9072}" type="pres">
      <dgm:prSet presAssocID="{500BDB00-9081-40FF-B69F-A645A573DE86}" presName="childRect" presStyleLbl="bgAcc1" presStyleIdx="0" presStyleCnt="1" custScaleX="1026198" custScaleY="120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91F40-5378-4A3F-A9DE-3EB0116987D9}" type="pres">
      <dgm:prSet presAssocID="{500BDB00-9081-40FF-B69F-A645A573DE8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D7A2824-8829-436E-8680-EE049D876BAA}" type="pres">
      <dgm:prSet presAssocID="{500BDB00-9081-40FF-B69F-A645A573DE86}" presName="parentRect" presStyleLbl="alignNode1" presStyleIdx="0" presStyleCnt="1" custScaleX="613507" custScaleY="148519" custLinFactX="100000" custLinFactNeighborX="198196" custLinFactNeighborY="35520"/>
      <dgm:spPr/>
    </dgm:pt>
    <dgm:pt modelId="{2B0B4C18-D743-4CE6-8449-229F12A855B3}" type="pres">
      <dgm:prSet presAssocID="{500BDB00-9081-40FF-B69F-A645A573DE86}" presName="adorn" presStyleLbl="fgAccFollowNode1" presStyleIdx="0" presStyleCnt="1" custScaleX="307908" custScaleY="306361" custLinFactX="549158" custLinFactY="-32711" custLinFactNeighborX="600000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81EC10E-AE50-4400-84AD-C58ABA0C68FC}" type="presOf" srcId="{EC99449A-9CA1-4D75-B699-72DA115F79FC}" destId="{02ABDAE9-A37A-4390-9D63-BB854E306D4D}" srcOrd="0" destOrd="0" presId="urn:microsoft.com/office/officeart/2005/8/layout/bList2"/>
    <dgm:cxn modelId="{7C285068-9048-4654-9AB9-F64734FB4C81}" srcId="{500BDB00-9081-40FF-B69F-A645A573DE86}" destId="{BA8514D4-A16F-4C2C-9754-143AE3A189A5}" srcOrd="0" destOrd="0" parTransId="{D5EAE014-1771-4198-9D79-D8AF3E3FBD38}" sibTransId="{805E2747-6707-4145-9CFA-4AF86F62BB01}"/>
    <dgm:cxn modelId="{0AFDE56C-19C6-4959-828B-EFCD264662EE}" srcId="{EC99449A-9CA1-4D75-B699-72DA115F79FC}" destId="{500BDB00-9081-40FF-B69F-A645A573DE86}" srcOrd="0" destOrd="0" parTransId="{6E75C3BB-8320-49A2-AC1D-343B985EA5BE}" sibTransId="{7A5E4C0F-6C4C-4D86-82AF-10A8B1C06F8E}"/>
    <dgm:cxn modelId="{C341CF72-7CCF-42C5-BA90-2DA1C14741D4}" type="presOf" srcId="{500BDB00-9081-40FF-B69F-A645A573DE86}" destId="{C8B91F40-5378-4A3F-A9DE-3EB0116987D9}" srcOrd="0" destOrd="0" presId="urn:microsoft.com/office/officeart/2005/8/layout/bList2"/>
    <dgm:cxn modelId="{2A73CD0F-528B-48B5-9321-B1F4E43A8092}" type="presOf" srcId="{500BDB00-9081-40FF-B69F-A645A573DE86}" destId="{AD7A2824-8829-436E-8680-EE049D876BAA}" srcOrd="1" destOrd="0" presId="urn:microsoft.com/office/officeart/2005/8/layout/bList2"/>
    <dgm:cxn modelId="{C57BBCFA-C4F7-4262-8A2E-9CE9C13AFEAA}" type="presOf" srcId="{BA8514D4-A16F-4C2C-9754-143AE3A189A5}" destId="{A9F0EFF4-133F-4B5E-8F1D-521D177E9072}" srcOrd="0" destOrd="0" presId="urn:microsoft.com/office/officeart/2005/8/layout/bList2"/>
    <dgm:cxn modelId="{07212155-9AD3-401A-B4B3-03A707B35DAE}" type="presParOf" srcId="{02ABDAE9-A37A-4390-9D63-BB854E306D4D}" destId="{CF98AF03-B3F8-4DB2-9785-EB5D32095CE4}" srcOrd="0" destOrd="0" presId="urn:microsoft.com/office/officeart/2005/8/layout/bList2"/>
    <dgm:cxn modelId="{BAFD3572-5836-4873-BEAA-DA70E2DB45FE}" type="presParOf" srcId="{CF98AF03-B3F8-4DB2-9785-EB5D32095CE4}" destId="{A9F0EFF4-133F-4B5E-8F1D-521D177E9072}" srcOrd="0" destOrd="0" presId="urn:microsoft.com/office/officeart/2005/8/layout/bList2"/>
    <dgm:cxn modelId="{932C8FDD-A00F-4A3D-BA58-A9E5372502AF}" type="presParOf" srcId="{CF98AF03-B3F8-4DB2-9785-EB5D32095CE4}" destId="{C8B91F40-5378-4A3F-A9DE-3EB0116987D9}" srcOrd="1" destOrd="0" presId="urn:microsoft.com/office/officeart/2005/8/layout/bList2"/>
    <dgm:cxn modelId="{077169D9-A27F-49CC-815F-2E8063B55A87}" type="presParOf" srcId="{CF98AF03-B3F8-4DB2-9785-EB5D32095CE4}" destId="{AD7A2824-8829-436E-8680-EE049D876BAA}" srcOrd="2" destOrd="0" presId="urn:microsoft.com/office/officeart/2005/8/layout/bList2"/>
    <dgm:cxn modelId="{1444ED1A-78EB-4E59-B994-C9A34E84C012}" type="presParOf" srcId="{CF98AF03-B3F8-4DB2-9785-EB5D32095CE4}" destId="{2B0B4C18-D743-4CE6-8449-229F12A855B3}" srcOrd="3" destOrd="0" presId="urn:microsoft.com/office/officeart/2005/8/layout/bList2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C99449A-9CA1-4D75-B699-72DA115F79FC}" type="doc">
      <dgm:prSet loTypeId="urn:microsoft.com/office/officeart/2005/8/layout/bList2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500BDB00-9081-40FF-B69F-A645A573DE86}">
      <dgm:prSet custT="1"/>
      <dgm:spPr/>
      <dgm:t>
        <a:bodyPr/>
        <a:lstStyle/>
        <a:p>
          <a:pPr rtl="0"/>
          <a:r>
            <a:rPr lang="ru-RU" sz="2000" b="1" dirty="0" smtClean="0">
              <a:effectLst/>
            </a:rPr>
            <a:t>2017 год – Год экологии и ООПТ</a:t>
          </a:r>
          <a:endParaRPr lang="ru-RU" sz="2000" b="1" dirty="0">
            <a:effectLst/>
          </a:endParaRPr>
        </a:p>
      </dgm:t>
    </dgm:pt>
    <dgm:pt modelId="{6E75C3BB-8320-49A2-AC1D-343B985EA5BE}" type="parTrans" cxnId="{0AFDE56C-19C6-4959-828B-EFCD264662EE}">
      <dgm:prSet/>
      <dgm:spPr/>
      <dgm:t>
        <a:bodyPr/>
        <a:lstStyle/>
        <a:p>
          <a:endParaRPr lang="ru-RU"/>
        </a:p>
      </dgm:t>
    </dgm:pt>
    <dgm:pt modelId="{7A5E4C0F-6C4C-4D86-82AF-10A8B1C06F8E}" type="sibTrans" cxnId="{0AFDE56C-19C6-4959-828B-EFCD264662EE}">
      <dgm:prSet/>
      <dgm:spPr/>
      <dgm:t>
        <a:bodyPr/>
        <a:lstStyle/>
        <a:p>
          <a:endParaRPr lang="ru-RU"/>
        </a:p>
      </dgm:t>
    </dgm:pt>
    <dgm:pt modelId="{BA8514D4-A16F-4C2C-9754-143AE3A189A5}">
      <dgm:prSet custT="1"/>
      <dgm:spPr/>
      <dgm:t>
        <a:bodyPr/>
        <a:lstStyle/>
        <a:p>
          <a:r>
            <a:rPr lang="ru-RU" sz="4000" b="0" dirty="0" smtClean="0">
              <a:solidFill>
                <a:schemeClr val="accent6">
                  <a:lumMod val="50000"/>
                </a:schemeClr>
              </a:solidFill>
              <a:latin typeface="Mistral" pitchFamily="66" charset="0"/>
            </a:rPr>
            <a:t>Сокровища природы - ЗАПОВЕДНИКИ</a:t>
          </a:r>
          <a:endParaRPr lang="ru-RU" sz="4000" b="0" dirty="0">
            <a:solidFill>
              <a:schemeClr val="accent6">
                <a:lumMod val="50000"/>
              </a:schemeClr>
            </a:solidFill>
            <a:latin typeface="Mistral" pitchFamily="66" charset="0"/>
          </a:endParaRPr>
        </a:p>
      </dgm:t>
    </dgm:pt>
    <dgm:pt modelId="{805E2747-6707-4145-9CFA-4AF86F62BB01}" type="sibTrans" cxnId="{7C285068-9048-4654-9AB9-F64734FB4C81}">
      <dgm:prSet/>
      <dgm:spPr/>
      <dgm:t>
        <a:bodyPr/>
        <a:lstStyle/>
        <a:p>
          <a:endParaRPr lang="ru-RU"/>
        </a:p>
      </dgm:t>
    </dgm:pt>
    <dgm:pt modelId="{D5EAE014-1771-4198-9D79-D8AF3E3FBD38}" type="parTrans" cxnId="{7C285068-9048-4654-9AB9-F64734FB4C81}">
      <dgm:prSet/>
      <dgm:spPr/>
      <dgm:t>
        <a:bodyPr/>
        <a:lstStyle/>
        <a:p>
          <a:endParaRPr lang="ru-RU"/>
        </a:p>
      </dgm:t>
    </dgm:pt>
    <dgm:pt modelId="{02ABDAE9-A37A-4390-9D63-BB854E306D4D}" type="pres">
      <dgm:prSet presAssocID="{EC99449A-9CA1-4D75-B699-72DA115F79FC}" presName="diagram" presStyleCnt="0">
        <dgm:presLayoutVars>
          <dgm:dir/>
          <dgm:animLvl val="lvl"/>
          <dgm:resizeHandles val="exact"/>
        </dgm:presLayoutVars>
      </dgm:prSet>
      <dgm:spPr/>
    </dgm:pt>
    <dgm:pt modelId="{CF98AF03-B3F8-4DB2-9785-EB5D32095CE4}" type="pres">
      <dgm:prSet presAssocID="{500BDB00-9081-40FF-B69F-A645A573DE86}" presName="compNode" presStyleCnt="0"/>
      <dgm:spPr/>
    </dgm:pt>
    <dgm:pt modelId="{A9F0EFF4-133F-4B5E-8F1D-521D177E9072}" type="pres">
      <dgm:prSet presAssocID="{500BDB00-9081-40FF-B69F-A645A573DE86}" presName="childRect" presStyleLbl="bgAcc1" presStyleIdx="0" presStyleCnt="1" custScaleX="1026198" custScaleY="120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91F40-5378-4A3F-A9DE-3EB0116987D9}" type="pres">
      <dgm:prSet presAssocID="{500BDB00-9081-40FF-B69F-A645A573DE8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D7A2824-8829-436E-8680-EE049D876BAA}" type="pres">
      <dgm:prSet presAssocID="{500BDB00-9081-40FF-B69F-A645A573DE86}" presName="parentRect" presStyleLbl="alignNode1" presStyleIdx="0" presStyleCnt="1" custScaleX="613507" custScaleY="148519" custLinFactX="100000" custLinFactNeighborX="198196" custLinFactNeighborY="35520"/>
      <dgm:spPr/>
    </dgm:pt>
    <dgm:pt modelId="{2B0B4C18-D743-4CE6-8449-229F12A855B3}" type="pres">
      <dgm:prSet presAssocID="{500BDB00-9081-40FF-B69F-A645A573DE86}" presName="adorn" presStyleLbl="fgAccFollowNode1" presStyleIdx="0" presStyleCnt="1" custScaleX="307908" custScaleY="306361" custLinFactX="549158" custLinFactY="-32711" custLinFactNeighborX="600000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C285068-9048-4654-9AB9-F64734FB4C81}" srcId="{500BDB00-9081-40FF-B69F-A645A573DE86}" destId="{BA8514D4-A16F-4C2C-9754-143AE3A189A5}" srcOrd="0" destOrd="0" parTransId="{D5EAE014-1771-4198-9D79-D8AF3E3FBD38}" sibTransId="{805E2747-6707-4145-9CFA-4AF86F62BB01}"/>
    <dgm:cxn modelId="{0AFDE56C-19C6-4959-828B-EFCD264662EE}" srcId="{EC99449A-9CA1-4D75-B699-72DA115F79FC}" destId="{500BDB00-9081-40FF-B69F-A645A573DE86}" srcOrd="0" destOrd="0" parTransId="{6E75C3BB-8320-49A2-AC1D-343B985EA5BE}" sibTransId="{7A5E4C0F-6C4C-4D86-82AF-10A8B1C06F8E}"/>
    <dgm:cxn modelId="{79A1132B-40F7-4E3E-A4B3-5015B74B1128}" type="presOf" srcId="{500BDB00-9081-40FF-B69F-A645A573DE86}" destId="{AD7A2824-8829-436E-8680-EE049D876BAA}" srcOrd="1" destOrd="0" presId="urn:microsoft.com/office/officeart/2005/8/layout/bList2"/>
    <dgm:cxn modelId="{DF7F97EE-7916-42C4-9D99-2A76D3C8F73F}" type="presOf" srcId="{EC99449A-9CA1-4D75-B699-72DA115F79FC}" destId="{02ABDAE9-A37A-4390-9D63-BB854E306D4D}" srcOrd="0" destOrd="0" presId="urn:microsoft.com/office/officeart/2005/8/layout/bList2"/>
    <dgm:cxn modelId="{AFBCB52E-F449-4063-8C8B-6DC9D4A25F50}" type="presOf" srcId="{BA8514D4-A16F-4C2C-9754-143AE3A189A5}" destId="{A9F0EFF4-133F-4B5E-8F1D-521D177E9072}" srcOrd="0" destOrd="0" presId="urn:microsoft.com/office/officeart/2005/8/layout/bList2"/>
    <dgm:cxn modelId="{3ECAE4BE-E3E6-471C-8C55-DCA61CA422D1}" type="presOf" srcId="{500BDB00-9081-40FF-B69F-A645A573DE86}" destId="{C8B91F40-5378-4A3F-A9DE-3EB0116987D9}" srcOrd="0" destOrd="0" presId="urn:microsoft.com/office/officeart/2005/8/layout/bList2"/>
    <dgm:cxn modelId="{20AB77B9-85DC-48F7-B9E7-3BB2E0BAFB95}" type="presParOf" srcId="{02ABDAE9-A37A-4390-9D63-BB854E306D4D}" destId="{CF98AF03-B3F8-4DB2-9785-EB5D32095CE4}" srcOrd="0" destOrd="0" presId="urn:microsoft.com/office/officeart/2005/8/layout/bList2"/>
    <dgm:cxn modelId="{DFDE29B0-B74D-43FF-878D-A67719F8B562}" type="presParOf" srcId="{CF98AF03-B3F8-4DB2-9785-EB5D32095CE4}" destId="{A9F0EFF4-133F-4B5E-8F1D-521D177E9072}" srcOrd="0" destOrd="0" presId="urn:microsoft.com/office/officeart/2005/8/layout/bList2"/>
    <dgm:cxn modelId="{5A989B5F-3500-4530-9C42-572CC99C18EA}" type="presParOf" srcId="{CF98AF03-B3F8-4DB2-9785-EB5D32095CE4}" destId="{C8B91F40-5378-4A3F-A9DE-3EB0116987D9}" srcOrd="1" destOrd="0" presId="urn:microsoft.com/office/officeart/2005/8/layout/bList2"/>
    <dgm:cxn modelId="{577F47F9-9C70-4808-B171-56132BDDB52F}" type="presParOf" srcId="{CF98AF03-B3F8-4DB2-9785-EB5D32095CE4}" destId="{AD7A2824-8829-436E-8680-EE049D876BAA}" srcOrd="2" destOrd="0" presId="urn:microsoft.com/office/officeart/2005/8/layout/bList2"/>
    <dgm:cxn modelId="{4F134633-B258-4DAA-A7DD-55D95B3BAB55}" type="presParOf" srcId="{CF98AF03-B3F8-4DB2-9785-EB5D32095CE4}" destId="{2B0B4C18-D743-4CE6-8449-229F12A855B3}" srcOrd="3" destOrd="0" presId="urn:microsoft.com/office/officeart/2005/8/layout/b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99449A-9CA1-4D75-B699-72DA115F79FC}" type="doc">
      <dgm:prSet loTypeId="urn:microsoft.com/office/officeart/2005/8/layout/bList2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500BDB00-9081-40FF-B69F-A645A573DE86}">
      <dgm:prSet custT="1"/>
      <dgm:spPr/>
      <dgm:t>
        <a:bodyPr/>
        <a:lstStyle/>
        <a:p>
          <a:pPr rtl="0"/>
          <a:r>
            <a:rPr lang="ru-RU" sz="2000" b="1" dirty="0" smtClean="0">
              <a:effectLst/>
            </a:rPr>
            <a:t>2017 год – Год экологии и ООПТ</a:t>
          </a:r>
          <a:endParaRPr lang="ru-RU" sz="2000" b="1" dirty="0">
            <a:effectLst/>
          </a:endParaRPr>
        </a:p>
      </dgm:t>
    </dgm:pt>
    <dgm:pt modelId="{6E75C3BB-8320-49A2-AC1D-343B985EA5BE}" type="parTrans" cxnId="{0AFDE56C-19C6-4959-828B-EFCD264662EE}">
      <dgm:prSet/>
      <dgm:spPr/>
      <dgm:t>
        <a:bodyPr/>
        <a:lstStyle/>
        <a:p>
          <a:endParaRPr lang="ru-RU"/>
        </a:p>
      </dgm:t>
    </dgm:pt>
    <dgm:pt modelId="{7A5E4C0F-6C4C-4D86-82AF-10A8B1C06F8E}" type="sibTrans" cxnId="{0AFDE56C-19C6-4959-828B-EFCD264662EE}">
      <dgm:prSet/>
      <dgm:spPr/>
      <dgm:t>
        <a:bodyPr/>
        <a:lstStyle/>
        <a:p>
          <a:endParaRPr lang="ru-RU"/>
        </a:p>
      </dgm:t>
    </dgm:pt>
    <dgm:pt modelId="{BA8514D4-A16F-4C2C-9754-143AE3A189A5}">
      <dgm:prSet custT="1"/>
      <dgm:spPr/>
      <dgm:t>
        <a:bodyPr/>
        <a:lstStyle/>
        <a:p>
          <a:r>
            <a:rPr lang="ru-RU" sz="4000" b="0" dirty="0" smtClean="0">
              <a:solidFill>
                <a:schemeClr val="accent6">
                  <a:lumMod val="50000"/>
                </a:schemeClr>
              </a:solidFill>
              <a:latin typeface="Mistral" pitchFamily="66" charset="0"/>
            </a:rPr>
            <a:t>Сокровища природы - ЗАПОВЕДНИКИ</a:t>
          </a:r>
          <a:endParaRPr lang="ru-RU" sz="4000" b="0" dirty="0">
            <a:solidFill>
              <a:schemeClr val="accent6">
                <a:lumMod val="50000"/>
              </a:schemeClr>
            </a:solidFill>
            <a:latin typeface="Mistral" pitchFamily="66" charset="0"/>
          </a:endParaRPr>
        </a:p>
      </dgm:t>
    </dgm:pt>
    <dgm:pt modelId="{805E2747-6707-4145-9CFA-4AF86F62BB01}" type="sibTrans" cxnId="{7C285068-9048-4654-9AB9-F64734FB4C81}">
      <dgm:prSet/>
      <dgm:spPr/>
      <dgm:t>
        <a:bodyPr/>
        <a:lstStyle/>
        <a:p>
          <a:endParaRPr lang="ru-RU"/>
        </a:p>
      </dgm:t>
    </dgm:pt>
    <dgm:pt modelId="{D5EAE014-1771-4198-9D79-D8AF3E3FBD38}" type="parTrans" cxnId="{7C285068-9048-4654-9AB9-F64734FB4C81}">
      <dgm:prSet/>
      <dgm:spPr/>
      <dgm:t>
        <a:bodyPr/>
        <a:lstStyle/>
        <a:p>
          <a:endParaRPr lang="ru-RU"/>
        </a:p>
      </dgm:t>
    </dgm:pt>
    <dgm:pt modelId="{02ABDAE9-A37A-4390-9D63-BB854E306D4D}" type="pres">
      <dgm:prSet presAssocID="{EC99449A-9CA1-4D75-B699-72DA115F79FC}" presName="diagram" presStyleCnt="0">
        <dgm:presLayoutVars>
          <dgm:dir/>
          <dgm:animLvl val="lvl"/>
          <dgm:resizeHandles val="exact"/>
        </dgm:presLayoutVars>
      </dgm:prSet>
      <dgm:spPr/>
    </dgm:pt>
    <dgm:pt modelId="{CF98AF03-B3F8-4DB2-9785-EB5D32095CE4}" type="pres">
      <dgm:prSet presAssocID="{500BDB00-9081-40FF-B69F-A645A573DE86}" presName="compNode" presStyleCnt="0"/>
      <dgm:spPr/>
    </dgm:pt>
    <dgm:pt modelId="{A9F0EFF4-133F-4B5E-8F1D-521D177E9072}" type="pres">
      <dgm:prSet presAssocID="{500BDB00-9081-40FF-B69F-A645A573DE86}" presName="childRect" presStyleLbl="bgAcc1" presStyleIdx="0" presStyleCnt="1" custScaleX="1026198" custScaleY="120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91F40-5378-4A3F-A9DE-3EB0116987D9}" type="pres">
      <dgm:prSet presAssocID="{500BDB00-9081-40FF-B69F-A645A573DE8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D7A2824-8829-436E-8680-EE049D876BAA}" type="pres">
      <dgm:prSet presAssocID="{500BDB00-9081-40FF-B69F-A645A573DE86}" presName="parentRect" presStyleLbl="alignNode1" presStyleIdx="0" presStyleCnt="1" custScaleX="613507" custScaleY="148519" custLinFactX="100000" custLinFactNeighborX="198196" custLinFactNeighborY="35520"/>
      <dgm:spPr/>
    </dgm:pt>
    <dgm:pt modelId="{2B0B4C18-D743-4CE6-8449-229F12A855B3}" type="pres">
      <dgm:prSet presAssocID="{500BDB00-9081-40FF-B69F-A645A573DE86}" presName="adorn" presStyleLbl="fgAccFollowNode1" presStyleIdx="0" presStyleCnt="1" custScaleX="307908" custScaleY="306361" custLinFactX="549158" custLinFactY="-32711" custLinFactNeighborX="600000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B7BDED5-1077-4CA3-BD20-FAB5134FE297}" type="presOf" srcId="{500BDB00-9081-40FF-B69F-A645A573DE86}" destId="{AD7A2824-8829-436E-8680-EE049D876BAA}" srcOrd="1" destOrd="0" presId="urn:microsoft.com/office/officeart/2005/8/layout/bList2"/>
    <dgm:cxn modelId="{89549303-CB9C-427E-BD70-EA8117C9F2AD}" type="presOf" srcId="{EC99449A-9CA1-4D75-B699-72DA115F79FC}" destId="{02ABDAE9-A37A-4390-9D63-BB854E306D4D}" srcOrd="0" destOrd="0" presId="urn:microsoft.com/office/officeart/2005/8/layout/bList2"/>
    <dgm:cxn modelId="{BC5786E5-F275-4741-A794-7A90DC6C68EE}" type="presOf" srcId="{500BDB00-9081-40FF-B69F-A645A573DE86}" destId="{C8B91F40-5378-4A3F-A9DE-3EB0116987D9}" srcOrd="0" destOrd="0" presId="urn:microsoft.com/office/officeart/2005/8/layout/bList2"/>
    <dgm:cxn modelId="{7C285068-9048-4654-9AB9-F64734FB4C81}" srcId="{500BDB00-9081-40FF-B69F-A645A573DE86}" destId="{BA8514D4-A16F-4C2C-9754-143AE3A189A5}" srcOrd="0" destOrd="0" parTransId="{D5EAE014-1771-4198-9D79-D8AF3E3FBD38}" sibTransId="{805E2747-6707-4145-9CFA-4AF86F62BB01}"/>
    <dgm:cxn modelId="{0AFDE56C-19C6-4959-828B-EFCD264662EE}" srcId="{EC99449A-9CA1-4D75-B699-72DA115F79FC}" destId="{500BDB00-9081-40FF-B69F-A645A573DE86}" srcOrd="0" destOrd="0" parTransId="{6E75C3BB-8320-49A2-AC1D-343B985EA5BE}" sibTransId="{7A5E4C0F-6C4C-4D86-82AF-10A8B1C06F8E}"/>
    <dgm:cxn modelId="{63E27CA3-A3E9-492F-B04D-DE555BCB9FBB}" type="presOf" srcId="{BA8514D4-A16F-4C2C-9754-143AE3A189A5}" destId="{A9F0EFF4-133F-4B5E-8F1D-521D177E9072}" srcOrd="0" destOrd="0" presId="urn:microsoft.com/office/officeart/2005/8/layout/bList2"/>
    <dgm:cxn modelId="{5721E6D1-E028-4FA9-AE53-FF4B432554D6}" type="presParOf" srcId="{02ABDAE9-A37A-4390-9D63-BB854E306D4D}" destId="{CF98AF03-B3F8-4DB2-9785-EB5D32095CE4}" srcOrd="0" destOrd="0" presId="urn:microsoft.com/office/officeart/2005/8/layout/bList2"/>
    <dgm:cxn modelId="{B773D3B5-05B0-4D2B-8A1D-1BBCC0BB648E}" type="presParOf" srcId="{CF98AF03-B3F8-4DB2-9785-EB5D32095CE4}" destId="{A9F0EFF4-133F-4B5E-8F1D-521D177E9072}" srcOrd="0" destOrd="0" presId="urn:microsoft.com/office/officeart/2005/8/layout/bList2"/>
    <dgm:cxn modelId="{7832AEBF-3CF2-4AD5-8CA3-5D99A03D79E1}" type="presParOf" srcId="{CF98AF03-B3F8-4DB2-9785-EB5D32095CE4}" destId="{C8B91F40-5378-4A3F-A9DE-3EB0116987D9}" srcOrd="1" destOrd="0" presId="urn:microsoft.com/office/officeart/2005/8/layout/bList2"/>
    <dgm:cxn modelId="{3D006D30-930E-4FE3-A938-317F59FC867C}" type="presParOf" srcId="{CF98AF03-B3F8-4DB2-9785-EB5D32095CE4}" destId="{AD7A2824-8829-436E-8680-EE049D876BAA}" srcOrd="2" destOrd="0" presId="urn:microsoft.com/office/officeart/2005/8/layout/bList2"/>
    <dgm:cxn modelId="{BEA4E662-62DF-4575-B655-1999E4D0C301}" type="presParOf" srcId="{CF98AF03-B3F8-4DB2-9785-EB5D32095CE4}" destId="{2B0B4C18-D743-4CE6-8449-229F12A855B3}" srcOrd="3" destOrd="0" presId="urn:microsoft.com/office/officeart/2005/8/layout/bList2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C99449A-9CA1-4D75-B699-72DA115F79FC}" type="doc">
      <dgm:prSet loTypeId="urn:microsoft.com/office/officeart/2005/8/layout/bList2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500BDB00-9081-40FF-B69F-A645A573DE86}">
      <dgm:prSet custT="1"/>
      <dgm:spPr/>
      <dgm:t>
        <a:bodyPr/>
        <a:lstStyle/>
        <a:p>
          <a:pPr rtl="0"/>
          <a:r>
            <a:rPr lang="ru-RU" sz="2000" b="1" dirty="0" smtClean="0">
              <a:effectLst/>
            </a:rPr>
            <a:t>2017 год – Год экологии и ООПТ</a:t>
          </a:r>
          <a:endParaRPr lang="ru-RU" sz="2000" b="1" dirty="0">
            <a:effectLst/>
          </a:endParaRPr>
        </a:p>
      </dgm:t>
    </dgm:pt>
    <dgm:pt modelId="{6E75C3BB-8320-49A2-AC1D-343B985EA5BE}" type="parTrans" cxnId="{0AFDE56C-19C6-4959-828B-EFCD264662EE}">
      <dgm:prSet/>
      <dgm:spPr/>
      <dgm:t>
        <a:bodyPr/>
        <a:lstStyle/>
        <a:p>
          <a:endParaRPr lang="ru-RU"/>
        </a:p>
      </dgm:t>
    </dgm:pt>
    <dgm:pt modelId="{7A5E4C0F-6C4C-4D86-82AF-10A8B1C06F8E}" type="sibTrans" cxnId="{0AFDE56C-19C6-4959-828B-EFCD264662EE}">
      <dgm:prSet/>
      <dgm:spPr/>
      <dgm:t>
        <a:bodyPr/>
        <a:lstStyle/>
        <a:p>
          <a:endParaRPr lang="ru-RU"/>
        </a:p>
      </dgm:t>
    </dgm:pt>
    <dgm:pt modelId="{BA8514D4-A16F-4C2C-9754-143AE3A189A5}">
      <dgm:prSet custT="1"/>
      <dgm:spPr/>
      <dgm:t>
        <a:bodyPr/>
        <a:lstStyle/>
        <a:p>
          <a:r>
            <a:rPr lang="ru-RU" sz="4000" b="0" dirty="0" smtClean="0">
              <a:solidFill>
                <a:schemeClr val="accent6">
                  <a:lumMod val="50000"/>
                </a:schemeClr>
              </a:solidFill>
              <a:latin typeface="Mistral" pitchFamily="66" charset="0"/>
            </a:rPr>
            <a:t>Сокровища природы - ЗАПОВЕДНИКИ</a:t>
          </a:r>
          <a:endParaRPr lang="ru-RU" sz="4000" b="0" dirty="0">
            <a:solidFill>
              <a:schemeClr val="accent6">
                <a:lumMod val="50000"/>
              </a:schemeClr>
            </a:solidFill>
            <a:latin typeface="Mistral" pitchFamily="66" charset="0"/>
          </a:endParaRPr>
        </a:p>
      </dgm:t>
    </dgm:pt>
    <dgm:pt modelId="{805E2747-6707-4145-9CFA-4AF86F62BB01}" type="sibTrans" cxnId="{7C285068-9048-4654-9AB9-F64734FB4C81}">
      <dgm:prSet/>
      <dgm:spPr/>
      <dgm:t>
        <a:bodyPr/>
        <a:lstStyle/>
        <a:p>
          <a:endParaRPr lang="ru-RU"/>
        </a:p>
      </dgm:t>
    </dgm:pt>
    <dgm:pt modelId="{D5EAE014-1771-4198-9D79-D8AF3E3FBD38}" type="parTrans" cxnId="{7C285068-9048-4654-9AB9-F64734FB4C81}">
      <dgm:prSet/>
      <dgm:spPr/>
      <dgm:t>
        <a:bodyPr/>
        <a:lstStyle/>
        <a:p>
          <a:endParaRPr lang="ru-RU"/>
        </a:p>
      </dgm:t>
    </dgm:pt>
    <dgm:pt modelId="{02ABDAE9-A37A-4390-9D63-BB854E306D4D}" type="pres">
      <dgm:prSet presAssocID="{EC99449A-9CA1-4D75-B699-72DA115F79FC}" presName="diagram" presStyleCnt="0">
        <dgm:presLayoutVars>
          <dgm:dir/>
          <dgm:animLvl val="lvl"/>
          <dgm:resizeHandles val="exact"/>
        </dgm:presLayoutVars>
      </dgm:prSet>
      <dgm:spPr/>
    </dgm:pt>
    <dgm:pt modelId="{CF98AF03-B3F8-4DB2-9785-EB5D32095CE4}" type="pres">
      <dgm:prSet presAssocID="{500BDB00-9081-40FF-B69F-A645A573DE86}" presName="compNode" presStyleCnt="0"/>
      <dgm:spPr/>
    </dgm:pt>
    <dgm:pt modelId="{A9F0EFF4-133F-4B5E-8F1D-521D177E9072}" type="pres">
      <dgm:prSet presAssocID="{500BDB00-9081-40FF-B69F-A645A573DE86}" presName="childRect" presStyleLbl="bgAcc1" presStyleIdx="0" presStyleCnt="1" custScaleX="1026198" custScaleY="120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91F40-5378-4A3F-A9DE-3EB0116987D9}" type="pres">
      <dgm:prSet presAssocID="{500BDB00-9081-40FF-B69F-A645A573DE8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D7A2824-8829-436E-8680-EE049D876BAA}" type="pres">
      <dgm:prSet presAssocID="{500BDB00-9081-40FF-B69F-A645A573DE86}" presName="parentRect" presStyleLbl="alignNode1" presStyleIdx="0" presStyleCnt="1" custScaleX="613507" custScaleY="148519" custLinFactX="100000" custLinFactNeighborX="198196" custLinFactNeighborY="35520"/>
      <dgm:spPr/>
    </dgm:pt>
    <dgm:pt modelId="{2B0B4C18-D743-4CE6-8449-229F12A855B3}" type="pres">
      <dgm:prSet presAssocID="{500BDB00-9081-40FF-B69F-A645A573DE86}" presName="adorn" presStyleLbl="fgAccFollowNode1" presStyleIdx="0" presStyleCnt="1" custScaleX="307908" custScaleY="306361" custLinFactX="549158" custLinFactY="-32711" custLinFactNeighborX="600000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C285068-9048-4654-9AB9-F64734FB4C81}" srcId="{500BDB00-9081-40FF-B69F-A645A573DE86}" destId="{BA8514D4-A16F-4C2C-9754-143AE3A189A5}" srcOrd="0" destOrd="0" parTransId="{D5EAE014-1771-4198-9D79-D8AF3E3FBD38}" sibTransId="{805E2747-6707-4145-9CFA-4AF86F62BB01}"/>
    <dgm:cxn modelId="{D7B27B60-7B8C-4879-9BEF-5731EBC33CAF}" type="presOf" srcId="{500BDB00-9081-40FF-B69F-A645A573DE86}" destId="{AD7A2824-8829-436E-8680-EE049D876BAA}" srcOrd="1" destOrd="0" presId="urn:microsoft.com/office/officeart/2005/8/layout/bList2"/>
    <dgm:cxn modelId="{0AFDE56C-19C6-4959-828B-EFCD264662EE}" srcId="{EC99449A-9CA1-4D75-B699-72DA115F79FC}" destId="{500BDB00-9081-40FF-B69F-A645A573DE86}" srcOrd="0" destOrd="0" parTransId="{6E75C3BB-8320-49A2-AC1D-343B985EA5BE}" sibTransId="{7A5E4C0F-6C4C-4D86-82AF-10A8B1C06F8E}"/>
    <dgm:cxn modelId="{A9D687DF-6FFC-4592-AD2A-E7F99F1110E3}" type="presOf" srcId="{BA8514D4-A16F-4C2C-9754-143AE3A189A5}" destId="{A9F0EFF4-133F-4B5E-8F1D-521D177E9072}" srcOrd="0" destOrd="0" presId="urn:microsoft.com/office/officeart/2005/8/layout/bList2"/>
    <dgm:cxn modelId="{86841020-45EF-4F6D-9FE1-0723DEC63685}" type="presOf" srcId="{EC99449A-9CA1-4D75-B699-72DA115F79FC}" destId="{02ABDAE9-A37A-4390-9D63-BB854E306D4D}" srcOrd="0" destOrd="0" presId="urn:microsoft.com/office/officeart/2005/8/layout/bList2"/>
    <dgm:cxn modelId="{7CEA9439-EDC9-4D3E-8738-D01AF2A0F1B0}" type="presOf" srcId="{500BDB00-9081-40FF-B69F-A645A573DE86}" destId="{C8B91F40-5378-4A3F-A9DE-3EB0116987D9}" srcOrd="0" destOrd="0" presId="urn:microsoft.com/office/officeart/2005/8/layout/bList2"/>
    <dgm:cxn modelId="{D705A402-D9ED-4149-9DC2-D09B89BDC4FF}" type="presParOf" srcId="{02ABDAE9-A37A-4390-9D63-BB854E306D4D}" destId="{CF98AF03-B3F8-4DB2-9785-EB5D32095CE4}" srcOrd="0" destOrd="0" presId="urn:microsoft.com/office/officeart/2005/8/layout/bList2"/>
    <dgm:cxn modelId="{D9FB8FF2-EF19-4E36-B3B4-C0A1B1ECB3D6}" type="presParOf" srcId="{CF98AF03-B3F8-4DB2-9785-EB5D32095CE4}" destId="{A9F0EFF4-133F-4B5E-8F1D-521D177E9072}" srcOrd="0" destOrd="0" presId="urn:microsoft.com/office/officeart/2005/8/layout/bList2"/>
    <dgm:cxn modelId="{D642F2D3-BC91-461A-86B1-65C6645FC09D}" type="presParOf" srcId="{CF98AF03-B3F8-4DB2-9785-EB5D32095CE4}" destId="{C8B91F40-5378-4A3F-A9DE-3EB0116987D9}" srcOrd="1" destOrd="0" presId="urn:microsoft.com/office/officeart/2005/8/layout/bList2"/>
    <dgm:cxn modelId="{D59D07C6-4DDF-4DBE-9AA2-5B9C15B3BF10}" type="presParOf" srcId="{CF98AF03-B3F8-4DB2-9785-EB5D32095CE4}" destId="{AD7A2824-8829-436E-8680-EE049D876BAA}" srcOrd="2" destOrd="0" presId="urn:microsoft.com/office/officeart/2005/8/layout/bList2"/>
    <dgm:cxn modelId="{9AF51923-3D88-4B4D-8768-71EA0346D5BC}" type="presParOf" srcId="{CF98AF03-B3F8-4DB2-9785-EB5D32095CE4}" destId="{2B0B4C18-D743-4CE6-8449-229F12A855B3}" srcOrd="3" destOrd="0" presId="urn:microsoft.com/office/officeart/2005/8/layout/bList2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C99449A-9CA1-4D75-B699-72DA115F79FC}" type="doc">
      <dgm:prSet loTypeId="urn:microsoft.com/office/officeart/2005/8/layout/bList2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500BDB00-9081-40FF-B69F-A645A573DE86}">
      <dgm:prSet custT="1"/>
      <dgm:spPr/>
      <dgm:t>
        <a:bodyPr/>
        <a:lstStyle/>
        <a:p>
          <a:pPr rtl="0"/>
          <a:r>
            <a:rPr lang="ru-RU" sz="2000" b="1" dirty="0" smtClean="0">
              <a:effectLst/>
            </a:rPr>
            <a:t>2017 год – Год экологии и ООПТ</a:t>
          </a:r>
          <a:endParaRPr lang="ru-RU" sz="2000" b="1" dirty="0">
            <a:effectLst/>
          </a:endParaRPr>
        </a:p>
      </dgm:t>
    </dgm:pt>
    <dgm:pt modelId="{6E75C3BB-8320-49A2-AC1D-343B985EA5BE}" type="parTrans" cxnId="{0AFDE56C-19C6-4959-828B-EFCD264662EE}">
      <dgm:prSet/>
      <dgm:spPr/>
      <dgm:t>
        <a:bodyPr/>
        <a:lstStyle/>
        <a:p>
          <a:endParaRPr lang="ru-RU"/>
        </a:p>
      </dgm:t>
    </dgm:pt>
    <dgm:pt modelId="{7A5E4C0F-6C4C-4D86-82AF-10A8B1C06F8E}" type="sibTrans" cxnId="{0AFDE56C-19C6-4959-828B-EFCD264662EE}">
      <dgm:prSet/>
      <dgm:spPr/>
      <dgm:t>
        <a:bodyPr/>
        <a:lstStyle/>
        <a:p>
          <a:endParaRPr lang="ru-RU"/>
        </a:p>
      </dgm:t>
    </dgm:pt>
    <dgm:pt modelId="{BA8514D4-A16F-4C2C-9754-143AE3A189A5}">
      <dgm:prSet custT="1"/>
      <dgm:spPr/>
      <dgm:t>
        <a:bodyPr/>
        <a:lstStyle/>
        <a:p>
          <a:r>
            <a:rPr lang="ru-RU" sz="4000" b="0" dirty="0" smtClean="0">
              <a:solidFill>
                <a:schemeClr val="accent6">
                  <a:lumMod val="50000"/>
                </a:schemeClr>
              </a:solidFill>
              <a:latin typeface="Mistral" pitchFamily="66" charset="0"/>
            </a:rPr>
            <a:t>Сокровища природы - ЗАПОВЕДНИКИ</a:t>
          </a:r>
          <a:endParaRPr lang="ru-RU" sz="4000" b="0" dirty="0">
            <a:solidFill>
              <a:schemeClr val="accent6">
                <a:lumMod val="50000"/>
              </a:schemeClr>
            </a:solidFill>
            <a:latin typeface="Mistral" pitchFamily="66" charset="0"/>
          </a:endParaRPr>
        </a:p>
      </dgm:t>
    </dgm:pt>
    <dgm:pt modelId="{805E2747-6707-4145-9CFA-4AF86F62BB01}" type="sibTrans" cxnId="{7C285068-9048-4654-9AB9-F64734FB4C81}">
      <dgm:prSet/>
      <dgm:spPr/>
      <dgm:t>
        <a:bodyPr/>
        <a:lstStyle/>
        <a:p>
          <a:endParaRPr lang="ru-RU"/>
        </a:p>
      </dgm:t>
    </dgm:pt>
    <dgm:pt modelId="{D5EAE014-1771-4198-9D79-D8AF3E3FBD38}" type="parTrans" cxnId="{7C285068-9048-4654-9AB9-F64734FB4C81}">
      <dgm:prSet/>
      <dgm:spPr/>
      <dgm:t>
        <a:bodyPr/>
        <a:lstStyle/>
        <a:p>
          <a:endParaRPr lang="ru-RU"/>
        </a:p>
      </dgm:t>
    </dgm:pt>
    <dgm:pt modelId="{02ABDAE9-A37A-4390-9D63-BB854E306D4D}" type="pres">
      <dgm:prSet presAssocID="{EC99449A-9CA1-4D75-B699-72DA115F79FC}" presName="diagram" presStyleCnt="0">
        <dgm:presLayoutVars>
          <dgm:dir/>
          <dgm:animLvl val="lvl"/>
          <dgm:resizeHandles val="exact"/>
        </dgm:presLayoutVars>
      </dgm:prSet>
      <dgm:spPr/>
    </dgm:pt>
    <dgm:pt modelId="{CF98AF03-B3F8-4DB2-9785-EB5D32095CE4}" type="pres">
      <dgm:prSet presAssocID="{500BDB00-9081-40FF-B69F-A645A573DE86}" presName="compNode" presStyleCnt="0"/>
      <dgm:spPr/>
    </dgm:pt>
    <dgm:pt modelId="{A9F0EFF4-133F-4B5E-8F1D-521D177E9072}" type="pres">
      <dgm:prSet presAssocID="{500BDB00-9081-40FF-B69F-A645A573DE86}" presName="childRect" presStyleLbl="bgAcc1" presStyleIdx="0" presStyleCnt="1" custScaleX="1026198" custScaleY="120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91F40-5378-4A3F-A9DE-3EB0116987D9}" type="pres">
      <dgm:prSet presAssocID="{500BDB00-9081-40FF-B69F-A645A573DE8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D7A2824-8829-436E-8680-EE049D876BAA}" type="pres">
      <dgm:prSet presAssocID="{500BDB00-9081-40FF-B69F-A645A573DE86}" presName="parentRect" presStyleLbl="alignNode1" presStyleIdx="0" presStyleCnt="1" custScaleX="613507" custScaleY="148519" custLinFactX="100000" custLinFactNeighborX="198196" custLinFactNeighborY="35520"/>
      <dgm:spPr/>
    </dgm:pt>
    <dgm:pt modelId="{2B0B4C18-D743-4CE6-8449-229F12A855B3}" type="pres">
      <dgm:prSet presAssocID="{500BDB00-9081-40FF-B69F-A645A573DE86}" presName="adorn" presStyleLbl="fgAccFollowNode1" presStyleIdx="0" presStyleCnt="1" custScaleX="307908" custScaleY="306361" custLinFactX="549158" custLinFactY="-32711" custLinFactNeighborX="600000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89732287-AB45-4720-9DE7-6E9328E3F09F}" type="presOf" srcId="{500BDB00-9081-40FF-B69F-A645A573DE86}" destId="{AD7A2824-8829-436E-8680-EE049D876BAA}" srcOrd="1" destOrd="0" presId="urn:microsoft.com/office/officeart/2005/8/layout/bList2"/>
    <dgm:cxn modelId="{7C285068-9048-4654-9AB9-F64734FB4C81}" srcId="{500BDB00-9081-40FF-B69F-A645A573DE86}" destId="{BA8514D4-A16F-4C2C-9754-143AE3A189A5}" srcOrd="0" destOrd="0" parTransId="{D5EAE014-1771-4198-9D79-D8AF3E3FBD38}" sibTransId="{805E2747-6707-4145-9CFA-4AF86F62BB01}"/>
    <dgm:cxn modelId="{0AFDE56C-19C6-4959-828B-EFCD264662EE}" srcId="{EC99449A-9CA1-4D75-B699-72DA115F79FC}" destId="{500BDB00-9081-40FF-B69F-A645A573DE86}" srcOrd="0" destOrd="0" parTransId="{6E75C3BB-8320-49A2-AC1D-343B985EA5BE}" sibTransId="{7A5E4C0F-6C4C-4D86-82AF-10A8B1C06F8E}"/>
    <dgm:cxn modelId="{7CE757D7-F2D9-45EF-A5F7-823EB2935B69}" type="presOf" srcId="{BA8514D4-A16F-4C2C-9754-143AE3A189A5}" destId="{A9F0EFF4-133F-4B5E-8F1D-521D177E9072}" srcOrd="0" destOrd="0" presId="urn:microsoft.com/office/officeart/2005/8/layout/bList2"/>
    <dgm:cxn modelId="{8C78820F-C05A-43B5-888C-9D31FBB647FA}" type="presOf" srcId="{500BDB00-9081-40FF-B69F-A645A573DE86}" destId="{C8B91F40-5378-4A3F-A9DE-3EB0116987D9}" srcOrd="0" destOrd="0" presId="urn:microsoft.com/office/officeart/2005/8/layout/bList2"/>
    <dgm:cxn modelId="{C25F06A7-8643-492F-85F6-9BBCCF5E415A}" type="presOf" srcId="{EC99449A-9CA1-4D75-B699-72DA115F79FC}" destId="{02ABDAE9-A37A-4390-9D63-BB854E306D4D}" srcOrd="0" destOrd="0" presId="urn:microsoft.com/office/officeart/2005/8/layout/bList2"/>
    <dgm:cxn modelId="{9DBC473E-CA1A-46A9-8385-0116F0F20BF9}" type="presParOf" srcId="{02ABDAE9-A37A-4390-9D63-BB854E306D4D}" destId="{CF98AF03-B3F8-4DB2-9785-EB5D32095CE4}" srcOrd="0" destOrd="0" presId="urn:microsoft.com/office/officeart/2005/8/layout/bList2"/>
    <dgm:cxn modelId="{A0B27BDF-3BEA-4B1B-990D-9EC8AE37F037}" type="presParOf" srcId="{CF98AF03-B3F8-4DB2-9785-EB5D32095CE4}" destId="{A9F0EFF4-133F-4B5E-8F1D-521D177E9072}" srcOrd="0" destOrd="0" presId="urn:microsoft.com/office/officeart/2005/8/layout/bList2"/>
    <dgm:cxn modelId="{6F4D7B51-2CBE-477A-BE23-1A1E1CD52E84}" type="presParOf" srcId="{CF98AF03-B3F8-4DB2-9785-EB5D32095CE4}" destId="{C8B91F40-5378-4A3F-A9DE-3EB0116987D9}" srcOrd="1" destOrd="0" presId="urn:microsoft.com/office/officeart/2005/8/layout/bList2"/>
    <dgm:cxn modelId="{68D794D0-1959-443E-90FF-9690C3D66827}" type="presParOf" srcId="{CF98AF03-B3F8-4DB2-9785-EB5D32095CE4}" destId="{AD7A2824-8829-436E-8680-EE049D876BAA}" srcOrd="2" destOrd="0" presId="urn:microsoft.com/office/officeart/2005/8/layout/bList2"/>
    <dgm:cxn modelId="{6E27317C-B398-49EB-B4B9-41E0DB45A11A}" type="presParOf" srcId="{CF98AF03-B3F8-4DB2-9785-EB5D32095CE4}" destId="{2B0B4C18-D743-4CE6-8449-229F12A855B3}" srcOrd="3" destOrd="0" presId="urn:microsoft.com/office/officeart/2005/8/layout/bList2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C99449A-9CA1-4D75-B699-72DA115F79FC}" type="doc">
      <dgm:prSet loTypeId="urn:microsoft.com/office/officeart/2005/8/layout/bList2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500BDB00-9081-40FF-B69F-A645A573DE86}">
      <dgm:prSet custT="1"/>
      <dgm:spPr/>
      <dgm:t>
        <a:bodyPr/>
        <a:lstStyle/>
        <a:p>
          <a:pPr rtl="0"/>
          <a:r>
            <a:rPr lang="ru-RU" sz="2000" b="1" dirty="0" smtClean="0">
              <a:effectLst/>
            </a:rPr>
            <a:t>2017 год – Год экологии и ООПТ</a:t>
          </a:r>
          <a:endParaRPr lang="ru-RU" sz="2000" b="1" dirty="0">
            <a:effectLst/>
          </a:endParaRPr>
        </a:p>
      </dgm:t>
    </dgm:pt>
    <dgm:pt modelId="{6E75C3BB-8320-49A2-AC1D-343B985EA5BE}" type="parTrans" cxnId="{0AFDE56C-19C6-4959-828B-EFCD264662EE}">
      <dgm:prSet/>
      <dgm:spPr/>
      <dgm:t>
        <a:bodyPr/>
        <a:lstStyle/>
        <a:p>
          <a:endParaRPr lang="ru-RU"/>
        </a:p>
      </dgm:t>
    </dgm:pt>
    <dgm:pt modelId="{7A5E4C0F-6C4C-4D86-82AF-10A8B1C06F8E}" type="sibTrans" cxnId="{0AFDE56C-19C6-4959-828B-EFCD264662EE}">
      <dgm:prSet/>
      <dgm:spPr/>
      <dgm:t>
        <a:bodyPr/>
        <a:lstStyle/>
        <a:p>
          <a:endParaRPr lang="ru-RU"/>
        </a:p>
      </dgm:t>
    </dgm:pt>
    <dgm:pt modelId="{BA8514D4-A16F-4C2C-9754-143AE3A189A5}">
      <dgm:prSet custT="1"/>
      <dgm:spPr/>
      <dgm:t>
        <a:bodyPr/>
        <a:lstStyle/>
        <a:p>
          <a:r>
            <a:rPr lang="ru-RU" sz="4000" b="0" dirty="0" smtClean="0">
              <a:solidFill>
                <a:schemeClr val="accent6">
                  <a:lumMod val="50000"/>
                </a:schemeClr>
              </a:solidFill>
              <a:latin typeface="Mistral" pitchFamily="66" charset="0"/>
            </a:rPr>
            <a:t>Сокровища природы - ЗАПОВЕДНИКИ</a:t>
          </a:r>
          <a:endParaRPr lang="ru-RU" sz="4000" b="0" dirty="0">
            <a:solidFill>
              <a:schemeClr val="accent6">
                <a:lumMod val="50000"/>
              </a:schemeClr>
            </a:solidFill>
            <a:latin typeface="Mistral" pitchFamily="66" charset="0"/>
          </a:endParaRPr>
        </a:p>
      </dgm:t>
    </dgm:pt>
    <dgm:pt modelId="{805E2747-6707-4145-9CFA-4AF86F62BB01}" type="sibTrans" cxnId="{7C285068-9048-4654-9AB9-F64734FB4C81}">
      <dgm:prSet/>
      <dgm:spPr/>
      <dgm:t>
        <a:bodyPr/>
        <a:lstStyle/>
        <a:p>
          <a:endParaRPr lang="ru-RU"/>
        </a:p>
      </dgm:t>
    </dgm:pt>
    <dgm:pt modelId="{D5EAE014-1771-4198-9D79-D8AF3E3FBD38}" type="parTrans" cxnId="{7C285068-9048-4654-9AB9-F64734FB4C81}">
      <dgm:prSet/>
      <dgm:spPr/>
      <dgm:t>
        <a:bodyPr/>
        <a:lstStyle/>
        <a:p>
          <a:endParaRPr lang="ru-RU"/>
        </a:p>
      </dgm:t>
    </dgm:pt>
    <dgm:pt modelId="{02ABDAE9-A37A-4390-9D63-BB854E306D4D}" type="pres">
      <dgm:prSet presAssocID="{EC99449A-9CA1-4D75-B699-72DA115F79FC}" presName="diagram" presStyleCnt="0">
        <dgm:presLayoutVars>
          <dgm:dir/>
          <dgm:animLvl val="lvl"/>
          <dgm:resizeHandles val="exact"/>
        </dgm:presLayoutVars>
      </dgm:prSet>
      <dgm:spPr/>
    </dgm:pt>
    <dgm:pt modelId="{CF98AF03-B3F8-4DB2-9785-EB5D32095CE4}" type="pres">
      <dgm:prSet presAssocID="{500BDB00-9081-40FF-B69F-A645A573DE86}" presName="compNode" presStyleCnt="0"/>
      <dgm:spPr/>
    </dgm:pt>
    <dgm:pt modelId="{A9F0EFF4-133F-4B5E-8F1D-521D177E9072}" type="pres">
      <dgm:prSet presAssocID="{500BDB00-9081-40FF-B69F-A645A573DE86}" presName="childRect" presStyleLbl="bgAcc1" presStyleIdx="0" presStyleCnt="1" custScaleX="1026198" custScaleY="120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91F40-5378-4A3F-A9DE-3EB0116987D9}" type="pres">
      <dgm:prSet presAssocID="{500BDB00-9081-40FF-B69F-A645A573DE8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D7A2824-8829-436E-8680-EE049D876BAA}" type="pres">
      <dgm:prSet presAssocID="{500BDB00-9081-40FF-B69F-A645A573DE86}" presName="parentRect" presStyleLbl="alignNode1" presStyleIdx="0" presStyleCnt="1" custScaleX="613507" custScaleY="148519" custLinFactX="100000" custLinFactNeighborX="198196" custLinFactNeighborY="35520"/>
      <dgm:spPr/>
    </dgm:pt>
    <dgm:pt modelId="{2B0B4C18-D743-4CE6-8449-229F12A855B3}" type="pres">
      <dgm:prSet presAssocID="{500BDB00-9081-40FF-B69F-A645A573DE86}" presName="adorn" presStyleLbl="fgAccFollowNode1" presStyleIdx="0" presStyleCnt="1" custScaleX="307908" custScaleY="306361" custLinFactX="549158" custLinFactY="-32711" custLinFactNeighborX="600000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3468A4B5-89E0-4E85-923C-91B6E7D3CEF6}" type="presOf" srcId="{BA8514D4-A16F-4C2C-9754-143AE3A189A5}" destId="{A9F0EFF4-133F-4B5E-8F1D-521D177E9072}" srcOrd="0" destOrd="0" presId="urn:microsoft.com/office/officeart/2005/8/layout/bList2"/>
    <dgm:cxn modelId="{B5003FC1-94E6-40EF-B982-8A3388ADB15A}" type="presOf" srcId="{500BDB00-9081-40FF-B69F-A645A573DE86}" destId="{C8B91F40-5378-4A3F-A9DE-3EB0116987D9}" srcOrd="0" destOrd="0" presId="urn:microsoft.com/office/officeart/2005/8/layout/bList2"/>
    <dgm:cxn modelId="{7C285068-9048-4654-9AB9-F64734FB4C81}" srcId="{500BDB00-9081-40FF-B69F-A645A573DE86}" destId="{BA8514D4-A16F-4C2C-9754-143AE3A189A5}" srcOrd="0" destOrd="0" parTransId="{D5EAE014-1771-4198-9D79-D8AF3E3FBD38}" sibTransId="{805E2747-6707-4145-9CFA-4AF86F62BB01}"/>
    <dgm:cxn modelId="{0AFDE56C-19C6-4959-828B-EFCD264662EE}" srcId="{EC99449A-9CA1-4D75-B699-72DA115F79FC}" destId="{500BDB00-9081-40FF-B69F-A645A573DE86}" srcOrd="0" destOrd="0" parTransId="{6E75C3BB-8320-49A2-AC1D-343B985EA5BE}" sibTransId="{7A5E4C0F-6C4C-4D86-82AF-10A8B1C06F8E}"/>
    <dgm:cxn modelId="{71E44CDD-E60E-4DD5-9D8E-A8173298FC31}" type="presOf" srcId="{500BDB00-9081-40FF-B69F-A645A573DE86}" destId="{AD7A2824-8829-436E-8680-EE049D876BAA}" srcOrd="1" destOrd="0" presId="urn:microsoft.com/office/officeart/2005/8/layout/bList2"/>
    <dgm:cxn modelId="{F2CE4CE3-5B9B-4121-9969-F1A859D82BCC}" type="presOf" srcId="{EC99449A-9CA1-4D75-B699-72DA115F79FC}" destId="{02ABDAE9-A37A-4390-9D63-BB854E306D4D}" srcOrd="0" destOrd="0" presId="urn:microsoft.com/office/officeart/2005/8/layout/bList2"/>
    <dgm:cxn modelId="{F429C285-27EE-4874-BEE3-AB7C4C748690}" type="presParOf" srcId="{02ABDAE9-A37A-4390-9D63-BB854E306D4D}" destId="{CF98AF03-B3F8-4DB2-9785-EB5D32095CE4}" srcOrd="0" destOrd="0" presId="urn:microsoft.com/office/officeart/2005/8/layout/bList2"/>
    <dgm:cxn modelId="{51F24007-5BF0-410F-B0BC-663C42F11DB5}" type="presParOf" srcId="{CF98AF03-B3F8-4DB2-9785-EB5D32095CE4}" destId="{A9F0EFF4-133F-4B5E-8F1D-521D177E9072}" srcOrd="0" destOrd="0" presId="urn:microsoft.com/office/officeart/2005/8/layout/bList2"/>
    <dgm:cxn modelId="{CBA315EC-CA89-4E68-A877-7E82034BEEB6}" type="presParOf" srcId="{CF98AF03-B3F8-4DB2-9785-EB5D32095CE4}" destId="{C8B91F40-5378-4A3F-A9DE-3EB0116987D9}" srcOrd="1" destOrd="0" presId="urn:microsoft.com/office/officeart/2005/8/layout/bList2"/>
    <dgm:cxn modelId="{F57E8889-D52F-49EA-A6BC-D8EA9086F283}" type="presParOf" srcId="{CF98AF03-B3F8-4DB2-9785-EB5D32095CE4}" destId="{AD7A2824-8829-436E-8680-EE049D876BAA}" srcOrd="2" destOrd="0" presId="urn:microsoft.com/office/officeart/2005/8/layout/bList2"/>
    <dgm:cxn modelId="{639FF152-94B2-4B3C-9900-DEE33DE04C90}" type="presParOf" srcId="{CF98AF03-B3F8-4DB2-9785-EB5D32095CE4}" destId="{2B0B4C18-D743-4CE6-8449-229F12A855B3}" srcOrd="3" destOrd="0" presId="urn:microsoft.com/office/officeart/2005/8/layout/bList2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C99449A-9CA1-4D75-B699-72DA115F79FC}" type="doc">
      <dgm:prSet loTypeId="urn:microsoft.com/office/officeart/2005/8/layout/bList2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500BDB00-9081-40FF-B69F-A645A573DE86}">
      <dgm:prSet custT="1"/>
      <dgm:spPr/>
      <dgm:t>
        <a:bodyPr/>
        <a:lstStyle/>
        <a:p>
          <a:pPr rtl="0"/>
          <a:r>
            <a:rPr lang="ru-RU" sz="2000" b="1" dirty="0" smtClean="0">
              <a:effectLst/>
            </a:rPr>
            <a:t>2017 год – Год экологии и ООПТ</a:t>
          </a:r>
          <a:endParaRPr lang="ru-RU" sz="2000" b="1" dirty="0">
            <a:effectLst/>
          </a:endParaRPr>
        </a:p>
      </dgm:t>
    </dgm:pt>
    <dgm:pt modelId="{6E75C3BB-8320-49A2-AC1D-343B985EA5BE}" type="parTrans" cxnId="{0AFDE56C-19C6-4959-828B-EFCD264662EE}">
      <dgm:prSet/>
      <dgm:spPr/>
      <dgm:t>
        <a:bodyPr/>
        <a:lstStyle/>
        <a:p>
          <a:endParaRPr lang="ru-RU"/>
        </a:p>
      </dgm:t>
    </dgm:pt>
    <dgm:pt modelId="{7A5E4C0F-6C4C-4D86-82AF-10A8B1C06F8E}" type="sibTrans" cxnId="{0AFDE56C-19C6-4959-828B-EFCD264662EE}">
      <dgm:prSet/>
      <dgm:spPr/>
      <dgm:t>
        <a:bodyPr/>
        <a:lstStyle/>
        <a:p>
          <a:endParaRPr lang="ru-RU"/>
        </a:p>
      </dgm:t>
    </dgm:pt>
    <dgm:pt modelId="{BA8514D4-A16F-4C2C-9754-143AE3A189A5}">
      <dgm:prSet custT="1"/>
      <dgm:spPr/>
      <dgm:t>
        <a:bodyPr/>
        <a:lstStyle/>
        <a:p>
          <a:r>
            <a:rPr lang="ru-RU" sz="4000" b="0" dirty="0" smtClean="0">
              <a:solidFill>
                <a:schemeClr val="accent6">
                  <a:lumMod val="50000"/>
                </a:schemeClr>
              </a:solidFill>
              <a:latin typeface="Mistral" pitchFamily="66" charset="0"/>
            </a:rPr>
            <a:t>Сокровища природы - ЗАПОВЕДНИКИ</a:t>
          </a:r>
          <a:endParaRPr lang="ru-RU" sz="4000" b="0" dirty="0">
            <a:solidFill>
              <a:schemeClr val="accent6">
                <a:lumMod val="50000"/>
              </a:schemeClr>
            </a:solidFill>
            <a:latin typeface="Mistral" pitchFamily="66" charset="0"/>
          </a:endParaRPr>
        </a:p>
      </dgm:t>
    </dgm:pt>
    <dgm:pt modelId="{805E2747-6707-4145-9CFA-4AF86F62BB01}" type="sibTrans" cxnId="{7C285068-9048-4654-9AB9-F64734FB4C81}">
      <dgm:prSet/>
      <dgm:spPr/>
      <dgm:t>
        <a:bodyPr/>
        <a:lstStyle/>
        <a:p>
          <a:endParaRPr lang="ru-RU"/>
        </a:p>
      </dgm:t>
    </dgm:pt>
    <dgm:pt modelId="{D5EAE014-1771-4198-9D79-D8AF3E3FBD38}" type="parTrans" cxnId="{7C285068-9048-4654-9AB9-F64734FB4C81}">
      <dgm:prSet/>
      <dgm:spPr/>
      <dgm:t>
        <a:bodyPr/>
        <a:lstStyle/>
        <a:p>
          <a:endParaRPr lang="ru-RU"/>
        </a:p>
      </dgm:t>
    </dgm:pt>
    <dgm:pt modelId="{02ABDAE9-A37A-4390-9D63-BB854E306D4D}" type="pres">
      <dgm:prSet presAssocID="{EC99449A-9CA1-4D75-B699-72DA115F79FC}" presName="diagram" presStyleCnt="0">
        <dgm:presLayoutVars>
          <dgm:dir/>
          <dgm:animLvl val="lvl"/>
          <dgm:resizeHandles val="exact"/>
        </dgm:presLayoutVars>
      </dgm:prSet>
      <dgm:spPr/>
    </dgm:pt>
    <dgm:pt modelId="{CF98AF03-B3F8-4DB2-9785-EB5D32095CE4}" type="pres">
      <dgm:prSet presAssocID="{500BDB00-9081-40FF-B69F-A645A573DE86}" presName="compNode" presStyleCnt="0"/>
      <dgm:spPr/>
    </dgm:pt>
    <dgm:pt modelId="{A9F0EFF4-133F-4B5E-8F1D-521D177E9072}" type="pres">
      <dgm:prSet presAssocID="{500BDB00-9081-40FF-B69F-A645A573DE86}" presName="childRect" presStyleLbl="bgAcc1" presStyleIdx="0" presStyleCnt="1" custScaleX="1026198" custScaleY="120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91F40-5378-4A3F-A9DE-3EB0116987D9}" type="pres">
      <dgm:prSet presAssocID="{500BDB00-9081-40FF-B69F-A645A573DE8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D7A2824-8829-436E-8680-EE049D876BAA}" type="pres">
      <dgm:prSet presAssocID="{500BDB00-9081-40FF-B69F-A645A573DE86}" presName="parentRect" presStyleLbl="alignNode1" presStyleIdx="0" presStyleCnt="1" custScaleX="613507" custScaleY="148519" custLinFactX="100000" custLinFactNeighborX="198196" custLinFactNeighborY="35520"/>
      <dgm:spPr/>
    </dgm:pt>
    <dgm:pt modelId="{2B0B4C18-D743-4CE6-8449-229F12A855B3}" type="pres">
      <dgm:prSet presAssocID="{500BDB00-9081-40FF-B69F-A645A573DE86}" presName="adorn" presStyleLbl="fgAccFollowNode1" presStyleIdx="0" presStyleCnt="1" custScaleX="307908" custScaleY="306361" custLinFactX="549158" custLinFactY="-32711" custLinFactNeighborX="600000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2ADB4B20-B33B-492C-990F-A1939F482357}" type="presOf" srcId="{BA8514D4-A16F-4C2C-9754-143AE3A189A5}" destId="{A9F0EFF4-133F-4B5E-8F1D-521D177E9072}" srcOrd="0" destOrd="0" presId="urn:microsoft.com/office/officeart/2005/8/layout/bList2"/>
    <dgm:cxn modelId="{7C285068-9048-4654-9AB9-F64734FB4C81}" srcId="{500BDB00-9081-40FF-B69F-A645A573DE86}" destId="{BA8514D4-A16F-4C2C-9754-143AE3A189A5}" srcOrd="0" destOrd="0" parTransId="{D5EAE014-1771-4198-9D79-D8AF3E3FBD38}" sibTransId="{805E2747-6707-4145-9CFA-4AF86F62BB01}"/>
    <dgm:cxn modelId="{0AFDE56C-19C6-4959-828B-EFCD264662EE}" srcId="{EC99449A-9CA1-4D75-B699-72DA115F79FC}" destId="{500BDB00-9081-40FF-B69F-A645A573DE86}" srcOrd="0" destOrd="0" parTransId="{6E75C3BB-8320-49A2-AC1D-343B985EA5BE}" sibTransId="{7A5E4C0F-6C4C-4D86-82AF-10A8B1C06F8E}"/>
    <dgm:cxn modelId="{25C36C6C-CF4F-46FE-902E-D7D4AA094BCB}" type="presOf" srcId="{EC99449A-9CA1-4D75-B699-72DA115F79FC}" destId="{02ABDAE9-A37A-4390-9D63-BB854E306D4D}" srcOrd="0" destOrd="0" presId="urn:microsoft.com/office/officeart/2005/8/layout/bList2"/>
    <dgm:cxn modelId="{A17ACF9E-B17A-4399-AFC5-A4B71669FE67}" type="presOf" srcId="{500BDB00-9081-40FF-B69F-A645A573DE86}" destId="{AD7A2824-8829-436E-8680-EE049D876BAA}" srcOrd="1" destOrd="0" presId="urn:microsoft.com/office/officeart/2005/8/layout/bList2"/>
    <dgm:cxn modelId="{67B35BCE-582F-4986-AB90-881E739BD1B3}" type="presOf" srcId="{500BDB00-9081-40FF-B69F-A645A573DE86}" destId="{C8B91F40-5378-4A3F-A9DE-3EB0116987D9}" srcOrd="0" destOrd="0" presId="urn:microsoft.com/office/officeart/2005/8/layout/bList2"/>
    <dgm:cxn modelId="{239E3CB5-5DA9-4695-A4DC-8C3A3750E4D8}" type="presParOf" srcId="{02ABDAE9-A37A-4390-9D63-BB854E306D4D}" destId="{CF98AF03-B3F8-4DB2-9785-EB5D32095CE4}" srcOrd="0" destOrd="0" presId="urn:microsoft.com/office/officeart/2005/8/layout/bList2"/>
    <dgm:cxn modelId="{7BD117B7-265A-4625-A6FE-2E7343E04C12}" type="presParOf" srcId="{CF98AF03-B3F8-4DB2-9785-EB5D32095CE4}" destId="{A9F0EFF4-133F-4B5E-8F1D-521D177E9072}" srcOrd="0" destOrd="0" presId="urn:microsoft.com/office/officeart/2005/8/layout/bList2"/>
    <dgm:cxn modelId="{683739F1-9526-41AE-978A-76747771D87A}" type="presParOf" srcId="{CF98AF03-B3F8-4DB2-9785-EB5D32095CE4}" destId="{C8B91F40-5378-4A3F-A9DE-3EB0116987D9}" srcOrd="1" destOrd="0" presId="urn:microsoft.com/office/officeart/2005/8/layout/bList2"/>
    <dgm:cxn modelId="{1A461077-0F92-409D-85F6-9C386733ABDF}" type="presParOf" srcId="{CF98AF03-B3F8-4DB2-9785-EB5D32095CE4}" destId="{AD7A2824-8829-436E-8680-EE049D876BAA}" srcOrd="2" destOrd="0" presId="urn:microsoft.com/office/officeart/2005/8/layout/bList2"/>
    <dgm:cxn modelId="{7524CD8C-050E-441F-A22F-C14746417DCB}" type="presParOf" srcId="{CF98AF03-B3F8-4DB2-9785-EB5D32095CE4}" destId="{2B0B4C18-D743-4CE6-8449-229F12A855B3}" srcOrd="3" destOrd="0" presId="urn:microsoft.com/office/officeart/2005/8/layout/bList2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C99449A-9CA1-4D75-B699-72DA115F79FC}" type="doc">
      <dgm:prSet loTypeId="urn:microsoft.com/office/officeart/2005/8/layout/bList2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500BDB00-9081-40FF-B69F-A645A573DE86}">
      <dgm:prSet custT="1"/>
      <dgm:spPr/>
      <dgm:t>
        <a:bodyPr/>
        <a:lstStyle/>
        <a:p>
          <a:pPr rtl="0"/>
          <a:r>
            <a:rPr lang="ru-RU" sz="2000" b="1" dirty="0" smtClean="0">
              <a:effectLst/>
            </a:rPr>
            <a:t>2017 год – Год экологии и ООПТ</a:t>
          </a:r>
          <a:endParaRPr lang="ru-RU" sz="2000" b="1" dirty="0">
            <a:effectLst/>
          </a:endParaRPr>
        </a:p>
      </dgm:t>
    </dgm:pt>
    <dgm:pt modelId="{6E75C3BB-8320-49A2-AC1D-343B985EA5BE}" type="parTrans" cxnId="{0AFDE56C-19C6-4959-828B-EFCD264662EE}">
      <dgm:prSet/>
      <dgm:spPr/>
      <dgm:t>
        <a:bodyPr/>
        <a:lstStyle/>
        <a:p>
          <a:endParaRPr lang="ru-RU"/>
        </a:p>
      </dgm:t>
    </dgm:pt>
    <dgm:pt modelId="{7A5E4C0F-6C4C-4D86-82AF-10A8B1C06F8E}" type="sibTrans" cxnId="{0AFDE56C-19C6-4959-828B-EFCD264662EE}">
      <dgm:prSet/>
      <dgm:spPr/>
      <dgm:t>
        <a:bodyPr/>
        <a:lstStyle/>
        <a:p>
          <a:endParaRPr lang="ru-RU"/>
        </a:p>
      </dgm:t>
    </dgm:pt>
    <dgm:pt modelId="{BA8514D4-A16F-4C2C-9754-143AE3A189A5}">
      <dgm:prSet custT="1"/>
      <dgm:spPr/>
      <dgm:t>
        <a:bodyPr/>
        <a:lstStyle/>
        <a:p>
          <a:r>
            <a:rPr lang="ru-RU" sz="4000" b="0" dirty="0" smtClean="0">
              <a:solidFill>
                <a:schemeClr val="accent6">
                  <a:lumMod val="50000"/>
                </a:schemeClr>
              </a:solidFill>
              <a:latin typeface="Mistral" pitchFamily="66" charset="0"/>
            </a:rPr>
            <a:t>Сокровища природы - ЗАПОВЕДНИКИ</a:t>
          </a:r>
          <a:endParaRPr lang="ru-RU" sz="4000" b="0" dirty="0">
            <a:solidFill>
              <a:schemeClr val="accent6">
                <a:lumMod val="50000"/>
              </a:schemeClr>
            </a:solidFill>
            <a:latin typeface="Mistral" pitchFamily="66" charset="0"/>
          </a:endParaRPr>
        </a:p>
      </dgm:t>
    </dgm:pt>
    <dgm:pt modelId="{805E2747-6707-4145-9CFA-4AF86F62BB01}" type="sibTrans" cxnId="{7C285068-9048-4654-9AB9-F64734FB4C81}">
      <dgm:prSet/>
      <dgm:spPr/>
      <dgm:t>
        <a:bodyPr/>
        <a:lstStyle/>
        <a:p>
          <a:endParaRPr lang="ru-RU"/>
        </a:p>
      </dgm:t>
    </dgm:pt>
    <dgm:pt modelId="{D5EAE014-1771-4198-9D79-D8AF3E3FBD38}" type="parTrans" cxnId="{7C285068-9048-4654-9AB9-F64734FB4C81}">
      <dgm:prSet/>
      <dgm:spPr/>
      <dgm:t>
        <a:bodyPr/>
        <a:lstStyle/>
        <a:p>
          <a:endParaRPr lang="ru-RU"/>
        </a:p>
      </dgm:t>
    </dgm:pt>
    <dgm:pt modelId="{02ABDAE9-A37A-4390-9D63-BB854E306D4D}" type="pres">
      <dgm:prSet presAssocID="{EC99449A-9CA1-4D75-B699-72DA115F79FC}" presName="diagram" presStyleCnt="0">
        <dgm:presLayoutVars>
          <dgm:dir/>
          <dgm:animLvl val="lvl"/>
          <dgm:resizeHandles val="exact"/>
        </dgm:presLayoutVars>
      </dgm:prSet>
      <dgm:spPr/>
    </dgm:pt>
    <dgm:pt modelId="{CF98AF03-B3F8-4DB2-9785-EB5D32095CE4}" type="pres">
      <dgm:prSet presAssocID="{500BDB00-9081-40FF-B69F-A645A573DE86}" presName="compNode" presStyleCnt="0"/>
      <dgm:spPr/>
    </dgm:pt>
    <dgm:pt modelId="{A9F0EFF4-133F-4B5E-8F1D-521D177E9072}" type="pres">
      <dgm:prSet presAssocID="{500BDB00-9081-40FF-B69F-A645A573DE86}" presName="childRect" presStyleLbl="bgAcc1" presStyleIdx="0" presStyleCnt="1" custScaleX="1026198" custScaleY="120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91F40-5378-4A3F-A9DE-3EB0116987D9}" type="pres">
      <dgm:prSet presAssocID="{500BDB00-9081-40FF-B69F-A645A573DE8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D7A2824-8829-436E-8680-EE049D876BAA}" type="pres">
      <dgm:prSet presAssocID="{500BDB00-9081-40FF-B69F-A645A573DE86}" presName="parentRect" presStyleLbl="alignNode1" presStyleIdx="0" presStyleCnt="1" custScaleX="613507" custScaleY="148519" custLinFactX="100000" custLinFactNeighborX="198196" custLinFactNeighborY="35520"/>
      <dgm:spPr/>
    </dgm:pt>
    <dgm:pt modelId="{2B0B4C18-D743-4CE6-8449-229F12A855B3}" type="pres">
      <dgm:prSet presAssocID="{500BDB00-9081-40FF-B69F-A645A573DE86}" presName="adorn" presStyleLbl="fgAccFollowNode1" presStyleIdx="0" presStyleCnt="1" custScaleX="307908" custScaleY="306361" custLinFactX="549158" custLinFactY="-32711" custLinFactNeighborX="600000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A4FE23E-7A32-4E81-86AC-5E0706BBBF31}" type="presOf" srcId="{500BDB00-9081-40FF-B69F-A645A573DE86}" destId="{C8B91F40-5378-4A3F-A9DE-3EB0116987D9}" srcOrd="0" destOrd="0" presId="urn:microsoft.com/office/officeart/2005/8/layout/bList2"/>
    <dgm:cxn modelId="{7C935938-9073-4D08-BC35-E030440D267B}" type="presOf" srcId="{500BDB00-9081-40FF-B69F-A645A573DE86}" destId="{AD7A2824-8829-436E-8680-EE049D876BAA}" srcOrd="1" destOrd="0" presId="urn:microsoft.com/office/officeart/2005/8/layout/bList2"/>
    <dgm:cxn modelId="{7C285068-9048-4654-9AB9-F64734FB4C81}" srcId="{500BDB00-9081-40FF-B69F-A645A573DE86}" destId="{BA8514D4-A16F-4C2C-9754-143AE3A189A5}" srcOrd="0" destOrd="0" parTransId="{D5EAE014-1771-4198-9D79-D8AF3E3FBD38}" sibTransId="{805E2747-6707-4145-9CFA-4AF86F62BB01}"/>
    <dgm:cxn modelId="{739D7551-2622-4BF9-A253-72780B0F0975}" type="presOf" srcId="{EC99449A-9CA1-4D75-B699-72DA115F79FC}" destId="{02ABDAE9-A37A-4390-9D63-BB854E306D4D}" srcOrd="0" destOrd="0" presId="urn:microsoft.com/office/officeart/2005/8/layout/bList2"/>
    <dgm:cxn modelId="{0AFDE56C-19C6-4959-828B-EFCD264662EE}" srcId="{EC99449A-9CA1-4D75-B699-72DA115F79FC}" destId="{500BDB00-9081-40FF-B69F-A645A573DE86}" srcOrd="0" destOrd="0" parTransId="{6E75C3BB-8320-49A2-AC1D-343B985EA5BE}" sibTransId="{7A5E4C0F-6C4C-4D86-82AF-10A8B1C06F8E}"/>
    <dgm:cxn modelId="{29875599-DB2B-4237-B1A9-8DE22E6713E7}" type="presOf" srcId="{BA8514D4-A16F-4C2C-9754-143AE3A189A5}" destId="{A9F0EFF4-133F-4B5E-8F1D-521D177E9072}" srcOrd="0" destOrd="0" presId="urn:microsoft.com/office/officeart/2005/8/layout/bList2"/>
    <dgm:cxn modelId="{449F324B-BABE-478E-98D6-E8F6BC27D55C}" type="presParOf" srcId="{02ABDAE9-A37A-4390-9D63-BB854E306D4D}" destId="{CF98AF03-B3F8-4DB2-9785-EB5D32095CE4}" srcOrd="0" destOrd="0" presId="urn:microsoft.com/office/officeart/2005/8/layout/bList2"/>
    <dgm:cxn modelId="{031BD4AC-8110-4BC0-BF42-63D7FDE0EE1D}" type="presParOf" srcId="{CF98AF03-B3F8-4DB2-9785-EB5D32095CE4}" destId="{A9F0EFF4-133F-4B5E-8F1D-521D177E9072}" srcOrd="0" destOrd="0" presId="urn:microsoft.com/office/officeart/2005/8/layout/bList2"/>
    <dgm:cxn modelId="{A1E6EDF7-80C5-4EFF-87BA-83774AB44FBB}" type="presParOf" srcId="{CF98AF03-B3F8-4DB2-9785-EB5D32095CE4}" destId="{C8B91F40-5378-4A3F-A9DE-3EB0116987D9}" srcOrd="1" destOrd="0" presId="urn:microsoft.com/office/officeart/2005/8/layout/bList2"/>
    <dgm:cxn modelId="{5D6494FB-C0C0-46BD-9F3F-56F93BEE1BF7}" type="presParOf" srcId="{CF98AF03-B3F8-4DB2-9785-EB5D32095CE4}" destId="{AD7A2824-8829-436E-8680-EE049D876BAA}" srcOrd="2" destOrd="0" presId="urn:microsoft.com/office/officeart/2005/8/layout/bList2"/>
    <dgm:cxn modelId="{EC199253-5FA1-41D0-8126-1DF92B78E69D}" type="presParOf" srcId="{CF98AF03-B3F8-4DB2-9785-EB5D32095CE4}" destId="{2B0B4C18-D743-4CE6-8449-229F12A855B3}" srcOrd="3" destOrd="0" presId="urn:microsoft.com/office/officeart/2005/8/layout/bList2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C99449A-9CA1-4D75-B699-72DA115F79FC}" type="doc">
      <dgm:prSet loTypeId="urn:microsoft.com/office/officeart/2005/8/layout/bList2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500BDB00-9081-40FF-B69F-A645A573DE86}">
      <dgm:prSet custT="1"/>
      <dgm:spPr/>
      <dgm:t>
        <a:bodyPr/>
        <a:lstStyle/>
        <a:p>
          <a:pPr rtl="0"/>
          <a:r>
            <a:rPr lang="ru-RU" sz="2000" b="1" dirty="0" smtClean="0">
              <a:effectLst/>
            </a:rPr>
            <a:t>2017 год – Год экологии и ООПТ</a:t>
          </a:r>
          <a:endParaRPr lang="ru-RU" sz="2000" b="1" dirty="0">
            <a:effectLst/>
          </a:endParaRPr>
        </a:p>
      </dgm:t>
    </dgm:pt>
    <dgm:pt modelId="{6E75C3BB-8320-49A2-AC1D-343B985EA5BE}" type="parTrans" cxnId="{0AFDE56C-19C6-4959-828B-EFCD264662EE}">
      <dgm:prSet/>
      <dgm:spPr/>
      <dgm:t>
        <a:bodyPr/>
        <a:lstStyle/>
        <a:p>
          <a:endParaRPr lang="ru-RU"/>
        </a:p>
      </dgm:t>
    </dgm:pt>
    <dgm:pt modelId="{7A5E4C0F-6C4C-4D86-82AF-10A8B1C06F8E}" type="sibTrans" cxnId="{0AFDE56C-19C6-4959-828B-EFCD264662EE}">
      <dgm:prSet/>
      <dgm:spPr/>
      <dgm:t>
        <a:bodyPr/>
        <a:lstStyle/>
        <a:p>
          <a:endParaRPr lang="ru-RU"/>
        </a:p>
      </dgm:t>
    </dgm:pt>
    <dgm:pt modelId="{BA8514D4-A16F-4C2C-9754-143AE3A189A5}">
      <dgm:prSet custT="1"/>
      <dgm:spPr/>
      <dgm:t>
        <a:bodyPr/>
        <a:lstStyle/>
        <a:p>
          <a:r>
            <a:rPr lang="ru-RU" sz="4000" b="0" dirty="0" smtClean="0">
              <a:solidFill>
                <a:schemeClr val="accent6">
                  <a:lumMod val="50000"/>
                </a:schemeClr>
              </a:solidFill>
              <a:latin typeface="Mistral" pitchFamily="66" charset="0"/>
            </a:rPr>
            <a:t>Сокровища природы - ЗАПОВЕДНИКИ</a:t>
          </a:r>
          <a:endParaRPr lang="ru-RU" sz="4000" b="0" dirty="0">
            <a:solidFill>
              <a:schemeClr val="accent6">
                <a:lumMod val="50000"/>
              </a:schemeClr>
            </a:solidFill>
            <a:latin typeface="Mistral" pitchFamily="66" charset="0"/>
          </a:endParaRPr>
        </a:p>
      </dgm:t>
    </dgm:pt>
    <dgm:pt modelId="{805E2747-6707-4145-9CFA-4AF86F62BB01}" type="sibTrans" cxnId="{7C285068-9048-4654-9AB9-F64734FB4C81}">
      <dgm:prSet/>
      <dgm:spPr/>
      <dgm:t>
        <a:bodyPr/>
        <a:lstStyle/>
        <a:p>
          <a:endParaRPr lang="ru-RU"/>
        </a:p>
      </dgm:t>
    </dgm:pt>
    <dgm:pt modelId="{D5EAE014-1771-4198-9D79-D8AF3E3FBD38}" type="parTrans" cxnId="{7C285068-9048-4654-9AB9-F64734FB4C81}">
      <dgm:prSet/>
      <dgm:spPr/>
      <dgm:t>
        <a:bodyPr/>
        <a:lstStyle/>
        <a:p>
          <a:endParaRPr lang="ru-RU"/>
        </a:p>
      </dgm:t>
    </dgm:pt>
    <dgm:pt modelId="{02ABDAE9-A37A-4390-9D63-BB854E306D4D}" type="pres">
      <dgm:prSet presAssocID="{EC99449A-9CA1-4D75-B699-72DA115F79FC}" presName="diagram" presStyleCnt="0">
        <dgm:presLayoutVars>
          <dgm:dir/>
          <dgm:animLvl val="lvl"/>
          <dgm:resizeHandles val="exact"/>
        </dgm:presLayoutVars>
      </dgm:prSet>
      <dgm:spPr/>
    </dgm:pt>
    <dgm:pt modelId="{CF98AF03-B3F8-4DB2-9785-EB5D32095CE4}" type="pres">
      <dgm:prSet presAssocID="{500BDB00-9081-40FF-B69F-A645A573DE86}" presName="compNode" presStyleCnt="0"/>
      <dgm:spPr/>
    </dgm:pt>
    <dgm:pt modelId="{A9F0EFF4-133F-4B5E-8F1D-521D177E9072}" type="pres">
      <dgm:prSet presAssocID="{500BDB00-9081-40FF-B69F-A645A573DE86}" presName="childRect" presStyleLbl="bgAcc1" presStyleIdx="0" presStyleCnt="1" custScaleX="1026198" custScaleY="120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91F40-5378-4A3F-A9DE-3EB0116987D9}" type="pres">
      <dgm:prSet presAssocID="{500BDB00-9081-40FF-B69F-A645A573DE8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D7A2824-8829-436E-8680-EE049D876BAA}" type="pres">
      <dgm:prSet presAssocID="{500BDB00-9081-40FF-B69F-A645A573DE86}" presName="parentRect" presStyleLbl="alignNode1" presStyleIdx="0" presStyleCnt="1" custScaleX="613507" custScaleY="148519" custLinFactX="100000" custLinFactNeighborX="198196" custLinFactNeighborY="35520"/>
      <dgm:spPr/>
    </dgm:pt>
    <dgm:pt modelId="{2B0B4C18-D743-4CE6-8449-229F12A855B3}" type="pres">
      <dgm:prSet presAssocID="{500BDB00-9081-40FF-B69F-A645A573DE86}" presName="adorn" presStyleLbl="fgAccFollowNode1" presStyleIdx="0" presStyleCnt="1" custScaleX="307908" custScaleY="306361" custLinFactX="549158" custLinFactY="-32711" custLinFactNeighborX="600000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0B160995-AA42-4047-B8CB-773FABC07CA3}" type="presOf" srcId="{500BDB00-9081-40FF-B69F-A645A573DE86}" destId="{C8B91F40-5378-4A3F-A9DE-3EB0116987D9}" srcOrd="0" destOrd="0" presId="urn:microsoft.com/office/officeart/2005/8/layout/bList2"/>
    <dgm:cxn modelId="{7C285068-9048-4654-9AB9-F64734FB4C81}" srcId="{500BDB00-9081-40FF-B69F-A645A573DE86}" destId="{BA8514D4-A16F-4C2C-9754-143AE3A189A5}" srcOrd="0" destOrd="0" parTransId="{D5EAE014-1771-4198-9D79-D8AF3E3FBD38}" sibTransId="{805E2747-6707-4145-9CFA-4AF86F62BB01}"/>
    <dgm:cxn modelId="{8F7C3799-FAFD-4230-9F2E-8CAE8D9B18D0}" type="presOf" srcId="{500BDB00-9081-40FF-B69F-A645A573DE86}" destId="{AD7A2824-8829-436E-8680-EE049D876BAA}" srcOrd="1" destOrd="0" presId="urn:microsoft.com/office/officeart/2005/8/layout/bList2"/>
    <dgm:cxn modelId="{0AFDE56C-19C6-4959-828B-EFCD264662EE}" srcId="{EC99449A-9CA1-4D75-B699-72DA115F79FC}" destId="{500BDB00-9081-40FF-B69F-A645A573DE86}" srcOrd="0" destOrd="0" parTransId="{6E75C3BB-8320-49A2-AC1D-343B985EA5BE}" sibTransId="{7A5E4C0F-6C4C-4D86-82AF-10A8B1C06F8E}"/>
    <dgm:cxn modelId="{25CC0F34-A1CA-4B60-9C44-E000AE3ADCD8}" type="presOf" srcId="{BA8514D4-A16F-4C2C-9754-143AE3A189A5}" destId="{A9F0EFF4-133F-4B5E-8F1D-521D177E9072}" srcOrd="0" destOrd="0" presId="urn:microsoft.com/office/officeart/2005/8/layout/bList2"/>
    <dgm:cxn modelId="{60146D56-A46C-4ADE-8CB8-5781EB45D356}" type="presOf" srcId="{EC99449A-9CA1-4D75-B699-72DA115F79FC}" destId="{02ABDAE9-A37A-4390-9D63-BB854E306D4D}" srcOrd="0" destOrd="0" presId="urn:microsoft.com/office/officeart/2005/8/layout/bList2"/>
    <dgm:cxn modelId="{2E01FFB6-3DB2-4759-A4F0-23831D51538E}" type="presParOf" srcId="{02ABDAE9-A37A-4390-9D63-BB854E306D4D}" destId="{CF98AF03-B3F8-4DB2-9785-EB5D32095CE4}" srcOrd="0" destOrd="0" presId="urn:microsoft.com/office/officeart/2005/8/layout/bList2"/>
    <dgm:cxn modelId="{652879C2-A1CC-4C90-B56C-01D32F5CAC45}" type="presParOf" srcId="{CF98AF03-B3F8-4DB2-9785-EB5D32095CE4}" destId="{A9F0EFF4-133F-4B5E-8F1D-521D177E9072}" srcOrd="0" destOrd="0" presId="urn:microsoft.com/office/officeart/2005/8/layout/bList2"/>
    <dgm:cxn modelId="{CFDF258F-E391-41F1-BC62-161D28D24D8E}" type="presParOf" srcId="{CF98AF03-B3F8-4DB2-9785-EB5D32095CE4}" destId="{C8B91F40-5378-4A3F-A9DE-3EB0116987D9}" srcOrd="1" destOrd="0" presId="urn:microsoft.com/office/officeart/2005/8/layout/bList2"/>
    <dgm:cxn modelId="{83A5C26E-DD9A-45A7-A512-26055D36E0D2}" type="presParOf" srcId="{CF98AF03-B3F8-4DB2-9785-EB5D32095CE4}" destId="{AD7A2824-8829-436E-8680-EE049D876BAA}" srcOrd="2" destOrd="0" presId="urn:microsoft.com/office/officeart/2005/8/layout/bList2"/>
    <dgm:cxn modelId="{CC3086B1-8E76-411B-B068-2228E675320A}" type="presParOf" srcId="{CF98AF03-B3F8-4DB2-9785-EB5D32095CE4}" destId="{2B0B4C18-D743-4CE6-8449-229F12A855B3}" srcOrd="3" destOrd="0" presId="urn:microsoft.com/office/officeart/2005/8/layout/bList2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C99449A-9CA1-4D75-B699-72DA115F79FC}" type="doc">
      <dgm:prSet loTypeId="urn:microsoft.com/office/officeart/2005/8/layout/bList2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500BDB00-9081-40FF-B69F-A645A573DE86}">
      <dgm:prSet custT="1"/>
      <dgm:spPr/>
      <dgm:t>
        <a:bodyPr/>
        <a:lstStyle/>
        <a:p>
          <a:pPr rtl="0"/>
          <a:r>
            <a:rPr lang="ru-RU" sz="2000" b="1" dirty="0" smtClean="0">
              <a:effectLst/>
            </a:rPr>
            <a:t>2017 год – Год экологии и ООПТ</a:t>
          </a:r>
          <a:endParaRPr lang="ru-RU" sz="2000" b="1" dirty="0">
            <a:effectLst/>
          </a:endParaRPr>
        </a:p>
      </dgm:t>
    </dgm:pt>
    <dgm:pt modelId="{6E75C3BB-8320-49A2-AC1D-343B985EA5BE}" type="parTrans" cxnId="{0AFDE56C-19C6-4959-828B-EFCD264662EE}">
      <dgm:prSet/>
      <dgm:spPr/>
      <dgm:t>
        <a:bodyPr/>
        <a:lstStyle/>
        <a:p>
          <a:endParaRPr lang="ru-RU"/>
        </a:p>
      </dgm:t>
    </dgm:pt>
    <dgm:pt modelId="{7A5E4C0F-6C4C-4D86-82AF-10A8B1C06F8E}" type="sibTrans" cxnId="{0AFDE56C-19C6-4959-828B-EFCD264662EE}">
      <dgm:prSet/>
      <dgm:spPr/>
      <dgm:t>
        <a:bodyPr/>
        <a:lstStyle/>
        <a:p>
          <a:endParaRPr lang="ru-RU"/>
        </a:p>
      </dgm:t>
    </dgm:pt>
    <dgm:pt modelId="{BA8514D4-A16F-4C2C-9754-143AE3A189A5}">
      <dgm:prSet custT="1"/>
      <dgm:spPr/>
      <dgm:t>
        <a:bodyPr/>
        <a:lstStyle/>
        <a:p>
          <a:r>
            <a:rPr lang="ru-RU" sz="4000" b="0" dirty="0" smtClean="0">
              <a:solidFill>
                <a:schemeClr val="accent6">
                  <a:lumMod val="50000"/>
                </a:schemeClr>
              </a:solidFill>
              <a:latin typeface="Mistral" pitchFamily="66" charset="0"/>
            </a:rPr>
            <a:t>Сокровища природы - ЗАПОВЕДНИКИ</a:t>
          </a:r>
          <a:endParaRPr lang="ru-RU" sz="4000" b="0" dirty="0">
            <a:solidFill>
              <a:schemeClr val="accent6">
                <a:lumMod val="50000"/>
              </a:schemeClr>
            </a:solidFill>
            <a:latin typeface="Mistral" pitchFamily="66" charset="0"/>
          </a:endParaRPr>
        </a:p>
      </dgm:t>
    </dgm:pt>
    <dgm:pt modelId="{805E2747-6707-4145-9CFA-4AF86F62BB01}" type="sibTrans" cxnId="{7C285068-9048-4654-9AB9-F64734FB4C81}">
      <dgm:prSet/>
      <dgm:spPr/>
      <dgm:t>
        <a:bodyPr/>
        <a:lstStyle/>
        <a:p>
          <a:endParaRPr lang="ru-RU"/>
        </a:p>
      </dgm:t>
    </dgm:pt>
    <dgm:pt modelId="{D5EAE014-1771-4198-9D79-D8AF3E3FBD38}" type="parTrans" cxnId="{7C285068-9048-4654-9AB9-F64734FB4C81}">
      <dgm:prSet/>
      <dgm:spPr/>
      <dgm:t>
        <a:bodyPr/>
        <a:lstStyle/>
        <a:p>
          <a:endParaRPr lang="ru-RU"/>
        </a:p>
      </dgm:t>
    </dgm:pt>
    <dgm:pt modelId="{02ABDAE9-A37A-4390-9D63-BB854E306D4D}" type="pres">
      <dgm:prSet presAssocID="{EC99449A-9CA1-4D75-B699-72DA115F79FC}" presName="diagram" presStyleCnt="0">
        <dgm:presLayoutVars>
          <dgm:dir/>
          <dgm:animLvl val="lvl"/>
          <dgm:resizeHandles val="exact"/>
        </dgm:presLayoutVars>
      </dgm:prSet>
      <dgm:spPr/>
    </dgm:pt>
    <dgm:pt modelId="{CF98AF03-B3F8-4DB2-9785-EB5D32095CE4}" type="pres">
      <dgm:prSet presAssocID="{500BDB00-9081-40FF-B69F-A645A573DE86}" presName="compNode" presStyleCnt="0"/>
      <dgm:spPr/>
    </dgm:pt>
    <dgm:pt modelId="{A9F0EFF4-133F-4B5E-8F1D-521D177E9072}" type="pres">
      <dgm:prSet presAssocID="{500BDB00-9081-40FF-B69F-A645A573DE86}" presName="childRect" presStyleLbl="bgAcc1" presStyleIdx="0" presStyleCnt="1" custScaleX="1026198" custScaleY="120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91F40-5378-4A3F-A9DE-3EB0116987D9}" type="pres">
      <dgm:prSet presAssocID="{500BDB00-9081-40FF-B69F-A645A573DE8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D7A2824-8829-436E-8680-EE049D876BAA}" type="pres">
      <dgm:prSet presAssocID="{500BDB00-9081-40FF-B69F-A645A573DE86}" presName="parentRect" presStyleLbl="alignNode1" presStyleIdx="0" presStyleCnt="1" custScaleX="613507" custScaleY="148519" custLinFactX="100000" custLinFactNeighborX="198196" custLinFactNeighborY="35520"/>
      <dgm:spPr/>
    </dgm:pt>
    <dgm:pt modelId="{2B0B4C18-D743-4CE6-8449-229F12A855B3}" type="pres">
      <dgm:prSet presAssocID="{500BDB00-9081-40FF-B69F-A645A573DE86}" presName="adorn" presStyleLbl="fgAccFollowNode1" presStyleIdx="0" presStyleCnt="1" custScaleX="307908" custScaleY="306361" custLinFactX="549158" custLinFactY="-32711" custLinFactNeighborX="600000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8D7BE620-AEA7-4615-AF92-3CC5A3A23375}" type="presOf" srcId="{BA8514D4-A16F-4C2C-9754-143AE3A189A5}" destId="{A9F0EFF4-133F-4B5E-8F1D-521D177E9072}" srcOrd="0" destOrd="0" presId="urn:microsoft.com/office/officeart/2005/8/layout/bList2"/>
    <dgm:cxn modelId="{7C285068-9048-4654-9AB9-F64734FB4C81}" srcId="{500BDB00-9081-40FF-B69F-A645A573DE86}" destId="{BA8514D4-A16F-4C2C-9754-143AE3A189A5}" srcOrd="0" destOrd="0" parTransId="{D5EAE014-1771-4198-9D79-D8AF3E3FBD38}" sibTransId="{805E2747-6707-4145-9CFA-4AF86F62BB01}"/>
    <dgm:cxn modelId="{0AFDE56C-19C6-4959-828B-EFCD264662EE}" srcId="{EC99449A-9CA1-4D75-B699-72DA115F79FC}" destId="{500BDB00-9081-40FF-B69F-A645A573DE86}" srcOrd="0" destOrd="0" parTransId="{6E75C3BB-8320-49A2-AC1D-343B985EA5BE}" sibTransId="{7A5E4C0F-6C4C-4D86-82AF-10A8B1C06F8E}"/>
    <dgm:cxn modelId="{336A915D-28FC-41E9-A8D5-D20E2ED3C160}" type="presOf" srcId="{500BDB00-9081-40FF-B69F-A645A573DE86}" destId="{C8B91F40-5378-4A3F-A9DE-3EB0116987D9}" srcOrd="0" destOrd="0" presId="urn:microsoft.com/office/officeart/2005/8/layout/bList2"/>
    <dgm:cxn modelId="{3A19A4D7-914E-4F6F-A4A2-BE88FA05C613}" type="presOf" srcId="{500BDB00-9081-40FF-B69F-A645A573DE86}" destId="{AD7A2824-8829-436E-8680-EE049D876BAA}" srcOrd="1" destOrd="0" presId="urn:microsoft.com/office/officeart/2005/8/layout/bList2"/>
    <dgm:cxn modelId="{04DC424A-9E92-4E9D-8532-D08C9D0F87C4}" type="presOf" srcId="{EC99449A-9CA1-4D75-B699-72DA115F79FC}" destId="{02ABDAE9-A37A-4390-9D63-BB854E306D4D}" srcOrd="0" destOrd="0" presId="urn:microsoft.com/office/officeart/2005/8/layout/bList2"/>
    <dgm:cxn modelId="{45A40263-0BD3-48C0-BCF2-F89EEF2618E4}" type="presParOf" srcId="{02ABDAE9-A37A-4390-9D63-BB854E306D4D}" destId="{CF98AF03-B3F8-4DB2-9785-EB5D32095CE4}" srcOrd="0" destOrd="0" presId="urn:microsoft.com/office/officeart/2005/8/layout/bList2"/>
    <dgm:cxn modelId="{CC311F53-48D9-4F2F-97A6-38503433E4D7}" type="presParOf" srcId="{CF98AF03-B3F8-4DB2-9785-EB5D32095CE4}" destId="{A9F0EFF4-133F-4B5E-8F1D-521D177E9072}" srcOrd="0" destOrd="0" presId="urn:microsoft.com/office/officeart/2005/8/layout/bList2"/>
    <dgm:cxn modelId="{09C0DCF6-3399-4F86-A01D-96A3817877E1}" type="presParOf" srcId="{CF98AF03-B3F8-4DB2-9785-EB5D32095CE4}" destId="{C8B91F40-5378-4A3F-A9DE-3EB0116987D9}" srcOrd="1" destOrd="0" presId="urn:microsoft.com/office/officeart/2005/8/layout/bList2"/>
    <dgm:cxn modelId="{9662A88E-BEE1-474F-8BB0-A9875D2EB7F7}" type="presParOf" srcId="{CF98AF03-B3F8-4DB2-9785-EB5D32095CE4}" destId="{AD7A2824-8829-436E-8680-EE049D876BAA}" srcOrd="2" destOrd="0" presId="urn:microsoft.com/office/officeart/2005/8/layout/bList2"/>
    <dgm:cxn modelId="{C4B84E87-56FC-456D-BF2B-549DB4D9B803}" type="presParOf" srcId="{CF98AF03-B3F8-4DB2-9785-EB5D32095CE4}" destId="{2B0B4C18-D743-4CE6-8449-229F12A855B3}" srcOrd="3" destOrd="0" presId="urn:microsoft.com/office/officeart/2005/8/layout/b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99449A-9CA1-4D75-B699-72DA115F79FC}" type="doc">
      <dgm:prSet loTypeId="urn:microsoft.com/office/officeart/2005/8/layout/bList2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500BDB00-9081-40FF-B69F-A645A573DE86}">
      <dgm:prSet custT="1"/>
      <dgm:spPr/>
      <dgm:t>
        <a:bodyPr/>
        <a:lstStyle/>
        <a:p>
          <a:pPr rtl="0"/>
          <a:r>
            <a:rPr lang="ru-RU" sz="2000" b="1" dirty="0" smtClean="0">
              <a:effectLst/>
            </a:rPr>
            <a:t>2017 год – Год экологии и ООПТ</a:t>
          </a:r>
          <a:endParaRPr lang="ru-RU" sz="2000" b="1" dirty="0">
            <a:effectLst/>
          </a:endParaRPr>
        </a:p>
      </dgm:t>
    </dgm:pt>
    <dgm:pt modelId="{6E75C3BB-8320-49A2-AC1D-343B985EA5BE}" type="parTrans" cxnId="{0AFDE56C-19C6-4959-828B-EFCD264662EE}">
      <dgm:prSet/>
      <dgm:spPr/>
      <dgm:t>
        <a:bodyPr/>
        <a:lstStyle/>
        <a:p>
          <a:endParaRPr lang="ru-RU"/>
        </a:p>
      </dgm:t>
    </dgm:pt>
    <dgm:pt modelId="{7A5E4C0F-6C4C-4D86-82AF-10A8B1C06F8E}" type="sibTrans" cxnId="{0AFDE56C-19C6-4959-828B-EFCD264662EE}">
      <dgm:prSet/>
      <dgm:spPr/>
      <dgm:t>
        <a:bodyPr/>
        <a:lstStyle/>
        <a:p>
          <a:endParaRPr lang="ru-RU"/>
        </a:p>
      </dgm:t>
    </dgm:pt>
    <dgm:pt modelId="{BA8514D4-A16F-4C2C-9754-143AE3A189A5}">
      <dgm:prSet custT="1"/>
      <dgm:spPr/>
      <dgm:t>
        <a:bodyPr/>
        <a:lstStyle/>
        <a:p>
          <a:r>
            <a:rPr lang="ru-RU" sz="4000" b="0" dirty="0" smtClean="0">
              <a:solidFill>
                <a:schemeClr val="accent6">
                  <a:lumMod val="50000"/>
                </a:schemeClr>
              </a:solidFill>
              <a:latin typeface="Mistral" pitchFamily="66" charset="0"/>
            </a:rPr>
            <a:t>Сокровища природы - ЗАПОВЕДНИКИ</a:t>
          </a:r>
          <a:endParaRPr lang="ru-RU" sz="4000" b="0" dirty="0">
            <a:solidFill>
              <a:schemeClr val="accent6">
                <a:lumMod val="50000"/>
              </a:schemeClr>
            </a:solidFill>
            <a:latin typeface="Mistral" pitchFamily="66" charset="0"/>
          </a:endParaRPr>
        </a:p>
      </dgm:t>
    </dgm:pt>
    <dgm:pt modelId="{805E2747-6707-4145-9CFA-4AF86F62BB01}" type="sibTrans" cxnId="{7C285068-9048-4654-9AB9-F64734FB4C81}">
      <dgm:prSet/>
      <dgm:spPr/>
      <dgm:t>
        <a:bodyPr/>
        <a:lstStyle/>
        <a:p>
          <a:endParaRPr lang="ru-RU"/>
        </a:p>
      </dgm:t>
    </dgm:pt>
    <dgm:pt modelId="{D5EAE014-1771-4198-9D79-D8AF3E3FBD38}" type="parTrans" cxnId="{7C285068-9048-4654-9AB9-F64734FB4C81}">
      <dgm:prSet/>
      <dgm:spPr/>
      <dgm:t>
        <a:bodyPr/>
        <a:lstStyle/>
        <a:p>
          <a:endParaRPr lang="ru-RU"/>
        </a:p>
      </dgm:t>
    </dgm:pt>
    <dgm:pt modelId="{02ABDAE9-A37A-4390-9D63-BB854E306D4D}" type="pres">
      <dgm:prSet presAssocID="{EC99449A-9CA1-4D75-B699-72DA115F79FC}" presName="diagram" presStyleCnt="0">
        <dgm:presLayoutVars>
          <dgm:dir/>
          <dgm:animLvl val="lvl"/>
          <dgm:resizeHandles val="exact"/>
        </dgm:presLayoutVars>
      </dgm:prSet>
      <dgm:spPr/>
    </dgm:pt>
    <dgm:pt modelId="{CF98AF03-B3F8-4DB2-9785-EB5D32095CE4}" type="pres">
      <dgm:prSet presAssocID="{500BDB00-9081-40FF-B69F-A645A573DE86}" presName="compNode" presStyleCnt="0"/>
      <dgm:spPr/>
    </dgm:pt>
    <dgm:pt modelId="{A9F0EFF4-133F-4B5E-8F1D-521D177E9072}" type="pres">
      <dgm:prSet presAssocID="{500BDB00-9081-40FF-B69F-A645A573DE86}" presName="childRect" presStyleLbl="bgAcc1" presStyleIdx="0" presStyleCnt="1" custScaleX="1026198" custScaleY="120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91F40-5378-4A3F-A9DE-3EB0116987D9}" type="pres">
      <dgm:prSet presAssocID="{500BDB00-9081-40FF-B69F-A645A573DE8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D7A2824-8829-436E-8680-EE049D876BAA}" type="pres">
      <dgm:prSet presAssocID="{500BDB00-9081-40FF-B69F-A645A573DE86}" presName="parentRect" presStyleLbl="alignNode1" presStyleIdx="0" presStyleCnt="1" custScaleX="613507" custScaleY="148519" custLinFactX="100000" custLinFactNeighborX="198196" custLinFactNeighborY="35520"/>
      <dgm:spPr/>
    </dgm:pt>
    <dgm:pt modelId="{2B0B4C18-D743-4CE6-8449-229F12A855B3}" type="pres">
      <dgm:prSet presAssocID="{500BDB00-9081-40FF-B69F-A645A573DE86}" presName="adorn" presStyleLbl="fgAccFollowNode1" presStyleIdx="0" presStyleCnt="1" custScaleX="307908" custScaleY="306361" custLinFactX="549158" custLinFactY="-32711" custLinFactNeighborX="600000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C554348E-8F10-49C1-B328-93A6E95C7901}" type="presOf" srcId="{500BDB00-9081-40FF-B69F-A645A573DE86}" destId="{C8B91F40-5378-4A3F-A9DE-3EB0116987D9}" srcOrd="0" destOrd="0" presId="urn:microsoft.com/office/officeart/2005/8/layout/bList2"/>
    <dgm:cxn modelId="{A907B26D-4D4D-4432-BAA8-F275141E5358}" type="presOf" srcId="{500BDB00-9081-40FF-B69F-A645A573DE86}" destId="{AD7A2824-8829-436E-8680-EE049D876BAA}" srcOrd="1" destOrd="0" presId="urn:microsoft.com/office/officeart/2005/8/layout/bList2"/>
    <dgm:cxn modelId="{7C285068-9048-4654-9AB9-F64734FB4C81}" srcId="{500BDB00-9081-40FF-B69F-A645A573DE86}" destId="{BA8514D4-A16F-4C2C-9754-143AE3A189A5}" srcOrd="0" destOrd="0" parTransId="{D5EAE014-1771-4198-9D79-D8AF3E3FBD38}" sibTransId="{805E2747-6707-4145-9CFA-4AF86F62BB01}"/>
    <dgm:cxn modelId="{5B4B0748-2B58-476A-BE49-EDD8D8863487}" type="presOf" srcId="{EC99449A-9CA1-4D75-B699-72DA115F79FC}" destId="{02ABDAE9-A37A-4390-9D63-BB854E306D4D}" srcOrd="0" destOrd="0" presId="urn:microsoft.com/office/officeart/2005/8/layout/bList2"/>
    <dgm:cxn modelId="{0AFDE56C-19C6-4959-828B-EFCD264662EE}" srcId="{EC99449A-9CA1-4D75-B699-72DA115F79FC}" destId="{500BDB00-9081-40FF-B69F-A645A573DE86}" srcOrd="0" destOrd="0" parTransId="{6E75C3BB-8320-49A2-AC1D-343B985EA5BE}" sibTransId="{7A5E4C0F-6C4C-4D86-82AF-10A8B1C06F8E}"/>
    <dgm:cxn modelId="{55887243-8F22-48E2-8135-B07A825D56DB}" type="presOf" srcId="{BA8514D4-A16F-4C2C-9754-143AE3A189A5}" destId="{A9F0EFF4-133F-4B5E-8F1D-521D177E9072}" srcOrd="0" destOrd="0" presId="urn:microsoft.com/office/officeart/2005/8/layout/bList2"/>
    <dgm:cxn modelId="{2F5BB266-9FC0-4472-883D-17BDFFAB0188}" type="presParOf" srcId="{02ABDAE9-A37A-4390-9D63-BB854E306D4D}" destId="{CF98AF03-B3F8-4DB2-9785-EB5D32095CE4}" srcOrd="0" destOrd="0" presId="urn:microsoft.com/office/officeart/2005/8/layout/bList2"/>
    <dgm:cxn modelId="{C23EF1C4-9C26-4EA2-A32D-BA3C15AB29D1}" type="presParOf" srcId="{CF98AF03-B3F8-4DB2-9785-EB5D32095CE4}" destId="{A9F0EFF4-133F-4B5E-8F1D-521D177E9072}" srcOrd="0" destOrd="0" presId="urn:microsoft.com/office/officeart/2005/8/layout/bList2"/>
    <dgm:cxn modelId="{A3DFF91C-5104-4E25-AE20-7D47C90E9C8F}" type="presParOf" srcId="{CF98AF03-B3F8-4DB2-9785-EB5D32095CE4}" destId="{C8B91F40-5378-4A3F-A9DE-3EB0116987D9}" srcOrd="1" destOrd="0" presId="urn:microsoft.com/office/officeart/2005/8/layout/bList2"/>
    <dgm:cxn modelId="{592C6D1C-B7EE-4AB1-A5E3-F818173BDC9D}" type="presParOf" srcId="{CF98AF03-B3F8-4DB2-9785-EB5D32095CE4}" destId="{AD7A2824-8829-436E-8680-EE049D876BAA}" srcOrd="2" destOrd="0" presId="urn:microsoft.com/office/officeart/2005/8/layout/bList2"/>
    <dgm:cxn modelId="{2825CE9D-747B-4812-AA36-97D5F7B84279}" type="presParOf" srcId="{CF98AF03-B3F8-4DB2-9785-EB5D32095CE4}" destId="{2B0B4C18-D743-4CE6-8449-229F12A855B3}" srcOrd="3" destOrd="0" presId="urn:microsoft.com/office/officeart/2005/8/layout/b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99449A-9CA1-4D75-B699-72DA115F79FC}" type="doc">
      <dgm:prSet loTypeId="urn:microsoft.com/office/officeart/2005/8/layout/bList2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500BDB00-9081-40FF-B69F-A645A573DE86}">
      <dgm:prSet custT="1"/>
      <dgm:spPr/>
      <dgm:t>
        <a:bodyPr/>
        <a:lstStyle/>
        <a:p>
          <a:pPr rtl="0"/>
          <a:r>
            <a:rPr lang="ru-RU" sz="2000" b="1" dirty="0" smtClean="0">
              <a:effectLst/>
            </a:rPr>
            <a:t>2017 год – Год экологии и ООПТ</a:t>
          </a:r>
          <a:endParaRPr lang="ru-RU" sz="2000" b="1" dirty="0">
            <a:effectLst/>
          </a:endParaRPr>
        </a:p>
      </dgm:t>
    </dgm:pt>
    <dgm:pt modelId="{6E75C3BB-8320-49A2-AC1D-343B985EA5BE}" type="parTrans" cxnId="{0AFDE56C-19C6-4959-828B-EFCD264662EE}">
      <dgm:prSet/>
      <dgm:spPr/>
      <dgm:t>
        <a:bodyPr/>
        <a:lstStyle/>
        <a:p>
          <a:endParaRPr lang="ru-RU"/>
        </a:p>
      </dgm:t>
    </dgm:pt>
    <dgm:pt modelId="{7A5E4C0F-6C4C-4D86-82AF-10A8B1C06F8E}" type="sibTrans" cxnId="{0AFDE56C-19C6-4959-828B-EFCD264662EE}">
      <dgm:prSet/>
      <dgm:spPr/>
      <dgm:t>
        <a:bodyPr/>
        <a:lstStyle/>
        <a:p>
          <a:endParaRPr lang="ru-RU"/>
        </a:p>
      </dgm:t>
    </dgm:pt>
    <dgm:pt modelId="{BA8514D4-A16F-4C2C-9754-143AE3A189A5}">
      <dgm:prSet custT="1"/>
      <dgm:spPr/>
      <dgm:t>
        <a:bodyPr/>
        <a:lstStyle/>
        <a:p>
          <a:r>
            <a:rPr lang="ru-RU" sz="4000" b="0" dirty="0" smtClean="0">
              <a:solidFill>
                <a:schemeClr val="accent6">
                  <a:lumMod val="50000"/>
                </a:schemeClr>
              </a:solidFill>
              <a:latin typeface="Mistral" pitchFamily="66" charset="0"/>
            </a:rPr>
            <a:t>Сокровища природы - ЗАПОВЕДНИКИ</a:t>
          </a:r>
          <a:endParaRPr lang="ru-RU" sz="4000" b="0" dirty="0">
            <a:solidFill>
              <a:schemeClr val="accent6">
                <a:lumMod val="50000"/>
              </a:schemeClr>
            </a:solidFill>
            <a:latin typeface="Mistral" pitchFamily="66" charset="0"/>
          </a:endParaRPr>
        </a:p>
      </dgm:t>
    </dgm:pt>
    <dgm:pt modelId="{805E2747-6707-4145-9CFA-4AF86F62BB01}" type="sibTrans" cxnId="{7C285068-9048-4654-9AB9-F64734FB4C81}">
      <dgm:prSet/>
      <dgm:spPr/>
      <dgm:t>
        <a:bodyPr/>
        <a:lstStyle/>
        <a:p>
          <a:endParaRPr lang="ru-RU"/>
        </a:p>
      </dgm:t>
    </dgm:pt>
    <dgm:pt modelId="{D5EAE014-1771-4198-9D79-D8AF3E3FBD38}" type="parTrans" cxnId="{7C285068-9048-4654-9AB9-F64734FB4C81}">
      <dgm:prSet/>
      <dgm:spPr/>
      <dgm:t>
        <a:bodyPr/>
        <a:lstStyle/>
        <a:p>
          <a:endParaRPr lang="ru-RU"/>
        </a:p>
      </dgm:t>
    </dgm:pt>
    <dgm:pt modelId="{02ABDAE9-A37A-4390-9D63-BB854E306D4D}" type="pres">
      <dgm:prSet presAssocID="{EC99449A-9CA1-4D75-B699-72DA115F79FC}" presName="diagram" presStyleCnt="0">
        <dgm:presLayoutVars>
          <dgm:dir/>
          <dgm:animLvl val="lvl"/>
          <dgm:resizeHandles val="exact"/>
        </dgm:presLayoutVars>
      </dgm:prSet>
      <dgm:spPr/>
    </dgm:pt>
    <dgm:pt modelId="{CF98AF03-B3F8-4DB2-9785-EB5D32095CE4}" type="pres">
      <dgm:prSet presAssocID="{500BDB00-9081-40FF-B69F-A645A573DE86}" presName="compNode" presStyleCnt="0"/>
      <dgm:spPr/>
    </dgm:pt>
    <dgm:pt modelId="{A9F0EFF4-133F-4B5E-8F1D-521D177E9072}" type="pres">
      <dgm:prSet presAssocID="{500BDB00-9081-40FF-B69F-A645A573DE86}" presName="childRect" presStyleLbl="bgAcc1" presStyleIdx="0" presStyleCnt="1" custScaleX="1026198" custScaleY="120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91F40-5378-4A3F-A9DE-3EB0116987D9}" type="pres">
      <dgm:prSet presAssocID="{500BDB00-9081-40FF-B69F-A645A573DE8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D7A2824-8829-436E-8680-EE049D876BAA}" type="pres">
      <dgm:prSet presAssocID="{500BDB00-9081-40FF-B69F-A645A573DE86}" presName="parentRect" presStyleLbl="alignNode1" presStyleIdx="0" presStyleCnt="1" custScaleX="613507" custScaleY="148519" custLinFactX="100000" custLinFactNeighborX="198196" custLinFactNeighborY="35520"/>
      <dgm:spPr/>
    </dgm:pt>
    <dgm:pt modelId="{2B0B4C18-D743-4CE6-8449-229F12A855B3}" type="pres">
      <dgm:prSet presAssocID="{500BDB00-9081-40FF-B69F-A645A573DE86}" presName="adorn" presStyleLbl="fgAccFollowNode1" presStyleIdx="0" presStyleCnt="1" custScaleX="307908" custScaleY="306361" custLinFactX="549158" custLinFactY="-32711" custLinFactNeighborX="600000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852A820B-D28C-4759-82D6-C3C6A9CDDF76}" type="presOf" srcId="{500BDB00-9081-40FF-B69F-A645A573DE86}" destId="{AD7A2824-8829-436E-8680-EE049D876BAA}" srcOrd="1" destOrd="0" presId="urn:microsoft.com/office/officeart/2005/8/layout/bList2"/>
    <dgm:cxn modelId="{86780505-CBA3-41C3-A48E-0952F17C149B}" type="presOf" srcId="{500BDB00-9081-40FF-B69F-A645A573DE86}" destId="{C8B91F40-5378-4A3F-A9DE-3EB0116987D9}" srcOrd="0" destOrd="0" presId="urn:microsoft.com/office/officeart/2005/8/layout/bList2"/>
    <dgm:cxn modelId="{7C285068-9048-4654-9AB9-F64734FB4C81}" srcId="{500BDB00-9081-40FF-B69F-A645A573DE86}" destId="{BA8514D4-A16F-4C2C-9754-143AE3A189A5}" srcOrd="0" destOrd="0" parTransId="{D5EAE014-1771-4198-9D79-D8AF3E3FBD38}" sibTransId="{805E2747-6707-4145-9CFA-4AF86F62BB01}"/>
    <dgm:cxn modelId="{0AFDE56C-19C6-4959-828B-EFCD264662EE}" srcId="{EC99449A-9CA1-4D75-B699-72DA115F79FC}" destId="{500BDB00-9081-40FF-B69F-A645A573DE86}" srcOrd="0" destOrd="0" parTransId="{6E75C3BB-8320-49A2-AC1D-343B985EA5BE}" sibTransId="{7A5E4C0F-6C4C-4D86-82AF-10A8B1C06F8E}"/>
    <dgm:cxn modelId="{B2893D9E-C95E-48BB-887E-EB3579FD5CC6}" type="presOf" srcId="{BA8514D4-A16F-4C2C-9754-143AE3A189A5}" destId="{A9F0EFF4-133F-4B5E-8F1D-521D177E9072}" srcOrd="0" destOrd="0" presId="urn:microsoft.com/office/officeart/2005/8/layout/bList2"/>
    <dgm:cxn modelId="{9BB7D1B4-D46C-479D-84BB-9F6B6D0E8488}" type="presOf" srcId="{EC99449A-9CA1-4D75-B699-72DA115F79FC}" destId="{02ABDAE9-A37A-4390-9D63-BB854E306D4D}" srcOrd="0" destOrd="0" presId="urn:microsoft.com/office/officeart/2005/8/layout/bList2"/>
    <dgm:cxn modelId="{522D68A3-4627-4266-A4B9-BB48D6BA41B0}" type="presParOf" srcId="{02ABDAE9-A37A-4390-9D63-BB854E306D4D}" destId="{CF98AF03-B3F8-4DB2-9785-EB5D32095CE4}" srcOrd="0" destOrd="0" presId="urn:microsoft.com/office/officeart/2005/8/layout/bList2"/>
    <dgm:cxn modelId="{01149161-0F4F-4FF3-9B48-45FAA9E0EC33}" type="presParOf" srcId="{CF98AF03-B3F8-4DB2-9785-EB5D32095CE4}" destId="{A9F0EFF4-133F-4B5E-8F1D-521D177E9072}" srcOrd="0" destOrd="0" presId="urn:microsoft.com/office/officeart/2005/8/layout/bList2"/>
    <dgm:cxn modelId="{469E1FA0-D6B2-4C2E-AB0B-BBD65FD384AA}" type="presParOf" srcId="{CF98AF03-B3F8-4DB2-9785-EB5D32095CE4}" destId="{C8B91F40-5378-4A3F-A9DE-3EB0116987D9}" srcOrd="1" destOrd="0" presId="urn:microsoft.com/office/officeart/2005/8/layout/bList2"/>
    <dgm:cxn modelId="{B15ADD3E-AC84-472D-82B8-C766625335B9}" type="presParOf" srcId="{CF98AF03-B3F8-4DB2-9785-EB5D32095CE4}" destId="{AD7A2824-8829-436E-8680-EE049D876BAA}" srcOrd="2" destOrd="0" presId="urn:microsoft.com/office/officeart/2005/8/layout/bList2"/>
    <dgm:cxn modelId="{69FE85E4-26D4-4139-A06F-48D317A98FFC}" type="presParOf" srcId="{CF98AF03-B3F8-4DB2-9785-EB5D32095CE4}" destId="{2B0B4C18-D743-4CE6-8449-229F12A855B3}" srcOrd="3" destOrd="0" presId="urn:microsoft.com/office/officeart/2005/8/layout/b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99449A-9CA1-4D75-B699-72DA115F79FC}" type="doc">
      <dgm:prSet loTypeId="urn:microsoft.com/office/officeart/2005/8/layout/bList2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500BDB00-9081-40FF-B69F-A645A573DE86}">
      <dgm:prSet custT="1"/>
      <dgm:spPr/>
      <dgm:t>
        <a:bodyPr/>
        <a:lstStyle/>
        <a:p>
          <a:pPr rtl="0"/>
          <a:r>
            <a:rPr lang="ru-RU" sz="2000" b="1" dirty="0" smtClean="0">
              <a:effectLst/>
            </a:rPr>
            <a:t>2017 год – Год экологии и ООПТ</a:t>
          </a:r>
          <a:endParaRPr lang="ru-RU" sz="2000" b="1" dirty="0">
            <a:effectLst/>
          </a:endParaRPr>
        </a:p>
      </dgm:t>
    </dgm:pt>
    <dgm:pt modelId="{6E75C3BB-8320-49A2-AC1D-343B985EA5BE}" type="parTrans" cxnId="{0AFDE56C-19C6-4959-828B-EFCD264662EE}">
      <dgm:prSet/>
      <dgm:spPr/>
      <dgm:t>
        <a:bodyPr/>
        <a:lstStyle/>
        <a:p>
          <a:endParaRPr lang="ru-RU"/>
        </a:p>
      </dgm:t>
    </dgm:pt>
    <dgm:pt modelId="{7A5E4C0F-6C4C-4D86-82AF-10A8B1C06F8E}" type="sibTrans" cxnId="{0AFDE56C-19C6-4959-828B-EFCD264662EE}">
      <dgm:prSet/>
      <dgm:spPr/>
      <dgm:t>
        <a:bodyPr/>
        <a:lstStyle/>
        <a:p>
          <a:endParaRPr lang="ru-RU"/>
        </a:p>
      </dgm:t>
    </dgm:pt>
    <dgm:pt modelId="{BA8514D4-A16F-4C2C-9754-143AE3A189A5}">
      <dgm:prSet custT="1"/>
      <dgm:spPr/>
      <dgm:t>
        <a:bodyPr/>
        <a:lstStyle/>
        <a:p>
          <a:r>
            <a:rPr lang="ru-RU" sz="4000" b="0" dirty="0" smtClean="0">
              <a:solidFill>
                <a:schemeClr val="accent6">
                  <a:lumMod val="50000"/>
                </a:schemeClr>
              </a:solidFill>
              <a:latin typeface="Mistral" pitchFamily="66" charset="0"/>
            </a:rPr>
            <a:t>Сокровища природы - ЗАПОВЕДНИКИ</a:t>
          </a:r>
          <a:endParaRPr lang="ru-RU" sz="4000" b="0" dirty="0">
            <a:solidFill>
              <a:schemeClr val="accent6">
                <a:lumMod val="50000"/>
              </a:schemeClr>
            </a:solidFill>
            <a:latin typeface="Mistral" pitchFamily="66" charset="0"/>
          </a:endParaRPr>
        </a:p>
      </dgm:t>
    </dgm:pt>
    <dgm:pt modelId="{805E2747-6707-4145-9CFA-4AF86F62BB01}" type="sibTrans" cxnId="{7C285068-9048-4654-9AB9-F64734FB4C81}">
      <dgm:prSet/>
      <dgm:spPr/>
      <dgm:t>
        <a:bodyPr/>
        <a:lstStyle/>
        <a:p>
          <a:endParaRPr lang="ru-RU"/>
        </a:p>
      </dgm:t>
    </dgm:pt>
    <dgm:pt modelId="{D5EAE014-1771-4198-9D79-D8AF3E3FBD38}" type="parTrans" cxnId="{7C285068-9048-4654-9AB9-F64734FB4C81}">
      <dgm:prSet/>
      <dgm:spPr/>
      <dgm:t>
        <a:bodyPr/>
        <a:lstStyle/>
        <a:p>
          <a:endParaRPr lang="ru-RU"/>
        </a:p>
      </dgm:t>
    </dgm:pt>
    <dgm:pt modelId="{02ABDAE9-A37A-4390-9D63-BB854E306D4D}" type="pres">
      <dgm:prSet presAssocID="{EC99449A-9CA1-4D75-B699-72DA115F79FC}" presName="diagram" presStyleCnt="0">
        <dgm:presLayoutVars>
          <dgm:dir/>
          <dgm:animLvl val="lvl"/>
          <dgm:resizeHandles val="exact"/>
        </dgm:presLayoutVars>
      </dgm:prSet>
      <dgm:spPr/>
    </dgm:pt>
    <dgm:pt modelId="{CF98AF03-B3F8-4DB2-9785-EB5D32095CE4}" type="pres">
      <dgm:prSet presAssocID="{500BDB00-9081-40FF-B69F-A645A573DE86}" presName="compNode" presStyleCnt="0"/>
      <dgm:spPr/>
    </dgm:pt>
    <dgm:pt modelId="{A9F0EFF4-133F-4B5E-8F1D-521D177E9072}" type="pres">
      <dgm:prSet presAssocID="{500BDB00-9081-40FF-B69F-A645A573DE86}" presName="childRect" presStyleLbl="bgAcc1" presStyleIdx="0" presStyleCnt="1" custScaleX="1026198" custScaleY="120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91F40-5378-4A3F-A9DE-3EB0116987D9}" type="pres">
      <dgm:prSet presAssocID="{500BDB00-9081-40FF-B69F-A645A573DE8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D7A2824-8829-436E-8680-EE049D876BAA}" type="pres">
      <dgm:prSet presAssocID="{500BDB00-9081-40FF-B69F-A645A573DE86}" presName="parentRect" presStyleLbl="alignNode1" presStyleIdx="0" presStyleCnt="1" custScaleX="613507" custScaleY="148519" custLinFactX="100000" custLinFactNeighborX="198196" custLinFactNeighborY="35520"/>
      <dgm:spPr/>
    </dgm:pt>
    <dgm:pt modelId="{2B0B4C18-D743-4CE6-8449-229F12A855B3}" type="pres">
      <dgm:prSet presAssocID="{500BDB00-9081-40FF-B69F-A645A573DE86}" presName="adorn" presStyleLbl="fgAccFollowNode1" presStyleIdx="0" presStyleCnt="1" custScaleX="307908" custScaleY="306361" custLinFactX="549158" custLinFactY="-32711" custLinFactNeighborX="600000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A673E07-6C9F-4B87-9853-8EFF43679D1A}" type="presOf" srcId="{EC99449A-9CA1-4D75-B699-72DA115F79FC}" destId="{02ABDAE9-A37A-4390-9D63-BB854E306D4D}" srcOrd="0" destOrd="0" presId="urn:microsoft.com/office/officeart/2005/8/layout/bList2"/>
    <dgm:cxn modelId="{7C285068-9048-4654-9AB9-F64734FB4C81}" srcId="{500BDB00-9081-40FF-B69F-A645A573DE86}" destId="{BA8514D4-A16F-4C2C-9754-143AE3A189A5}" srcOrd="0" destOrd="0" parTransId="{D5EAE014-1771-4198-9D79-D8AF3E3FBD38}" sibTransId="{805E2747-6707-4145-9CFA-4AF86F62BB01}"/>
    <dgm:cxn modelId="{0AFDE56C-19C6-4959-828B-EFCD264662EE}" srcId="{EC99449A-9CA1-4D75-B699-72DA115F79FC}" destId="{500BDB00-9081-40FF-B69F-A645A573DE86}" srcOrd="0" destOrd="0" parTransId="{6E75C3BB-8320-49A2-AC1D-343B985EA5BE}" sibTransId="{7A5E4C0F-6C4C-4D86-82AF-10A8B1C06F8E}"/>
    <dgm:cxn modelId="{666ADD37-1FAD-402D-8544-6BCE2D1E056D}" type="presOf" srcId="{500BDB00-9081-40FF-B69F-A645A573DE86}" destId="{C8B91F40-5378-4A3F-A9DE-3EB0116987D9}" srcOrd="0" destOrd="0" presId="urn:microsoft.com/office/officeart/2005/8/layout/bList2"/>
    <dgm:cxn modelId="{ADBAE166-7F81-47CA-8294-EAF6ABF1611F}" type="presOf" srcId="{BA8514D4-A16F-4C2C-9754-143AE3A189A5}" destId="{A9F0EFF4-133F-4B5E-8F1D-521D177E9072}" srcOrd="0" destOrd="0" presId="urn:microsoft.com/office/officeart/2005/8/layout/bList2"/>
    <dgm:cxn modelId="{096418E4-DF71-44B0-A637-67CCC5C425F3}" type="presOf" srcId="{500BDB00-9081-40FF-B69F-A645A573DE86}" destId="{AD7A2824-8829-436E-8680-EE049D876BAA}" srcOrd="1" destOrd="0" presId="urn:microsoft.com/office/officeart/2005/8/layout/bList2"/>
    <dgm:cxn modelId="{7DEC9050-B081-4D05-A846-2F56890929BF}" type="presParOf" srcId="{02ABDAE9-A37A-4390-9D63-BB854E306D4D}" destId="{CF98AF03-B3F8-4DB2-9785-EB5D32095CE4}" srcOrd="0" destOrd="0" presId="urn:microsoft.com/office/officeart/2005/8/layout/bList2"/>
    <dgm:cxn modelId="{3AE081F3-2675-4FAC-8418-A8423845BB0C}" type="presParOf" srcId="{CF98AF03-B3F8-4DB2-9785-EB5D32095CE4}" destId="{A9F0EFF4-133F-4B5E-8F1D-521D177E9072}" srcOrd="0" destOrd="0" presId="urn:microsoft.com/office/officeart/2005/8/layout/bList2"/>
    <dgm:cxn modelId="{1D2760C6-BBB5-465C-8190-113D6D09EE59}" type="presParOf" srcId="{CF98AF03-B3F8-4DB2-9785-EB5D32095CE4}" destId="{C8B91F40-5378-4A3F-A9DE-3EB0116987D9}" srcOrd="1" destOrd="0" presId="urn:microsoft.com/office/officeart/2005/8/layout/bList2"/>
    <dgm:cxn modelId="{64A26C01-CFBE-45A1-935B-5D2C5F1CC019}" type="presParOf" srcId="{CF98AF03-B3F8-4DB2-9785-EB5D32095CE4}" destId="{AD7A2824-8829-436E-8680-EE049D876BAA}" srcOrd="2" destOrd="0" presId="urn:microsoft.com/office/officeart/2005/8/layout/bList2"/>
    <dgm:cxn modelId="{20C95221-1ED0-4EED-8FB7-99EC14D6281C}" type="presParOf" srcId="{CF98AF03-B3F8-4DB2-9785-EB5D32095CE4}" destId="{2B0B4C18-D743-4CE6-8449-229F12A855B3}" srcOrd="3" destOrd="0" presId="urn:microsoft.com/office/officeart/2005/8/layout/b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99449A-9CA1-4D75-B699-72DA115F79FC}" type="doc">
      <dgm:prSet loTypeId="urn:microsoft.com/office/officeart/2005/8/layout/bList2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500BDB00-9081-40FF-B69F-A645A573DE86}">
      <dgm:prSet custT="1"/>
      <dgm:spPr/>
      <dgm:t>
        <a:bodyPr/>
        <a:lstStyle/>
        <a:p>
          <a:pPr rtl="0"/>
          <a:r>
            <a:rPr lang="ru-RU" sz="2000" b="1" dirty="0" smtClean="0">
              <a:effectLst/>
            </a:rPr>
            <a:t>2017 год – Год экологии и ООПТ</a:t>
          </a:r>
          <a:endParaRPr lang="ru-RU" sz="2000" b="1" dirty="0">
            <a:effectLst/>
          </a:endParaRPr>
        </a:p>
      </dgm:t>
    </dgm:pt>
    <dgm:pt modelId="{6E75C3BB-8320-49A2-AC1D-343B985EA5BE}" type="parTrans" cxnId="{0AFDE56C-19C6-4959-828B-EFCD264662EE}">
      <dgm:prSet/>
      <dgm:spPr/>
      <dgm:t>
        <a:bodyPr/>
        <a:lstStyle/>
        <a:p>
          <a:endParaRPr lang="ru-RU"/>
        </a:p>
      </dgm:t>
    </dgm:pt>
    <dgm:pt modelId="{7A5E4C0F-6C4C-4D86-82AF-10A8B1C06F8E}" type="sibTrans" cxnId="{0AFDE56C-19C6-4959-828B-EFCD264662EE}">
      <dgm:prSet/>
      <dgm:spPr/>
      <dgm:t>
        <a:bodyPr/>
        <a:lstStyle/>
        <a:p>
          <a:endParaRPr lang="ru-RU"/>
        </a:p>
      </dgm:t>
    </dgm:pt>
    <dgm:pt modelId="{BA8514D4-A16F-4C2C-9754-143AE3A189A5}">
      <dgm:prSet custT="1"/>
      <dgm:spPr/>
      <dgm:t>
        <a:bodyPr/>
        <a:lstStyle/>
        <a:p>
          <a:r>
            <a:rPr lang="ru-RU" sz="4000" b="0" dirty="0" smtClean="0">
              <a:solidFill>
                <a:schemeClr val="accent6">
                  <a:lumMod val="50000"/>
                </a:schemeClr>
              </a:solidFill>
              <a:latin typeface="Mistral" pitchFamily="66" charset="0"/>
            </a:rPr>
            <a:t>Сокровища природы - ЗАПОВЕДНИКИ</a:t>
          </a:r>
          <a:endParaRPr lang="ru-RU" sz="4000" b="0" dirty="0">
            <a:solidFill>
              <a:schemeClr val="accent6">
                <a:lumMod val="50000"/>
              </a:schemeClr>
            </a:solidFill>
            <a:latin typeface="Mistral" pitchFamily="66" charset="0"/>
          </a:endParaRPr>
        </a:p>
      </dgm:t>
    </dgm:pt>
    <dgm:pt modelId="{805E2747-6707-4145-9CFA-4AF86F62BB01}" type="sibTrans" cxnId="{7C285068-9048-4654-9AB9-F64734FB4C81}">
      <dgm:prSet/>
      <dgm:spPr/>
      <dgm:t>
        <a:bodyPr/>
        <a:lstStyle/>
        <a:p>
          <a:endParaRPr lang="ru-RU"/>
        </a:p>
      </dgm:t>
    </dgm:pt>
    <dgm:pt modelId="{D5EAE014-1771-4198-9D79-D8AF3E3FBD38}" type="parTrans" cxnId="{7C285068-9048-4654-9AB9-F64734FB4C81}">
      <dgm:prSet/>
      <dgm:spPr/>
      <dgm:t>
        <a:bodyPr/>
        <a:lstStyle/>
        <a:p>
          <a:endParaRPr lang="ru-RU"/>
        </a:p>
      </dgm:t>
    </dgm:pt>
    <dgm:pt modelId="{02ABDAE9-A37A-4390-9D63-BB854E306D4D}" type="pres">
      <dgm:prSet presAssocID="{EC99449A-9CA1-4D75-B699-72DA115F79FC}" presName="diagram" presStyleCnt="0">
        <dgm:presLayoutVars>
          <dgm:dir/>
          <dgm:animLvl val="lvl"/>
          <dgm:resizeHandles val="exact"/>
        </dgm:presLayoutVars>
      </dgm:prSet>
      <dgm:spPr/>
    </dgm:pt>
    <dgm:pt modelId="{CF98AF03-B3F8-4DB2-9785-EB5D32095CE4}" type="pres">
      <dgm:prSet presAssocID="{500BDB00-9081-40FF-B69F-A645A573DE86}" presName="compNode" presStyleCnt="0"/>
      <dgm:spPr/>
    </dgm:pt>
    <dgm:pt modelId="{A9F0EFF4-133F-4B5E-8F1D-521D177E9072}" type="pres">
      <dgm:prSet presAssocID="{500BDB00-9081-40FF-B69F-A645A573DE86}" presName="childRect" presStyleLbl="bgAcc1" presStyleIdx="0" presStyleCnt="1" custScaleX="1026198" custScaleY="120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91F40-5378-4A3F-A9DE-3EB0116987D9}" type="pres">
      <dgm:prSet presAssocID="{500BDB00-9081-40FF-B69F-A645A573DE8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D7A2824-8829-436E-8680-EE049D876BAA}" type="pres">
      <dgm:prSet presAssocID="{500BDB00-9081-40FF-B69F-A645A573DE86}" presName="parentRect" presStyleLbl="alignNode1" presStyleIdx="0" presStyleCnt="1" custScaleX="613507" custScaleY="148519" custLinFactX="100000" custLinFactNeighborX="198196" custLinFactNeighborY="35520"/>
      <dgm:spPr/>
    </dgm:pt>
    <dgm:pt modelId="{2B0B4C18-D743-4CE6-8449-229F12A855B3}" type="pres">
      <dgm:prSet presAssocID="{500BDB00-9081-40FF-B69F-A645A573DE86}" presName="adorn" presStyleLbl="fgAccFollowNode1" presStyleIdx="0" presStyleCnt="1" custScaleX="307908" custScaleY="306361" custLinFactX="549158" custLinFactY="-32711" custLinFactNeighborX="600000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C285068-9048-4654-9AB9-F64734FB4C81}" srcId="{500BDB00-9081-40FF-B69F-A645A573DE86}" destId="{BA8514D4-A16F-4C2C-9754-143AE3A189A5}" srcOrd="0" destOrd="0" parTransId="{D5EAE014-1771-4198-9D79-D8AF3E3FBD38}" sibTransId="{805E2747-6707-4145-9CFA-4AF86F62BB01}"/>
    <dgm:cxn modelId="{0AFDE56C-19C6-4959-828B-EFCD264662EE}" srcId="{EC99449A-9CA1-4D75-B699-72DA115F79FC}" destId="{500BDB00-9081-40FF-B69F-A645A573DE86}" srcOrd="0" destOrd="0" parTransId="{6E75C3BB-8320-49A2-AC1D-343B985EA5BE}" sibTransId="{7A5E4C0F-6C4C-4D86-82AF-10A8B1C06F8E}"/>
    <dgm:cxn modelId="{9A6CFE50-C8C1-4778-887A-711C4ACB07D2}" type="presOf" srcId="{500BDB00-9081-40FF-B69F-A645A573DE86}" destId="{AD7A2824-8829-436E-8680-EE049D876BAA}" srcOrd="1" destOrd="0" presId="urn:microsoft.com/office/officeart/2005/8/layout/bList2"/>
    <dgm:cxn modelId="{79CA601B-7350-4A4E-93BC-DAB9085EFEC3}" type="presOf" srcId="{BA8514D4-A16F-4C2C-9754-143AE3A189A5}" destId="{A9F0EFF4-133F-4B5E-8F1D-521D177E9072}" srcOrd="0" destOrd="0" presId="urn:microsoft.com/office/officeart/2005/8/layout/bList2"/>
    <dgm:cxn modelId="{451BFED1-3CC6-4E5B-9727-F105D30E6782}" type="presOf" srcId="{EC99449A-9CA1-4D75-B699-72DA115F79FC}" destId="{02ABDAE9-A37A-4390-9D63-BB854E306D4D}" srcOrd="0" destOrd="0" presId="urn:microsoft.com/office/officeart/2005/8/layout/bList2"/>
    <dgm:cxn modelId="{5DEB6F90-858A-4EF0-A29B-3A878FBD2878}" type="presOf" srcId="{500BDB00-9081-40FF-B69F-A645A573DE86}" destId="{C8B91F40-5378-4A3F-A9DE-3EB0116987D9}" srcOrd="0" destOrd="0" presId="urn:microsoft.com/office/officeart/2005/8/layout/bList2"/>
    <dgm:cxn modelId="{E0A808FD-1B3F-4D5E-93E1-AF0793D59C45}" type="presParOf" srcId="{02ABDAE9-A37A-4390-9D63-BB854E306D4D}" destId="{CF98AF03-B3F8-4DB2-9785-EB5D32095CE4}" srcOrd="0" destOrd="0" presId="urn:microsoft.com/office/officeart/2005/8/layout/bList2"/>
    <dgm:cxn modelId="{3883BB94-44BF-450A-8517-318E3EBD477E}" type="presParOf" srcId="{CF98AF03-B3F8-4DB2-9785-EB5D32095CE4}" destId="{A9F0EFF4-133F-4B5E-8F1D-521D177E9072}" srcOrd="0" destOrd="0" presId="urn:microsoft.com/office/officeart/2005/8/layout/bList2"/>
    <dgm:cxn modelId="{E5E9151A-7A0B-401A-9805-7485EA2C6E35}" type="presParOf" srcId="{CF98AF03-B3F8-4DB2-9785-EB5D32095CE4}" destId="{C8B91F40-5378-4A3F-A9DE-3EB0116987D9}" srcOrd="1" destOrd="0" presId="urn:microsoft.com/office/officeart/2005/8/layout/bList2"/>
    <dgm:cxn modelId="{E91B68C8-74AC-4D90-B410-8F7C5A3284A1}" type="presParOf" srcId="{CF98AF03-B3F8-4DB2-9785-EB5D32095CE4}" destId="{AD7A2824-8829-436E-8680-EE049D876BAA}" srcOrd="2" destOrd="0" presId="urn:microsoft.com/office/officeart/2005/8/layout/bList2"/>
    <dgm:cxn modelId="{767ECBF7-87FE-4EF7-824E-5A8C66D3950A}" type="presParOf" srcId="{CF98AF03-B3F8-4DB2-9785-EB5D32095CE4}" destId="{2B0B4C18-D743-4CE6-8449-229F12A855B3}" srcOrd="3" destOrd="0" presId="urn:microsoft.com/office/officeart/2005/8/layout/b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99449A-9CA1-4D75-B699-72DA115F79FC}" type="doc">
      <dgm:prSet loTypeId="urn:microsoft.com/office/officeart/2005/8/layout/bList2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500BDB00-9081-40FF-B69F-A645A573DE86}">
      <dgm:prSet custT="1"/>
      <dgm:spPr/>
      <dgm:t>
        <a:bodyPr/>
        <a:lstStyle/>
        <a:p>
          <a:pPr rtl="0"/>
          <a:r>
            <a:rPr lang="ru-RU" sz="2000" b="1" dirty="0" smtClean="0">
              <a:effectLst/>
            </a:rPr>
            <a:t>2017 год – Год экологии и ООПТ</a:t>
          </a:r>
          <a:endParaRPr lang="ru-RU" sz="2000" b="1" dirty="0">
            <a:effectLst/>
          </a:endParaRPr>
        </a:p>
      </dgm:t>
    </dgm:pt>
    <dgm:pt modelId="{6E75C3BB-8320-49A2-AC1D-343B985EA5BE}" type="parTrans" cxnId="{0AFDE56C-19C6-4959-828B-EFCD264662EE}">
      <dgm:prSet/>
      <dgm:spPr/>
      <dgm:t>
        <a:bodyPr/>
        <a:lstStyle/>
        <a:p>
          <a:endParaRPr lang="ru-RU"/>
        </a:p>
      </dgm:t>
    </dgm:pt>
    <dgm:pt modelId="{7A5E4C0F-6C4C-4D86-82AF-10A8B1C06F8E}" type="sibTrans" cxnId="{0AFDE56C-19C6-4959-828B-EFCD264662EE}">
      <dgm:prSet/>
      <dgm:spPr/>
      <dgm:t>
        <a:bodyPr/>
        <a:lstStyle/>
        <a:p>
          <a:endParaRPr lang="ru-RU"/>
        </a:p>
      </dgm:t>
    </dgm:pt>
    <dgm:pt modelId="{BA8514D4-A16F-4C2C-9754-143AE3A189A5}">
      <dgm:prSet custT="1"/>
      <dgm:spPr/>
      <dgm:t>
        <a:bodyPr/>
        <a:lstStyle/>
        <a:p>
          <a:r>
            <a:rPr lang="ru-RU" sz="4000" b="0" dirty="0" smtClean="0">
              <a:solidFill>
                <a:schemeClr val="accent6">
                  <a:lumMod val="50000"/>
                </a:schemeClr>
              </a:solidFill>
              <a:latin typeface="Mistral" pitchFamily="66" charset="0"/>
            </a:rPr>
            <a:t>Сокровища природы - ЗАПОВЕДНИКИ</a:t>
          </a:r>
          <a:endParaRPr lang="ru-RU" sz="4000" b="0" dirty="0">
            <a:solidFill>
              <a:schemeClr val="accent6">
                <a:lumMod val="50000"/>
              </a:schemeClr>
            </a:solidFill>
            <a:latin typeface="Mistral" pitchFamily="66" charset="0"/>
          </a:endParaRPr>
        </a:p>
      </dgm:t>
    </dgm:pt>
    <dgm:pt modelId="{805E2747-6707-4145-9CFA-4AF86F62BB01}" type="sibTrans" cxnId="{7C285068-9048-4654-9AB9-F64734FB4C81}">
      <dgm:prSet/>
      <dgm:spPr/>
      <dgm:t>
        <a:bodyPr/>
        <a:lstStyle/>
        <a:p>
          <a:endParaRPr lang="ru-RU"/>
        </a:p>
      </dgm:t>
    </dgm:pt>
    <dgm:pt modelId="{D5EAE014-1771-4198-9D79-D8AF3E3FBD38}" type="parTrans" cxnId="{7C285068-9048-4654-9AB9-F64734FB4C81}">
      <dgm:prSet/>
      <dgm:spPr/>
      <dgm:t>
        <a:bodyPr/>
        <a:lstStyle/>
        <a:p>
          <a:endParaRPr lang="ru-RU"/>
        </a:p>
      </dgm:t>
    </dgm:pt>
    <dgm:pt modelId="{02ABDAE9-A37A-4390-9D63-BB854E306D4D}" type="pres">
      <dgm:prSet presAssocID="{EC99449A-9CA1-4D75-B699-72DA115F79FC}" presName="diagram" presStyleCnt="0">
        <dgm:presLayoutVars>
          <dgm:dir/>
          <dgm:animLvl val="lvl"/>
          <dgm:resizeHandles val="exact"/>
        </dgm:presLayoutVars>
      </dgm:prSet>
      <dgm:spPr/>
    </dgm:pt>
    <dgm:pt modelId="{CF98AF03-B3F8-4DB2-9785-EB5D32095CE4}" type="pres">
      <dgm:prSet presAssocID="{500BDB00-9081-40FF-B69F-A645A573DE86}" presName="compNode" presStyleCnt="0"/>
      <dgm:spPr/>
    </dgm:pt>
    <dgm:pt modelId="{A9F0EFF4-133F-4B5E-8F1D-521D177E9072}" type="pres">
      <dgm:prSet presAssocID="{500BDB00-9081-40FF-B69F-A645A573DE86}" presName="childRect" presStyleLbl="bgAcc1" presStyleIdx="0" presStyleCnt="1" custScaleX="1026198" custScaleY="120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91F40-5378-4A3F-A9DE-3EB0116987D9}" type="pres">
      <dgm:prSet presAssocID="{500BDB00-9081-40FF-B69F-A645A573DE8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D7A2824-8829-436E-8680-EE049D876BAA}" type="pres">
      <dgm:prSet presAssocID="{500BDB00-9081-40FF-B69F-A645A573DE86}" presName="parentRect" presStyleLbl="alignNode1" presStyleIdx="0" presStyleCnt="1" custScaleX="613507" custScaleY="148519" custLinFactX="100000" custLinFactNeighborX="198196" custLinFactNeighborY="35520"/>
      <dgm:spPr/>
    </dgm:pt>
    <dgm:pt modelId="{2B0B4C18-D743-4CE6-8449-229F12A855B3}" type="pres">
      <dgm:prSet presAssocID="{500BDB00-9081-40FF-B69F-A645A573DE86}" presName="adorn" presStyleLbl="fgAccFollowNode1" presStyleIdx="0" presStyleCnt="1" custScaleX="307908" custScaleY="306361" custLinFactX="549158" custLinFactY="-32711" custLinFactNeighborX="600000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C118D3B1-F383-4352-9FF3-81056503BD9F}" type="presOf" srcId="{500BDB00-9081-40FF-B69F-A645A573DE86}" destId="{C8B91F40-5378-4A3F-A9DE-3EB0116987D9}" srcOrd="0" destOrd="0" presId="urn:microsoft.com/office/officeart/2005/8/layout/bList2"/>
    <dgm:cxn modelId="{7C285068-9048-4654-9AB9-F64734FB4C81}" srcId="{500BDB00-9081-40FF-B69F-A645A573DE86}" destId="{BA8514D4-A16F-4C2C-9754-143AE3A189A5}" srcOrd="0" destOrd="0" parTransId="{D5EAE014-1771-4198-9D79-D8AF3E3FBD38}" sibTransId="{805E2747-6707-4145-9CFA-4AF86F62BB01}"/>
    <dgm:cxn modelId="{0AFDE56C-19C6-4959-828B-EFCD264662EE}" srcId="{EC99449A-9CA1-4D75-B699-72DA115F79FC}" destId="{500BDB00-9081-40FF-B69F-A645A573DE86}" srcOrd="0" destOrd="0" parTransId="{6E75C3BB-8320-49A2-AC1D-343B985EA5BE}" sibTransId="{7A5E4C0F-6C4C-4D86-82AF-10A8B1C06F8E}"/>
    <dgm:cxn modelId="{6C2FF13E-CEEB-4249-9976-3CCA45BEF425}" type="presOf" srcId="{500BDB00-9081-40FF-B69F-A645A573DE86}" destId="{AD7A2824-8829-436E-8680-EE049D876BAA}" srcOrd="1" destOrd="0" presId="urn:microsoft.com/office/officeart/2005/8/layout/bList2"/>
    <dgm:cxn modelId="{F4B01A02-A875-4474-A69F-4F002CE85164}" type="presOf" srcId="{EC99449A-9CA1-4D75-B699-72DA115F79FC}" destId="{02ABDAE9-A37A-4390-9D63-BB854E306D4D}" srcOrd="0" destOrd="0" presId="urn:microsoft.com/office/officeart/2005/8/layout/bList2"/>
    <dgm:cxn modelId="{4F95DAC3-96B7-4870-BD66-7DFAF6BA8CB7}" type="presOf" srcId="{BA8514D4-A16F-4C2C-9754-143AE3A189A5}" destId="{A9F0EFF4-133F-4B5E-8F1D-521D177E9072}" srcOrd="0" destOrd="0" presId="urn:microsoft.com/office/officeart/2005/8/layout/bList2"/>
    <dgm:cxn modelId="{407A2E7B-6CCF-4D06-B34A-4833B49A78C4}" type="presParOf" srcId="{02ABDAE9-A37A-4390-9D63-BB854E306D4D}" destId="{CF98AF03-B3F8-4DB2-9785-EB5D32095CE4}" srcOrd="0" destOrd="0" presId="urn:microsoft.com/office/officeart/2005/8/layout/bList2"/>
    <dgm:cxn modelId="{E0D6B64C-1607-4829-8488-EB7B34506FA8}" type="presParOf" srcId="{CF98AF03-B3F8-4DB2-9785-EB5D32095CE4}" destId="{A9F0EFF4-133F-4B5E-8F1D-521D177E9072}" srcOrd="0" destOrd="0" presId="urn:microsoft.com/office/officeart/2005/8/layout/bList2"/>
    <dgm:cxn modelId="{A7E1A0BA-2EF3-4D21-8703-12567D1010E2}" type="presParOf" srcId="{CF98AF03-B3F8-4DB2-9785-EB5D32095CE4}" destId="{C8B91F40-5378-4A3F-A9DE-3EB0116987D9}" srcOrd="1" destOrd="0" presId="urn:microsoft.com/office/officeart/2005/8/layout/bList2"/>
    <dgm:cxn modelId="{4D292184-385A-496B-9DFB-EB71273D94F2}" type="presParOf" srcId="{CF98AF03-B3F8-4DB2-9785-EB5D32095CE4}" destId="{AD7A2824-8829-436E-8680-EE049D876BAA}" srcOrd="2" destOrd="0" presId="urn:microsoft.com/office/officeart/2005/8/layout/bList2"/>
    <dgm:cxn modelId="{D783237D-A656-47C0-9631-596D5F69929F}" type="presParOf" srcId="{CF98AF03-B3F8-4DB2-9785-EB5D32095CE4}" destId="{2B0B4C18-D743-4CE6-8449-229F12A855B3}" srcOrd="3" destOrd="0" presId="urn:microsoft.com/office/officeart/2005/8/layout/b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99449A-9CA1-4D75-B699-72DA115F79FC}" type="doc">
      <dgm:prSet loTypeId="urn:microsoft.com/office/officeart/2005/8/layout/bList2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500BDB00-9081-40FF-B69F-A645A573DE86}">
      <dgm:prSet custT="1"/>
      <dgm:spPr/>
      <dgm:t>
        <a:bodyPr/>
        <a:lstStyle/>
        <a:p>
          <a:pPr rtl="0"/>
          <a:r>
            <a:rPr lang="ru-RU" sz="2000" b="1" dirty="0" smtClean="0">
              <a:effectLst/>
            </a:rPr>
            <a:t>2017 год – Год экологии и ООПТ</a:t>
          </a:r>
          <a:endParaRPr lang="ru-RU" sz="2000" b="1" dirty="0">
            <a:effectLst/>
          </a:endParaRPr>
        </a:p>
      </dgm:t>
    </dgm:pt>
    <dgm:pt modelId="{6E75C3BB-8320-49A2-AC1D-343B985EA5BE}" type="parTrans" cxnId="{0AFDE56C-19C6-4959-828B-EFCD264662EE}">
      <dgm:prSet/>
      <dgm:spPr/>
      <dgm:t>
        <a:bodyPr/>
        <a:lstStyle/>
        <a:p>
          <a:endParaRPr lang="ru-RU"/>
        </a:p>
      </dgm:t>
    </dgm:pt>
    <dgm:pt modelId="{7A5E4C0F-6C4C-4D86-82AF-10A8B1C06F8E}" type="sibTrans" cxnId="{0AFDE56C-19C6-4959-828B-EFCD264662EE}">
      <dgm:prSet/>
      <dgm:spPr/>
      <dgm:t>
        <a:bodyPr/>
        <a:lstStyle/>
        <a:p>
          <a:endParaRPr lang="ru-RU"/>
        </a:p>
      </dgm:t>
    </dgm:pt>
    <dgm:pt modelId="{BA8514D4-A16F-4C2C-9754-143AE3A189A5}">
      <dgm:prSet custT="1"/>
      <dgm:spPr/>
      <dgm:t>
        <a:bodyPr/>
        <a:lstStyle/>
        <a:p>
          <a:r>
            <a:rPr lang="ru-RU" sz="4000" b="0" dirty="0" smtClean="0">
              <a:solidFill>
                <a:schemeClr val="accent6">
                  <a:lumMod val="50000"/>
                </a:schemeClr>
              </a:solidFill>
              <a:latin typeface="Mistral" pitchFamily="66" charset="0"/>
            </a:rPr>
            <a:t>Сокровища природы - ЗАПОВЕДНИКИ</a:t>
          </a:r>
          <a:endParaRPr lang="ru-RU" sz="4000" b="0" dirty="0">
            <a:solidFill>
              <a:schemeClr val="accent6">
                <a:lumMod val="50000"/>
              </a:schemeClr>
            </a:solidFill>
            <a:latin typeface="Mistral" pitchFamily="66" charset="0"/>
          </a:endParaRPr>
        </a:p>
      </dgm:t>
    </dgm:pt>
    <dgm:pt modelId="{805E2747-6707-4145-9CFA-4AF86F62BB01}" type="sibTrans" cxnId="{7C285068-9048-4654-9AB9-F64734FB4C81}">
      <dgm:prSet/>
      <dgm:spPr/>
      <dgm:t>
        <a:bodyPr/>
        <a:lstStyle/>
        <a:p>
          <a:endParaRPr lang="ru-RU"/>
        </a:p>
      </dgm:t>
    </dgm:pt>
    <dgm:pt modelId="{D5EAE014-1771-4198-9D79-D8AF3E3FBD38}" type="parTrans" cxnId="{7C285068-9048-4654-9AB9-F64734FB4C81}">
      <dgm:prSet/>
      <dgm:spPr/>
      <dgm:t>
        <a:bodyPr/>
        <a:lstStyle/>
        <a:p>
          <a:endParaRPr lang="ru-RU"/>
        </a:p>
      </dgm:t>
    </dgm:pt>
    <dgm:pt modelId="{02ABDAE9-A37A-4390-9D63-BB854E306D4D}" type="pres">
      <dgm:prSet presAssocID="{EC99449A-9CA1-4D75-B699-72DA115F79FC}" presName="diagram" presStyleCnt="0">
        <dgm:presLayoutVars>
          <dgm:dir/>
          <dgm:animLvl val="lvl"/>
          <dgm:resizeHandles val="exact"/>
        </dgm:presLayoutVars>
      </dgm:prSet>
      <dgm:spPr/>
    </dgm:pt>
    <dgm:pt modelId="{CF98AF03-B3F8-4DB2-9785-EB5D32095CE4}" type="pres">
      <dgm:prSet presAssocID="{500BDB00-9081-40FF-B69F-A645A573DE86}" presName="compNode" presStyleCnt="0"/>
      <dgm:spPr/>
    </dgm:pt>
    <dgm:pt modelId="{A9F0EFF4-133F-4B5E-8F1D-521D177E9072}" type="pres">
      <dgm:prSet presAssocID="{500BDB00-9081-40FF-B69F-A645A573DE86}" presName="childRect" presStyleLbl="bgAcc1" presStyleIdx="0" presStyleCnt="1" custScaleX="1026198" custScaleY="120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91F40-5378-4A3F-A9DE-3EB0116987D9}" type="pres">
      <dgm:prSet presAssocID="{500BDB00-9081-40FF-B69F-A645A573DE8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D7A2824-8829-436E-8680-EE049D876BAA}" type="pres">
      <dgm:prSet presAssocID="{500BDB00-9081-40FF-B69F-A645A573DE86}" presName="parentRect" presStyleLbl="alignNode1" presStyleIdx="0" presStyleCnt="1" custScaleX="613507" custScaleY="148519" custLinFactX="100000" custLinFactNeighborX="198196" custLinFactNeighborY="35520"/>
      <dgm:spPr/>
    </dgm:pt>
    <dgm:pt modelId="{2B0B4C18-D743-4CE6-8449-229F12A855B3}" type="pres">
      <dgm:prSet presAssocID="{500BDB00-9081-40FF-B69F-A645A573DE86}" presName="adorn" presStyleLbl="fgAccFollowNode1" presStyleIdx="0" presStyleCnt="1" custScaleX="307908" custScaleY="306361" custLinFactX="549158" custLinFactY="-32711" custLinFactNeighborX="600000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E2975AE3-A737-40BD-8047-7D33DD2F5E0C}" type="presOf" srcId="{500BDB00-9081-40FF-B69F-A645A573DE86}" destId="{C8B91F40-5378-4A3F-A9DE-3EB0116987D9}" srcOrd="0" destOrd="0" presId="urn:microsoft.com/office/officeart/2005/8/layout/bList2"/>
    <dgm:cxn modelId="{E836E837-CBD8-46BB-9A8F-6B9C5214F4E0}" type="presOf" srcId="{EC99449A-9CA1-4D75-B699-72DA115F79FC}" destId="{02ABDAE9-A37A-4390-9D63-BB854E306D4D}" srcOrd="0" destOrd="0" presId="urn:microsoft.com/office/officeart/2005/8/layout/bList2"/>
    <dgm:cxn modelId="{7C285068-9048-4654-9AB9-F64734FB4C81}" srcId="{500BDB00-9081-40FF-B69F-A645A573DE86}" destId="{BA8514D4-A16F-4C2C-9754-143AE3A189A5}" srcOrd="0" destOrd="0" parTransId="{D5EAE014-1771-4198-9D79-D8AF3E3FBD38}" sibTransId="{805E2747-6707-4145-9CFA-4AF86F62BB01}"/>
    <dgm:cxn modelId="{0AFDE56C-19C6-4959-828B-EFCD264662EE}" srcId="{EC99449A-9CA1-4D75-B699-72DA115F79FC}" destId="{500BDB00-9081-40FF-B69F-A645A573DE86}" srcOrd="0" destOrd="0" parTransId="{6E75C3BB-8320-49A2-AC1D-343B985EA5BE}" sibTransId="{7A5E4C0F-6C4C-4D86-82AF-10A8B1C06F8E}"/>
    <dgm:cxn modelId="{AFFA9C55-9EE5-4D18-A414-CBDEE8423FB1}" type="presOf" srcId="{BA8514D4-A16F-4C2C-9754-143AE3A189A5}" destId="{A9F0EFF4-133F-4B5E-8F1D-521D177E9072}" srcOrd="0" destOrd="0" presId="urn:microsoft.com/office/officeart/2005/8/layout/bList2"/>
    <dgm:cxn modelId="{45784D53-07AE-4D88-B5F0-57B4C419FCB6}" type="presOf" srcId="{500BDB00-9081-40FF-B69F-A645A573DE86}" destId="{AD7A2824-8829-436E-8680-EE049D876BAA}" srcOrd="1" destOrd="0" presId="urn:microsoft.com/office/officeart/2005/8/layout/bList2"/>
    <dgm:cxn modelId="{1A4A766A-8FE1-4238-A780-78B7C4819B2D}" type="presParOf" srcId="{02ABDAE9-A37A-4390-9D63-BB854E306D4D}" destId="{CF98AF03-B3F8-4DB2-9785-EB5D32095CE4}" srcOrd="0" destOrd="0" presId="urn:microsoft.com/office/officeart/2005/8/layout/bList2"/>
    <dgm:cxn modelId="{13322023-C65E-4C28-87B0-07AE34065997}" type="presParOf" srcId="{CF98AF03-B3F8-4DB2-9785-EB5D32095CE4}" destId="{A9F0EFF4-133F-4B5E-8F1D-521D177E9072}" srcOrd="0" destOrd="0" presId="urn:microsoft.com/office/officeart/2005/8/layout/bList2"/>
    <dgm:cxn modelId="{16F95E99-B36E-4E9F-BAAC-24C83E790641}" type="presParOf" srcId="{CF98AF03-B3F8-4DB2-9785-EB5D32095CE4}" destId="{C8B91F40-5378-4A3F-A9DE-3EB0116987D9}" srcOrd="1" destOrd="0" presId="urn:microsoft.com/office/officeart/2005/8/layout/bList2"/>
    <dgm:cxn modelId="{EE1B0687-F301-4AF5-8CF7-560CD2893118}" type="presParOf" srcId="{CF98AF03-B3F8-4DB2-9785-EB5D32095CE4}" destId="{AD7A2824-8829-436E-8680-EE049D876BAA}" srcOrd="2" destOrd="0" presId="urn:microsoft.com/office/officeart/2005/8/layout/bList2"/>
    <dgm:cxn modelId="{61C22671-C0B6-49EB-8816-152CFAB168A6}" type="presParOf" srcId="{CF98AF03-B3F8-4DB2-9785-EB5D32095CE4}" destId="{2B0B4C18-D743-4CE6-8449-229F12A855B3}" srcOrd="3" destOrd="0" presId="urn:microsoft.com/office/officeart/2005/8/layout/b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99449A-9CA1-4D75-B699-72DA115F79FC}" type="doc">
      <dgm:prSet loTypeId="urn:microsoft.com/office/officeart/2005/8/layout/bList2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500BDB00-9081-40FF-B69F-A645A573DE86}">
      <dgm:prSet custT="1"/>
      <dgm:spPr/>
      <dgm:t>
        <a:bodyPr/>
        <a:lstStyle/>
        <a:p>
          <a:pPr rtl="0"/>
          <a:r>
            <a:rPr lang="ru-RU" sz="2000" b="1" dirty="0" smtClean="0">
              <a:effectLst/>
            </a:rPr>
            <a:t>2017 год – Год экологии и ООПТ</a:t>
          </a:r>
          <a:endParaRPr lang="ru-RU" sz="2000" b="1" dirty="0">
            <a:effectLst/>
          </a:endParaRPr>
        </a:p>
      </dgm:t>
    </dgm:pt>
    <dgm:pt modelId="{6E75C3BB-8320-49A2-AC1D-343B985EA5BE}" type="parTrans" cxnId="{0AFDE56C-19C6-4959-828B-EFCD264662EE}">
      <dgm:prSet/>
      <dgm:spPr/>
      <dgm:t>
        <a:bodyPr/>
        <a:lstStyle/>
        <a:p>
          <a:endParaRPr lang="ru-RU"/>
        </a:p>
      </dgm:t>
    </dgm:pt>
    <dgm:pt modelId="{7A5E4C0F-6C4C-4D86-82AF-10A8B1C06F8E}" type="sibTrans" cxnId="{0AFDE56C-19C6-4959-828B-EFCD264662EE}">
      <dgm:prSet/>
      <dgm:spPr/>
      <dgm:t>
        <a:bodyPr/>
        <a:lstStyle/>
        <a:p>
          <a:endParaRPr lang="ru-RU"/>
        </a:p>
      </dgm:t>
    </dgm:pt>
    <dgm:pt modelId="{BA8514D4-A16F-4C2C-9754-143AE3A189A5}">
      <dgm:prSet custT="1"/>
      <dgm:spPr/>
      <dgm:t>
        <a:bodyPr/>
        <a:lstStyle/>
        <a:p>
          <a:r>
            <a:rPr lang="ru-RU" sz="4000" b="0" dirty="0" smtClean="0">
              <a:solidFill>
                <a:schemeClr val="accent6">
                  <a:lumMod val="50000"/>
                </a:schemeClr>
              </a:solidFill>
              <a:latin typeface="Mistral" pitchFamily="66" charset="0"/>
            </a:rPr>
            <a:t>Сокровища природы - ЗАПОВЕДНИКИ</a:t>
          </a:r>
          <a:endParaRPr lang="ru-RU" sz="4000" b="0" dirty="0">
            <a:solidFill>
              <a:schemeClr val="accent6">
                <a:lumMod val="50000"/>
              </a:schemeClr>
            </a:solidFill>
            <a:latin typeface="Mistral" pitchFamily="66" charset="0"/>
          </a:endParaRPr>
        </a:p>
      </dgm:t>
    </dgm:pt>
    <dgm:pt modelId="{805E2747-6707-4145-9CFA-4AF86F62BB01}" type="sibTrans" cxnId="{7C285068-9048-4654-9AB9-F64734FB4C81}">
      <dgm:prSet/>
      <dgm:spPr/>
      <dgm:t>
        <a:bodyPr/>
        <a:lstStyle/>
        <a:p>
          <a:endParaRPr lang="ru-RU"/>
        </a:p>
      </dgm:t>
    </dgm:pt>
    <dgm:pt modelId="{D5EAE014-1771-4198-9D79-D8AF3E3FBD38}" type="parTrans" cxnId="{7C285068-9048-4654-9AB9-F64734FB4C81}">
      <dgm:prSet/>
      <dgm:spPr/>
      <dgm:t>
        <a:bodyPr/>
        <a:lstStyle/>
        <a:p>
          <a:endParaRPr lang="ru-RU"/>
        </a:p>
      </dgm:t>
    </dgm:pt>
    <dgm:pt modelId="{02ABDAE9-A37A-4390-9D63-BB854E306D4D}" type="pres">
      <dgm:prSet presAssocID="{EC99449A-9CA1-4D75-B699-72DA115F79FC}" presName="diagram" presStyleCnt="0">
        <dgm:presLayoutVars>
          <dgm:dir/>
          <dgm:animLvl val="lvl"/>
          <dgm:resizeHandles val="exact"/>
        </dgm:presLayoutVars>
      </dgm:prSet>
      <dgm:spPr/>
    </dgm:pt>
    <dgm:pt modelId="{CF98AF03-B3F8-4DB2-9785-EB5D32095CE4}" type="pres">
      <dgm:prSet presAssocID="{500BDB00-9081-40FF-B69F-A645A573DE86}" presName="compNode" presStyleCnt="0"/>
      <dgm:spPr/>
    </dgm:pt>
    <dgm:pt modelId="{A9F0EFF4-133F-4B5E-8F1D-521D177E9072}" type="pres">
      <dgm:prSet presAssocID="{500BDB00-9081-40FF-B69F-A645A573DE86}" presName="childRect" presStyleLbl="bgAcc1" presStyleIdx="0" presStyleCnt="1" custScaleX="1026198" custScaleY="120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91F40-5378-4A3F-A9DE-3EB0116987D9}" type="pres">
      <dgm:prSet presAssocID="{500BDB00-9081-40FF-B69F-A645A573DE8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D7A2824-8829-436E-8680-EE049D876BAA}" type="pres">
      <dgm:prSet presAssocID="{500BDB00-9081-40FF-B69F-A645A573DE86}" presName="parentRect" presStyleLbl="alignNode1" presStyleIdx="0" presStyleCnt="1" custScaleX="613507" custScaleY="148519" custLinFactX="100000" custLinFactNeighborX="198196" custLinFactNeighborY="35520"/>
      <dgm:spPr/>
    </dgm:pt>
    <dgm:pt modelId="{2B0B4C18-D743-4CE6-8449-229F12A855B3}" type="pres">
      <dgm:prSet presAssocID="{500BDB00-9081-40FF-B69F-A645A573DE86}" presName="adorn" presStyleLbl="fgAccFollowNode1" presStyleIdx="0" presStyleCnt="1" custScaleX="307908" custScaleY="306361" custLinFactX="549158" custLinFactY="-32711" custLinFactNeighborX="600000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CB91F66-A856-4667-BA7C-6E5964B68966}" type="presOf" srcId="{500BDB00-9081-40FF-B69F-A645A573DE86}" destId="{C8B91F40-5378-4A3F-A9DE-3EB0116987D9}" srcOrd="0" destOrd="0" presId="urn:microsoft.com/office/officeart/2005/8/layout/bList2"/>
    <dgm:cxn modelId="{7C285068-9048-4654-9AB9-F64734FB4C81}" srcId="{500BDB00-9081-40FF-B69F-A645A573DE86}" destId="{BA8514D4-A16F-4C2C-9754-143AE3A189A5}" srcOrd="0" destOrd="0" parTransId="{D5EAE014-1771-4198-9D79-D8AF3E3FBD38}" sibTransId="{805E2747-6707-4145-9CFA-4AF86F62BB01}"/>
    <dgm:cxn modelId="{0AFDE56C-19C6-4959-828B-EFCD264662EE}" srcId="{EC99449A-9CA1-4D75-B699-72DA115F79FC}" destId="{500BDB00-9081-40FF-B69F-A645A573DE86}" srcOrd="0" destOrd="0" parTransId="{6E75C3BB-8320-49A2-AC1D-343B985EA5BE}" sibTransId="{7A5E4C0F-6C4C-4D86-82AF-10A8B1C06F8E}"/>
    <dgm:cxn modelId="{7048F330-A48B-49FD-BB22-3E2B7FA9020C}" type="presOf" srcId="{BA8514D4-A16F-4C2C-9754-143AE3A189A5}" destId="{A9F0EFF4-133F-4B5E-8F1D-521D177E9072}" srcOrd="0" destOrd="0" presId="urn:microsoft.com/office/officeart/2005/8/layout/bList2"/>
    <dgm:cxn modelId="{EC05FF7D-DF62-4EBD-B6D9-193253EA11BC}" type="presOf" srcId="{EC99449A-9CA1-4D75-B699-72DA115F79FC}" destId="{02ABDAE9-A37A-4390-9D63-BB854E306D4D}" srcOrd="0" destOrd="0" presId="urn:microsoft.com/office/officeart/2005/8/layout/bList2"/>
    <dgm:cxn modelId="{7ED4C82E-5783-4F43-92DF-9F82336ACCDB}" type="presOf" srcId="{500BDB00-9081-40FF-B69F-A645A573DE86}" destId="{AD7A2824-8829-436E-8680-EE049D876BAA}" srcOrd="1" destOrd="0" presId="urn:microsoft.com/office/officeart/2005/8/layout/bList2"/>
    <dgm:cxn modelId="{0CB5A823-D7A4-4B2D-BDDA-771157F4532E}" type="presParOf" srcId="{02ABDAE9-A37A-4390-9D63-BB854E306D4D}" destId="{CF98AF03-B3F8-4DB2-9785-EB5D32095CE4}" srcOrd="0" destOrd="0" presId="urn:microsoft.com/office/officeart/2005/8/layout/bList2"/>
    <dgm:cxn modelId="{7DF2F356-5AD4-486F-8303-2974CBC31A49}" type="presParOf" srcId="{CF98AF03-B3F8-4DB2-9785-EB5D32095CE4}" destId="{A9F0EFF4-133F-4B5E-8F1D-521D177E9072}" srcOrd="0" destOrd="0" presId="urn:microsoft.com/office/officeart/2005/8/layout/bList2"/>
    <dgm:cxn modelId="{C50D9E3A-E8FE-4830-B20D-25F2AC868719}" type="presParOf" srcId="{CF98AF03-B3F8-4DB2-9785-EB5D32095CE4}" destId="{C8B91F40-5378-4A3F-A9DE-3EB0116987D9}" srcOrd="1" destOrd="0" presId="urn:microsoft.com/office/officeart/2005/8/layout/bList2"/>
    <dgm:cxn modelId="{E775F79B-1245-4B4D-B163-08C87CEC87B0}" type="presParOf" srcId="{CF98AF03-B3F8-4DB2-9785-EB5D32095CE4}" destId="{AD7A2824-8829-436E-8680-EE049D876BAA}" srcOrd="2" destOrd="0" presId="urn:microsoft.com/office/officeart/2005/8/layout/bList2"/>
    <dgm:cxn modelId="{8B9D5538-9B72-4985-A111-F96D5D95CAE3}" type="presParOf" srcId="{CF98AF03-B3F8-4DB2-9785-EB5D32095CE4}" destId="{2B0B4C18-D743-4CE6-8449-229F12A855B3}" srcOrd="3" destOrd="0" presId="urn:microsoft.com/office/officeart/2005/8/layout/b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22F2B-EE24-4983-B893-2DB3C44C5C05}" type="datetimeFigureOut">
              <a:rPr lang="ru-RU" smtClean="0"/>
              <a:pPr/>
              <a:t>18.07.2017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565C0-2CD9-4D78-BAA5-CCEEBF4F4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5A6A0-E8ED-4A84-BD4F-CA654C19E33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804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5A6A0-E8ED-4A84-BD4F-CA654C19E33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804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5A6A0-E8ED-4A84-BD4F-CA654C19E33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804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5A6A0-E8ED-4A84-BD4F-CA654C19E33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3521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5A6A0-E8ED-4A84-BD4F-CA654C19E33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3521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5A6A0-E8ED-4A84-BD4F-CA654C19E33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3521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565C0-2CD9-4D78-BAA5-CCEEBF4F4ED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565C0-2CD9-4D78-BAA5-CCEEBF4F4ED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5A6A0-E8ED-4A84-BD4F-CA654C19E33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3521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5A6A0-E8ED-4A84-BD4F-CA654C19E33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3521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5A6A0-E8ED-4A84-BD4F-CA654C19E33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3521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565C0-2CD9-4D78-BAA5-CCEEBF4F4ED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5A6A0-E8ED-4A84-BD4F-CA654C19E331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3521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5A6A0-E8ED-4A84-BD4F-CA654C19E331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3521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5A6A0-E8ED-4A84-BD4F-CA654C19E331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35211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5A6A0-E8ED-4A84-BD4F-CA654C19E331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35211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5A6A0-E8ED-4A84-BD4F-CA654C19E331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3521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5A6A0-E8ED-4A84-BD4F-CA654C19E331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3521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565C0-2CD9-4D78-BAA5-CCEEBF4F4ED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ct val="20000"/>
              </a:spcBef>
            </a:pPr>
            <a:endParaRPr lang="ru-RU" sz="12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565C0-2CD9-4D78-BAA5-CCEEBF4F4ED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565C0-2CD9-4D78-BAA5-CCEEBF4F4ED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565C0-2CD9-4D78-BAA5-CCEEBF4F4ED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565C0-2CD9-4D78-BAA5-CCEEBF4F4ED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ct val="20000"/>
              </a:spcBef>
            </a:pPr>
            <a:endParaRPr lang="ru-RU" sz="12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565C0-2CD9-4D78-BAA5-CCEEBF4F4ED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5A6A0-E8ED-4A84-BD4F-CA654C19E33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804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1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image" Target="../media/image1.jpeg"/><Relationship Id="rId7" Type="http://schemas.openxmlformats.org/officeDocument/2006/relationships/diagramData" Target="../diagrams/data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://www.ecoyear.ru/" TargetMode="External"/><Relationship Id="rId10" Type="http://schemas.openxmlformats.org/officeDocument/2006/relationships/diagramColors" Target="../diagrams/colors10.xml"/><Relationship Id="rId4" Type="http://schemas.openxmlformats.org/officeDocument/2006/relationships/image" Target="../media/image16.png"/><Relationship Id="rId9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1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diagramColors" Target="../diagrams/colors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2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diagramColors" Target="../diagrams/colors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diagramColors" Target="../diagrams/colors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diagramColors" Target="../diagrams/colors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8.xml"/><Relationship Id="rId5" Type="http://schemas.openxmlformats.org/officeDocument/2006/relationships/diagramData" Target="../diagrams/data18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9.xml"/><Relationship Id="rId5" Type="http://schemas.openxmlformats.org/officeDocument/2006/relationships/diagramData" Target="../diagrams/data19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0.xml"/><Relationship Id="rId5" Type="http://schemas.openxmlformats.org/officeDocument/2006/relationships/diagramData" Target="../diagrams/data20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1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diagramColors" Target="../diagrams/colors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image" Target="../media/image1.jpeg"/><Relationship Id="rId7" Type="http://schemas.openxmlformats.org/officeDocument/2006/relationships/diagramData" Target="../diagrams/data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diagramColors" Target="../diagrams/colors22.xml"/><Relationship Id="rId4" Type="http://schemas.openxmlformats.org/officeDocument/2006/relationships/image" Target="../media/image32.jpeg"/><Relationship Id="rId9" Type="http://schemas.openxmlformats.org/officeDocument/2006/relationships/diagramQuickStyle" Target="../diagrams/quickStyl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diagramColors" Target="../diagrams/colors2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4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4.xml"/><Relationship Id="rId5" Type="http://schemas.openxmlformats.org/officeDocument/2006/relationships/diagramData" Target="../diagrams/data24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5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5.xml"/><Relationship Id="rId5" Type="http://schemas.openxmlformats.org/officeDocument/2006/relationships/diagramData" Target="../diagrams/data25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6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6.xml"/><Relationship Id="rId5" Type="http://schemas.openxmlformats.org/officeDocument/2006/relationships/diagramData" Target="../diagrams/data26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39" name="Picture 31" descr="C:\Users\m_ganihina\Desktop\17.01 Мир заповедной природы.jpg"/>
          <p:cNvPicPr>
            <a:picLocks noChangeAspect="1" noChangeArrowheads="1"/>
          </p:cNvPicPr>
          <p:nvPr/>
        </p:nvPicPr>
        <p:blipFill>
          <a:blip r:embed="rId2"/>
          <a:srcRect b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7" name="Схема 16"/>
          <p:cNvGraphicFramePr/>
          <p:nvPr/>
        </p:nvGraphicFramePr>
        <p:xfrm>
          <a:off x="142844" y="142852"/>
          <a:ext cx="8858312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9" descr="http://animalreader.ru/wp-content/uploads/2015/04/arkticheskij-zapovednik-animalreader.ru-0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4663710"/>
            <a:ext cx="2977445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226" name="Picture 2" descr="http://x-lines.ru/letters/i/cyrillicscript/1121/9a3713/60/0/4no7bxsozmeabwf64n3pbqgtt8emyegoz9eabwfa4gypbxsosueasebprdemxwfo4n97bxsosmemmwfw4n67bqgozmemo.png"/>
          <p:cNvPicPr>
            <a:picLocks noChangeAspect="1" noChangeArrowheads="1"/>
          </p:cNvPicPr>
          <p:nvPr/>
        </p:nvPicPr>
        <p:blipFill>
          <a:blip r:embed="rId8"/>
          <a:srcRect r="33656"/>
          <a:stretch>
            <a:fillRect/>
          </a:stretch>
        </p:blipFill>
        <p:spPr bwMode="auto">
          <a:xfrm>
            <a:off x="214282" y="214290"/>
            <a:ext cx="6500858" cy="972000"/>
          </a:xfrm>
          <a:prstGeom prst="rect">
            <a:avLst/>
          </a:prstGeom>
          <a:noFill/>
        </p:spPr>
      </p:pic>
      <p:pic>
        <p:nvPicPr>
          <p:cNvPr id="52232" name="Picture 8" descr="http://x-lines.ru/letters/i/cyrillicscript/1263/973517/60/0/4nm7brgou9ej7wr14nk7bfgouzejtwr44ncy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1285861"/>
            <a:ext cx="5676900" cy="571504"/>
          </a:xfrm>
          <a:prstGeom prst="rect">
            <a:avLst/>
          </a:prstGeom>
          <a:noFill/>
        </p:spPr>
      </p:pic>
      <p:pic>
        <p:nvPicPr>
          <p:cNvPr id="12" name="Picture 24" descr="особо охраняемые природные заповедники россии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71736" y="4143380"/>
            <a:ext cx="3807693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18" descr="природные заповедники россии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282" y="3234950"/>
            <a:ext cx="3178057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m_ganihina\Desktop\17.01 Мир заповедной природы.jpg"/>
          <p:cNvPicPr>
            <a:picLocks noChangeAspect="1" noChangeArrowheads="1"/>
          </p:cNvPicPr>
          <p:nvPr/>
        </p:nvPicPr>
        <p:blipFill>
          <a:blip r:embed="rId3"/>
          <a:srcRect b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4077" t="21240" r="5400" b="26025"/>
          <a:stretch>
            <a:fillRect/>
          </a:stretch>
        </p:blipFill>
        <p:spPr bwMode="auto">
          <a:xfrm>
            <a:off x="133796" y="1285860"/>
            <a:ext cx="8867360" cy="413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500297" y="5715016"/>
            <a:ext cx="65008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Минприроды России открыло доступ </a:t>
            </a:r>
            <a:br>
              <a:rPr lang="ru-RU" b="1" dirty="0" smtClean="0"/>
            </a:br>
            <a:r>
              <a:rPr lang="ru-RU" b="1" dirty="0" smtClean="0"/>
              <a:t>к разработанной официальной странице Года экологии </a:t>
            </a:r>
            <a:br>
              <a:rPr lang="ru-RU" b="1" dirty="0" smtClean="0"/>
            </a:br>
            <a:r>
              <a:rPr lang="ru-RU" b="1" dirty="0" smtClean="0"/>
              <a:t>в сети Интернет по адресу </a:t>
            </a:r>
            <a:r>
              <a:rPr lang="ru-RU" b="1" u="sng" dirty="0" err="1" smtClean="0">
                <a:hlinkClick r:id="rId5"/>
              </a:rPr>
              <a:t>www.ecoyear.ru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44" y="5715016"/>
            <a:ext cx="2286016" cy="9286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Год экологии 2017 в РФ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5786454"/>
            <a:ext cx="2143140" cy="822369"/>
          </a:xfrm>
          <a:prstGeom prst="rect">
            <a:avLst/>
          </a:prstGeom>
          <a:noFill/>
        </p:spPr>
      </p:pic>
      <p:graphicFrame>
        <p:nvGraphicFramePr>
          <p:cNvPr id="8" name="Схема 7"/>
          <p:cNvGraphicFramePr/>
          <p:nvPr/>
        </p:nvGraphicFramePr>
        <p:xfrm>
          <a:off x="142844" y="71414"/>
          <a:ext cx="8858312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642416012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m_ganihina\Desktop\17.01 Мир заповедной природы.jpg"/>
          <p:cNvPicPr>
            <a:picLocks noChangeAspect="1" noChangeArrowheads="1"/>
          </p:cNvPicPr>
          <p:nvPr/>
        </p:nvPicPr>
        <p:blipFill>
          <a:blip r:embed="rId3"/>
          <a:srcRect b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3174" t="20906" r="4750" b="26578"/>
          <a:stretch>
            <a:fillRect/>
          </a:stretch>
        </p:blipFill>
        <p:spPr bwMode="auto">
          <a:xfrm>
            <a:off x="86730" y="1329198"/>
            <a:ext cx="8985864" cy="41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143240" y="5500702"/>
            <a:ext cx="3214710" cy="121444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Год экологии 2017 в РФ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5572140"/>
            <a:ext cx="2814541" cy="1080000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142844" y="71414"/>
          <a:ext cx="8858312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642416012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m_ganihina\Desktop\17.01 Мир заповедной природы.jpg"/>
          <p:cNvPicPr>
            <a:picLocks noChangeAspect="1" noChangeArrowheads="1"/>
          </p:cNvPicPr>
          <p:nvPr/>
        </p:nvPicPr>
        <p:blipFill>
          <a:blip r:embed="rId3"/>
          <a:srcRect b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l="4233" t="21166" r="4750" b="25917"/>
          <a:stretch>
            <a:fillRect/>
          </a:stretch>
        </p:blipFill>
        <p:spPr bwMode="auto">
          <a:xfrm>
            <a:off x="142844" y="1285860"/>
            <a:ext cx="8908319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143240" y="5500702"/>
            <a:ext cx="3214710" cy="121444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Год экологии 2017 в РФ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5572140"/>
            <a:ext cx="2814541" cy="1080000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142844" y="71414"/>
          <a:ext cx="8858312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642416012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m_ganihina\Desktop\17.01 Мир заповедной природы.jpg"/>
          <p:cNvPicPr>
            <a:picLocks noChangeAspect="1" noChangeArrowheads="1"/>
          </p:cNvPicPr>
          <p:nvPr/>
        </p:nvPicPr>
        <p:blipFill>
          <a:blip r:embed="rId3"/>
          <a:srcRect b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42844" y="1357298"/>
            <a:ext cx="8821644" cy="207170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/>
              <a:t>На территории РФ расположены 12,9 тысяч особо охраняемых природных территории общей площадью 204 </a:t>
            </a:r>
            <a:r>
              <a:rPr lang="ru-RU" sz="2400" b="1" dirty="0" err="1" smtClean="0"/>
              <a:t>млн</a:t>
            </a:r>
            <a:r>
              <a:rPr lang="ru-RU" sz="2400" b="1" dirty="0" smtClean="0"/>
              <a:t> гектаров, </a:t>
            </a:r>
            <a:br>
              <a:rPr lang="ru-RU" sz="2400" b="1" dirty="0" smtClean="0"/>
            </a:br>
            <a:r>
              <a:rPr lang="ru-RU" sz="2400" b="1" dirty="0" smtClean="0"/>
              <a:t>что составляет 11,9 % всей площади России. </a:t>
            </a:r>
          </a:p>
          <a:p>
            <a:pPr algn="ctr">
              <a:spcBef>
                <a:spcPct val="20000"/>
              </a:spcBef>
            </a:pPr>
            <a:endParaRPr lang="ru-RU" sz="1000" b="1" dirty="0" smtClean="0"/>
          </a:p>
          <a:p>
            <a:pPr algn="ctr">
              <a:spcBef>
                <a:spcPct val="20000"/>
              </a:spcBef>
            </a:pPr>
            <a:r>
              <a:rPr lang="ru-RU" sz="2400" b="1" dirty="0" smtClean="0"/>
              <a:t>В настоящее время в федеральную сеть ООПТ </a:t>
            </a:r>
            <a:br>
              <a:rPr lang="ru-RU" sz="2400" b="1" dirty="0" smtClean="0"/>
            </a:br>
            <a:r>
              <a:rPr lang="ru-RU" sz="2400" b="1" dirty="0" smtClean="0"/>
              <a:t>(особо охраняемых природных территорий) входят: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072198" y="3786190"/>
            <a:ext cx="3000396" cy="242889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/>
              <a:t>103 государственных заповедника, </a:t>
            </a:r>
          </a:p>
          <a:p>
            <a:pPr>
              <a:spcBef>
                <a:spcPct val="20000"/>
              </a:spcBef>
            </a:pPr>
            <a:r>
              <a:rPr lang="ru-RU" sz="2400" b="1" dirty="0" smtClean="0"/>
              <a:t>50 национальных парков,</a:t>
            </a:r>
          </a:p>
          <a:p>
            <a:pPr>
              <a:spcBef>
                <a:spcPct val="20000"/>
              </a:spcBef>
            </a:pPr>
            <a:r>
              <a:rPr lang="ru-RU" sz="2400" b="1" dirty="0" smtClean="0"/>
              <a:t>59 федеральных заказников…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 l="5228" t="27496" r="9831" b="15333"/>
          <a:stretch>
            <a:fillRect/>
          </a:stretch>
        </p:blipFill>
        <p:spPr bwMode="auto">
          <a:xfrm>
            <a:off x="71407" y="3500438"/>
            <a:ext cx="6010998" cy="323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graphicFrame>
        <p:nvGraphicFramePr>
          <p:cNvPr id="7" name="Схема 6"/>
          <p:cNvGraphicFramePr/>
          <p:nvPr/>
        </p:nvGraphicFramePr>
        <p:xfrm>
          <a:off x="142844" y="71414"/>
          <a:ext cx="8858312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2842651530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m_ganihina\Desktop\17.01 Мир заповедной природы.jpg"/>
          <p:cNvPicPr>
            <a:picLocks noChangeAspect="1" noChangeArrowheads="1"/>
          </p:cNvPicPr>
          <p:nvPr/>
        </p:nvPicPr>
        <p:blipFill>
          <a:blip r:embed="rId3"/>
          <a:srcRect b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42844" y="1357298"/>
            <a:ext cx="8858312" cy="164307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/>
              <a:t>За последние 10 лет было создано три новых заповедника, </a:t>
            </a:r>
            <a:br>
              <a:rPr lang="ru-RU" sz="2400" b="1" dirty="0" smtClean="0"/>
            </a:br>
            <a:r>
              <a:rPr lang="ru-RU" sz="2400" b="1" dirty="0" smtClean="0"/>
              <a:t>12 национальных парков и два заказника, </a:t>
            </a:r>
            <a:br>
              <a:rPr lang="ru-RU" sz="2400" b="1" dirty="0" smtClean="0"/>
            </a:br>
            <a:r>
              <a:rPr lang="ru-RU" sz="2400" b="1" dirty="0" smtClean="0"/>
              <a:t>расширены территории пяти заповедных зон </a:t>
            </a:r>
            <a:br>
              <a:rPr lang="ru-RU" sz="2400" b="1" dirty="0" smtClean="0"/>
            </a:br>
            <a:r>
              <a:rPr lang="ru-RU" sz="2400" b="1" dirty="0" smtClean="0"/>
              <a:t>и одного национального парка.</a:t>
            </a:r>
          </a:p>
        </p:txBody>
      </p:sp>
      <p:pic>
        <p:nvPicPr>
          <p:cNvPr id="5" name="Picture 4" descr="http://zapoved-kursk.ru/assets/images/news-2016-2/2016-10-20-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1" t="11405" r="24939" b="21764"/>
          <a:stretch/>
        </p:blipFill>
        <p:spPr bwMode="auto">
          <a:xfrm>
            <a:off x="59742" y="2928934"/>
            <a:ext cx="6298208" cy="3857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6286512" y="3429000"/>
            <a:ext cx="2641308" cy="300039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/>
              <a:t>Таким образом, общая площадь федеральных природных территорий увеличилась </a:t>
            </a:r>
            <a:br>
              <a:rPr lang="ru-RU" sz="2400" b="1" dirty="0" smtClean="0"/>
            </a:br>
            <a:r>
              <a:rPr lang="ru-RU" sz="2400" b="1" dirty="0" smtClean="0"/>
              <a:t>на 10 % или </a:t>
            </a:r>
            <a:br>
              <a:rPr lang="ru-RU" sz="2400" b="1" dirty="0" smtClean="0"/>
            </a:br>
            <a:r>
              <a:rPr lang="ru-RU" sz="2400" b="1" dirty="0" smtClean="0"/>
              <a:t>6,5 </a:t>
            </a:r>
            <a:r>
              <a:rPr lang="ru-RU" sz="2400" b="1" dirty="0" err="1" smtClean="0"/>
              <a:t>млн</a:t>
            </a:r>
            <a:r>
              <a:rPr lang="ru-RU" sz="2400" b="1" dirty="0" smtClean="0"/>
              <a:t> гектаров.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42844" y="71414"/>
          <a:ext cx="8858312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2842651530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m_ganihina\Desktop\17.01 Мир заповедной природы.jpg"/>
          <p:cNvPicPr>
            <a:picLocks noChangeAspect="1" noChangeArrowheads="1"/>
          </p:cNvPicPr>
          <p:nvPr/>
        </p:nvPicPr>
        <p:blipFill>
          <a:blip r:embed="rId3"/>
          <a:srcRect b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3394222" y="1285860"/>
            <a:ext cx="5678372" cy="542928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/>
              <a:t>В 2017 году будет создано 7 национальных парков 2 государственных природных заповедника и 2 федеральных заказника.</a:t>
            </a:r>
          </a:p>
          <a:p>
            <a:pPr algn="ctr">
              <a:spcBef>
                <a:spcPct val="20000"/>
              </a:spcBef>
            </a:pPr>
            <a:endParaRPr lang="ru-RU" sz="1000" b="1" dirty="0" smtClean="0"/>
          </a:p>
          <a:p>
            <a:pPr algn="ctr">
              <a:spcBef>
                <a:spcPct val="20000"/>
              </a:spcBef>
            </a:pPr>
            <a:r>
              <a:rPr lang="ru-RU" sz="2400" b="1" dirty="0" smtClean="0"/>
              <a:t>Произойдет расширение территории двух существующих ООПТ федерального значения: Национального парка «Русская Арктика» и Кавказского природного биосферного заповедника.</a:t>
            </a:r>
          </a:p>
          <a:p>
            <a:pPr algn="ctr">
              <a:spcBef>
                <a:spcPct val="20000"/>
              </a:spcBef>
            </a:pPr>
            <a:endParaRPr lang="ru-RU" sz="1000" b="1" dirty="0" smtClean="0"/>
          </a:p>
          <a:p>
            <a:pPr algn="ctr">
              <a:spcBef>
                <a:spcPct val="20000"/>
              </a:spcBef>
            </a:pPr>
            <a:r>
              <a:rPr lang="ru-RU" sz="2400" b="1" dirty="0" smtClean="0"/>
              <a:t>В течение ближайших 8 лет </a:t>
            </a:r>
            <a:br>
              <a:rPr lang="ru-RU" sz="2400" b="1" dirty="0" smtClean="0"/>
            </a:br>
            <a:r>
              <a:rPr lang="ru-RU" sz="2400" b="1" dirty="0" smtClean="0"/>
              <a:t>площадь федеральных </a:t>
            </a:r>
            <a:br>
              <a:rPr lang="ru-RU" sz="2400" b="1" dirty="0" smtClean="0"/>
            </a:br>
            <a:r>
              <a:rPr lang="ru-RU" sz="2400" b="1" dirty="0" smtClean="0"/>
              <a:t>ООПТ России увеличится на 18%. </a:t>
            </a:r>
          </a:p>
        </p:txBody>
      </p:sp>
      <p:pic>
        <p:nvPicPr>
          <p:cNvPr id="60420" name="Picture 4" descr="QP8A62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31139">
            <a:off x="187724" y="1610165"/>
            <a:ext cx="3349308" cy="22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0422" name="Picture 6" descr="Kaukasian nature reserv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31243">
            <a:off x="239092" y="3837843"/>
            <a:ext cx="3253557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142844" y="71414"/>
          <a:ext cx="8858312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2842651530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m_ganihina\Desktop\17.01 Мир заповедной природы.jpg"/>
          <p:cNvPicPr>
            <a:picLocks noChangeAspect="1" noChangeArrowheads="1"/>
          </p:cNvPicPr>
          <p:nvPr/>
        </p:nvPicPr>
        <p:blipFill>
          <a:blip r:embed="rId3"/>
          <a:srcRect b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42844" y="1428736"/>
            <a:ext cx="8858312" cy="135732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/>
              <a:t>В том числе заповедником в 2017 году станут Васюганские болота. Заповедник «Васюганский» будет располагаться </a:t>
            </a:r>
            <a:br>
              <a:rPr lang="ru-RU" sz="2400" b="1" dirty="0" smtClean="0"/>
            </a:br>
            <a:r>
              <a:rPr lang="ru-RU" sz="2400" b="1" dirty="0" smtClean="0"/>
              <a:t>на территориях Томской и Новосибирской областях.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http://www.tv2.tomsk.ru/sites/www.tv2.tomsk.ru/files/boloto_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5" y="2643181"/>
            <a:ext cx="6215107" cy="4143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Схема 7"/>
          <p:cNvGraphicFramePr/>
          <p:nvPr/>
        </p:nvGraphicFramePr>
        <p:xfrm>
          <a:off x="142844" y="71414"/>
          <a:ext cx="8858312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m_ganihina\Desktop\17.01 Мир заповедной природы.jpg"/>
          <p:cNvPicPr>
            <a:picLocks noChangeAspect="1" noChangeArrowheads="1"/>
          </p:cNvPicPr>
          <p:nvPr/>
        </p:nvPicPr>
        <p:blipFill>
          <a:blip r:embed="rId3"/>
          <a:srcRect b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286248" y="1357298"/>
            <a:ext cx="4714908" cy="53578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/>
              <a:t>Васюганское болото возникло </a:t>
            </a:r>
            <a:br>
              <a:rPr lang="ru-RU" sz="2400" b="1" dirty="0" smtClean="0"/>
            </a:br>
            <a:r>
              <a:rPr lang="ru-RU" sz="2400" b="1" dirty="0" smtClean="0"/>
              <a:t>10 тысяч лет назад и считается самым большим в мире. </a:t>
            </a:r>
          </a:p>
          <a:p>
            <a:pPr algn="ctr">
              <a:spcBef>
                <a:spcPct val="20000"/>
              </a:spcBef>
            </a:pPr>
            <a:r>
              <a:rPr lang="ru-RU" sz="2400" b="1" dirty="0" smtClean="0"/>
              <a:t>Его площадь превышает </a:t>
            </a:r>
            <a:br>
              <a:rPr lang="ru-RU" sz="2400" b="1" dirty="0" smtClean="0"/>
            </a:br>
            <a:r>
              <a:rPr lang="ru-RU" sz="2400" b="1" dirty="0" smtClean="0"/>
              <a:t>53 тысячи км. </a:t>
            </a:r>
          </a:p>
          <a:p>
            <a:pPr algn="ctr">
              <a:spcBef>
                <a:spcPct val="20000"/>
              </a:spcBef>
            </a:pPr>
            <a:r>
              <a:rPr lang="ru-RU" sz="2400" b="1" dirty="0" err="1" smtClean="0"/>
              <a:t>Васюган</a:t>
            </a:r>
            <a:r>
              <a:rPr lang="ru-RU" sz="2400" b="1" dirty="0" smtClean="0"/>
              <a:t> является основным источником пресной воды </a:t>
            </a:r>
            <a:br>
              <a:rPr lang="ru-RU" sz="2400" b="1" dirty="0" smtClean="0"/>
            </a:br>
            <a:r>
              <a:rPr lang="ru-RU" sz="2400" b="1" dirty="0" smtClean="0"/>
              <a:t>в регионе, здесь расположены около 800 тысяч </a:t>
            </a:r>
            <a:br>
              <a:rPr lang="ru-RU" sz="2400" b="1" dirty="0" smtClean="0"/>
            </a:br>
            <a:r>
              <a:rPr lang="ru-RU" sz="2400" b="1" dirty="0" smtClean="0"/>
              <a:t>небольших озер.</a:t>
            </a:r>
          </a:p>
          <a:p>
            <a:pPr algn="ctr">
              <a:spcBef>
                <a:spcPct val="20000"/>
              </a:spcBef>
            </a:pPr>
            <a:r>
              <a:rPr lang="ru-RU" sz="2400" b="1" dirty="0" smtClean="0"/>
              <a:t>Болото содержит огромные запасы торфа </a:t>
            </a:r>
            <a:br>
              <a:rPr lang="ru-RU" sz="2400" b="1" dirty="0" smtClean="0"/>
            </a:br>
            <a:r>
              <a:rPr lang="ru-RU" sz="2400" b="1" dirty="0" smtClean="0"/>
              <a:t>и противодействует </a:t>
            </a:r>
            <a:br>
              <a:rPr lang="ru-RU" sz="2400" b="1" dirty="0" smtClean="0"/>
            </a:br>
            <a:r>
              <a:rPr lang="ru-RU" sz="2400" b="1" dirty="0" smtClean="0"/>
              <a:t>парниковому эффекту. </a:t>
            </a:r>
          </a:p>
          <a:p>
            <a:pPr algn="ctr">
              <a:spcBef>
                <a:spcPct val="20000"/>
              </a:spcBef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4516" name="Picture 4" descr="Васюганское болото в Томской обла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54367">
            <a:off x="332266" y="1590996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4514" name="Picture 2" descr="Васюганский заповедник официально создадут в начале 2017 год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82630">
            <a:off x="955023" y="4000504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142844" y="71414"/>
          <a:ext cx="8858312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m_ganihina\Desktop\17.01 Мир заповедной природы.jpg"/>
          <p:cNvPicPr>
            <a:picLocks noChangeAspect="1" noChangeArrowheads="1"/>
          </p:cNvPicPr>
          <p:nvPr/>
        </p:nvPicPr>
        <p:blipFill>
          <a:blip r:embed="rId3"/>
          <a:srcRect b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71406" y="1214422"/>
            <a:ext cx="8929750" cy="550072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/>
              <a:t>В соответствии с планом мероприятий, в 2017 году будет проведен цикл всероссийских и региональных мероприятий.</a:t>
            </a:r>
          </a:p>
          <a:p>
            <a:pPr algn="r">
              <a:spcBef>
                <a:spcPct val="20000"/>
              </a:spcBef>
            </a:pPr>
            <a:endParaRPr lang="ru-RU" sz="1000" b="1" dirty="0" smtClean="0"/>
          </a:p>
          <a:p>
            <a:pPr marL="4306888">
              <a:spcBef>
                <a:spcPct val="20000"/>
              </a:spcBef>
            </a:pPr>
            <a:r>
              <a:rPr lang="ru-RU" sz="2400" b="1" dirty="0" smtClean="0"/>
              <a:t>В Новосибирске </a:t>
            </a:r>
            <a:br>
              <a:rPr lang="ru-RU" sz="2400" b="1" dirty="0" smtClean="0"/>
            </a:br>
            <a:r>
              <a:rPr lang="ru-RU" sz="2400" b="1" dirty="0" smtClean="0"/>
              <a:t>28.10.2017 — 30.10.2017 </a:t>
            </a:r>
            <a:br>
              <a:rPr lang="ru-RU" sz="2400" b="1" dirty="0" smtClean="0"/>
            </a:br>
            <a:r>
              <a:rPr lang="ru-RU" sz="2400" b="1" dirty="0" smtClean="0"/>
              <a:t>состоится </a:t>
            </a:r>
            <a:r>
              <a:rPr lang="en-US" sz="2400" b="1" dirty="0" smtClean="0"/>
              <a:t>XXI</a:t>
            </a:r>
            <a:r>
              <a:rPr lang="en-US" sz="2400" dirty="0" smtClean="0"/>
              <a:t> </a:t>
            </a:r>
            <a:r>
              <a:rPr lang="ru-RU" sz="2400" b="1" dirty="0" smtClean="0"/>
              <a:t>Международная</a:t>
            </a: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b="1" dirty="0" smtClean="0"/>
              <a:t>экологическая студенческая</a:t>
            </a: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b="1" dirty="0" smtClean="0"/>
              <a:t>конференция </a:t>
            </a:r>
          </a:p>
          <a:p>
            <a:pPr algn="r">
              <a:spcBef>
                <a:spcPct val="20000"/>
              </a:spcBef>
            </a:pPr>
            <a:endParaRPr lang="ru-RU" sz="1000" b="1" dirty="0" smtClean="0"/>
          </a:p>
          <a:p>
            <a:pPr algn="ctr">
              <a:spcBef>
                <a:spcPct val="20000"/>
              </a:spcBef>
            </a:pPr>
            <a:r>
              <a:rPr lang="ru-RU" sz="2400" b="1" dirty="0" smtClean="0"/>
              <a:t>Конференция проводится при участии ведущих естественнонаучных институтов СО РАН и СО РАМН, </a:t>
            </a:r>
            <a:br>
              <a:rPr lang="ru-RU" sz="2400" b="1" dirty="0" smtClean="0"/>
            </a:br>
            <a:r>
              <a:rPr lang="ru-RU" sz="2400" b="1" dirty="0" smtClean="0"/>
              <a:t>а также при поддержке Департамента природных ресурсов </a:t>
            </a:r>
            <a:br>
              <a:rPr lang="ru-RU" sz="2400" b="1" dirty="0" smtClean="0"/>
            </a:br>
            <a:r>
              <a:rPr lang="ru-RU" sz="2400" b="1" dirty="0" smtClean="0"/>
              <a:t>и охраны окружающей среды Новосибирской области </a:t>
            </a:r>
            <a:br>
              <a:rPr lang="ru-RU" sz="2400" b="1" dirty="0" smtClean="0"/>
            </a:br>
            <a:r>
              <a:rPr lang="ru-RU" sz="2400" b="1" dirty="0" smtClean="0"/>
              <a:t>и Комитета охраны окружающей среды </a:t>
            </a:r>
            <a:br>
              <a:rPr lang="ru-RU" sz="2400" b="1" dirty="0" smtClean="0"/>
            </a:br>
            <a:r>
              <a:rPr lang="ru-RU" sz="2400" b="1" dirty="0" smtClean="0"/>
              <a:t>и природных ресурсов мэрии г. Новосибирска.</a:t>
            </a:r>
          </a:p>
        </p:txBody>
      </p:sp>
      <p:pic>
        <p:nvPicPr>
          <p:cNvPr id="58374" name="Picture 6" descr="http://www.istu.edu/news/img/2016/11/sbn8.jpg"/>
          <p:cNvPicPr>
            <a:picLocks noChangeAspect="1" noChangeArrowheads="1"/>
          </p:cNvPicPr>
          <p:nvPr/>
        </p:nvPicPr>
        <p:blipFill>
          <a:blip r:embed="rId4"/>
          <a:srcRect l="9791" r="9921"/>
          <a:stretch>
            <a:fillRect/>
          </a:stretch>
        </p:blipFill>
        <p:spPr bwMode="auto">
          <a:xfrm>
            <a:off x="2071670" y="2071678"/>
            <a:ext cx="2286016" cy="216333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graphicFrame>
        <p:nvGraphicFramePr>
          <p:cNvPr id="6" name="Схема 5"/>
          <p:cNvGraphicFramePr/>
          <p:nvPr/>
        </p:nvGraphicFramePr>
        <p:xfrm>
          <a:off x="142844" y="71414"/>
          <a:ext cx="8858312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2842651530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m_ganihina\Desktop\17.01 Мир заповедной природы.jpg"/>
          <p:cNvPicPr>
            <a:picLocks noChangeAspect="1" noChangeArrowheads="1"/>
          </p:cNvPicPr>
          <p:nvPr/>
        </p:nvPicPr>
        <p:blipFill>
          <a:blip r:embed="rId3"/>
          <a:srcRect b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2500298" y="2928958"/>
            <a:ext cx="6535628" cy="385762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/>
              <a:t>Человечество давно осознало эту опасность, </a:t>
            </a:r>
            <a:br>
              <a:rPr lang="ru-RU" sz="2400" b="1" dirty="0" smtClean="0"/>
            </a:br>
            <a:r>
              <a:rPr lang="ru-RU" sz="2400" b="1" dirty="0" smtClean="0"/>
              <a:t>и создание КРАСНЫХ КНИГ разного ранга стало первым шагом в его борьбе за сохранение животных и растений, подошедших к черте, </a:t>
            </a:r>
            <a:br>
              <a:rPr lang="ru-RU" sz="2400" b="1" dirty="0" smtClean="0"/>
            </a:br>
            <a:r>
              <a:rPr lang="ru-RU" sz="2400" b="1" dirty="0" smtClean="0"/>
              <a:t>из-за которой нет возврата. </a:t>
            </a:r>
          </a:p>
          <a:p>
            <a:pPr algn="ctr">
              <a:spcBef>
                <a:spcPct val="20000"/>
              </a:spcBef>
            </a:pPr>
            <a:r>
              <a:rPr lang="ru-RU" sz="2400" b="1" dirty="0" smtClean="0"/>
              <a:t>Красные книги стали инструментом инвентаризации редких и находящихся </a:t>
            </a:r>
            <a:br>
              <a:rPr lang="ru-RU" sz="2400" b="1" dirty="0" smtClean="0"/>
            </a:br>
            <a:r>
              <a:rPr lang="ru-RU" sz="2400" b="1" dirty="0" smtClean="0"/>
              <a:t>под угрозой исчезновения видов, научным фундаментом их охраны, главным оружием экологического просвещения.</a:t>
            </a:r>
          </a:p>
        </p:txBody>
      </p:sp>
      <p:pic>
        <p:nvPicPr>
          <p:cNvPr id="8" name="Picture 8" descr="http://cdn.eksmo.ru/v2/ITD000000000213741/COVER/cove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357562"/>
            <a:ext cx="2428892" cy="3159858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  <a:sp3d extrusionH="381000">
            <a:bevelT/>
          </a:sp3d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142844" y="1357298"/>
            <a:ext cx="8821644" cy="207170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/>
              <a:t>Международные усилия по сохранению </a:t>
            </a:r>
            <a:br>
              <a:rPr lang="ru-RU" sz="2400" b="1" dirty="0" smtClean="0"/>
            </a:br>
            <a:r>
              <a:rPr lang="ru-RU" sz="2400" b="1" dirty="0" err="1" smtClean="0"/>
              <a:t>биоразнообразия</a:t>
            </a:r>
            <a:r>
              <a:rPr lang="ru-RU" sz="2400" b="1" dirty="0" smtClean="0"/>
              <a:t> продолжаются чуть больше 100 лет. </a:t>
            </a:r>
            <a:br>
              <a:rPr lang="ru-RU" sz="2400" b="1" dirty="0" smtClean="0"/>
            </a:br>
            <a:r>
              <a:rPr lang="ru-RU" sz="2400" b="1" dirty="0" smtClean="0"/>
              <a:t>Потеря любого вида растений и животных – </a:t>
            </a:r>
            <a:br>
              <a:rPr lang="ru-RU" sz="2400" b="1" dirty="0" smtClean="0"/>
            </a:br>
            <a:r>
              <a:rPr lang="ru-RU" sz="2400" b="1" dirty="0" smtClean="0"/>
              <a:t>глубокая трещина в биологическом разнообразии Земли.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42844" y="71414"/>
          <a:ext cx="8858312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2842651530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m_ganihina\Desktop\17.01 Мир заповедной природы.jpg"/>
          <p:cNvPicPr>
            <a:picLocks noChangeAspect="1" noChangeArrowheads="1"/>
          </p:cNvPicPr>
          <p:nvPr/>
        </p:nvPicPr>
        <p:blipFill>
          <a:blip r:embed="rId3"/>
          <a:srcRect b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635896" y="1700808"/>
            <a:ext cx="5339532" cy="475252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solidFill>
                  <a:srgbClr val="009900"/>
                </a:solidFill>
              </a:rPr>
              <a:t>2017 год объявлен </a:t>
            </a:r>
            <a:br>
              <a:rPr lang="ru-RU" sz="3600" b="1" dirty="0" smtClean="0">
                <a:solidFill>
                  <a:srgbClr val="009900"/>
                </a:solidFill>
              </a:rPr>
            </a:br>
            <a:r>
              <a:rPr lang="ru-RU" sz="3600" b="1" dirty="0" smtClean="0">
                <a:solidFill>
                  <a:srgbClr val="009900"/>
                </a:solidFill>
              </a:rPr>
              <a:t>Годом экологии </a:t>
            </a:r>
            <a:br>
              <a:rPr lang="ru-RU" sz="3600" b="1" dirty="0" smtClean="0">
                <a:solidFill>
                  <a:srgbClr val="009900"/>
                </a:solidFill>
              </a:rPr>
            </a:br>
            <a:r>
              <a:rPr lang="ru-RU" sz="3600" b="1" dirty="0" smtClean="0">
                <a:solidFill>
                  <a:srgbClr val="009900"/>
                </a:solidFill>
              </a:rPr>
              <a:t>и одновременно </a:t>
            </a:r>
            <a:br>
              <a:rPr lang="ru-RU" sz="3600" b="1" dirty="0" smtClean="0">
                <a:solidFill>
                  <a:srgbClr val="009900"/>
                </a:solidFill>
              </a:rPr>
            </a:br>
            <a:r>
              <a:rPr lang="ru-RU" sz="3600" b="1" dirty="0" smtClean="0">
                <a:solidFill>
                  <a:srgbClr val="009900"/>
                </a:solidFill>
              </a:rPr>
              <a:t>Годом особо охраняемых природных территорий, </a:t>
            </a:r>
            <a:r>
              <a:rPr lang="ru-RU" sz="2400" b="1" dirty="0" smtClean="0"/>
              <a:t>поэтому </a:t>
            </a:r>
            <a:r>
              <a:rPr lang="ru-RU" sz="2400" b="1" dirty="0"/>
              <a:t>эмблема представляет одновременно богатство, уникальность объектов природы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и </a:t>
            </a:r>
            <a:r>
              <a:rPr lang="ru-RU" sz="2400" b="1" dirty="0"/>
              <a:t>усилия по охране окружающей среды на территории России.</a:t>
            </a:r>
            <a:endParaRPr lang="ru-RU" sz="2400" b="1" dirty="0" smtClean="0"/>
          </a:p>
        </p:txBody>
      </p:sp>
      <p:pic>
        <p:nvPicPr>
          <p:cNvPr id="3074" name="Picture 2" descr="http://zapoved-kursk.ru/assets/images/news-2016-2/2016-10-20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09" t="32760" r="59741" b="30700"/>
          <a:stretch/>
        </p:blipFill>
        <p:spPr bwMode="auto">
          <a:xfrm>
            <a:off x="71406" y="2060848"/>
            <a:ext cx="3564490" cy="3691793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Схема 13"/>
          <p:cNvGraphicFramePr/>
          <p:nvPr/>
        </p:nvGraphicFramePr>
        <p:xfrm>
          <a:off x="142844" y="71414"/>
          <a:ext cx="8858312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642416012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m_ganihina\Desktop\17.01 Мир заповедной природы.jpg"/>
          <p:cNvPicPr>
            <a:picLocks noChangeAspect="1" noChangeArrowheads="1"/>
          </p:cNvPicPr>
          <p:nvPr/>
        </p:nvPicPr>
        <p:blipFill>
          <a:blip r:embed="rId3"/>
          <a:srcRect b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108074" y="4286256"/>
            <a:ext cx="8821644" cy="242889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/>
              <a:t>Два тома представляли собой сводку о 211 таксонах млекопитающих и 312 таксонах птиц. </a:t>
            </a:r>
          </a:p>
          <a:p>
            <a:pPr algn="ctr">
              <a:spcBef>
                <a:spcPct val="20000"/>
              </a:spcBef>
            </a:pPr>
            <a:r>
              <a:rPr lang="ru-RU" sz="2400" b="1" dirty="0" smtClean="0"/>
              <a:t>Это были скрепленные между собой как перекидной календарь страницы, каждая из которых посвящалась отдельному виду. </a:t>
            </a:r>
          </a:p>
          <a:p>
            <a:pPr algn="ctr">
              <a:spcBef>
                <a:spcPct val="20000"/>
              </a:spcBef>
            </a:pPr>
            <a:r>
              <a:rPr lang="ru-RU" sz="2400" b="1" dirty="0" smtClean="0"/>
              <a:t>Предполагалось, что листы будут выниматься и дополняться новыми в зависимости от ситуации с охраной редких животных.</a:t>
            </a:r>
          </a:p>
        </p:txBody>
      </p:sp>
      <p:pic>
        <p:nvPicPr>
          <p:cNvPr id="72706" name="Picture 2" descr="https://t3.ftcdn.net/jpg/00/93/75/36/240_F_93753677_xzcfoE6jTF5AEEBp6PRf5sVyRrXq0y0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17" y="1785926"/>
            <a:ext cx="3228975" cy="228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3428992" y="1357298"/>
            <a:ext cx="5535496" cy="28575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/>
              <a:t>Уже в 1949 г. Международный союз охраны природы (МСОП) </a:t>
            </a:r>
            <a:br>
              <a:rPr lang="ru-RU" sz="2400" b="1" dirty="0" smtClean="0"/>
            </a:br>
            <a:r>
              <a:rPr lang="ru-RU" sz="2400" b="1" dirty="0" smtClean="0"/>
              <a:t>начал собирать информацию </a:t>
            </a:r>
            <a:br>
              <a:rPr lang="ru-RU" sz="2400" b="1" dirty="0" smtClean="0"/>
            </a:br>
            <a:r>
              <a:rPr lang="ru-RU" sz="2400" b="1" dirty="0" smtClean="0"/>
              <a:t>о редких  животных и растениях. </a:t>
            </a:r>
          </a:p>
          <a:p>
            <a:pPr algn="ctr">
              <a:spcBef>
                <a:spcPct val="20000"/>
              </a:spcBef>
            </a:pPr>
            <a:r>
              <a:rPr lang="ru-RU" sz="2400" b="1" dirty="0" smtClean="0"/>
              <a:t>Понадобилось 14 лет, </a:t>
            </a:r>
            <a:br>
              <a:rPr lang="ru-RU" sz="2400" b="1" dirty="0" smtClean="0"/>
            </a:br>
            <a:r>
              <a:rPr lang="ru-RU" sz="2400" b="1" dirty="0" smtClean="0"/>
              <a:t>чтобы в 1963 г. появилась первая Красная книга МСОП (</a:t>
            </a:r>
            <a:r>
              <a:rPr lang="ru-RU" sz="2400" b="1" dirty="0" err="1" smtClean="0"/>
              <a:t>Red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Data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Book</a:t>
            </a:r>
            <a:r>
              <a:rPr lang="ru-RU" sz="2400" b="1" dirty="0" smtClean="0"/>
              <a:t>). 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42844" y="71414"/>
          <a:ext cx="8858312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2842651530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m_ganihina\Desktop\17.01 Мир заповедной природы.jpg"/>
          <p:cNvPicPr>
            <a:picLocks noChangeAspect="1" noChangeArrowheads="1"/>
          </p:cNvPicPr>
          <p:nvPr/>
        </p:nvPicPr>
        <p:blipFill>
          <a:blip r:embed="rId3"/>
          <a:srcRect b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2571736" y="1428736"/>
            <a:ext cx="3929090" cy="50006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/>
              <a:t>Первая Красная книга СССР </a:t>
            </a:r>
            <a:br>
              <a:rPr lang="ru-RU" sz="2400" b="1" dirty="0" smtClean="0"/>
            </a:br>
            <a:r>
              <a:rPr lang="ru-RU" sz="2400" b="1" dirty="0" smtClean="0"/>
              <a:t>появилась в 1978 году, </a:t>
            </a:r>
            <a:br>
              <a:rPr lang="ru-RU" sz="2400" b="1" dirty="0" smtClean="0"/>
            </a:br>
            <a:r>
              <a:rPr lang="ru-RU" sz="2400" b="1" dirty="0" smtClean="0"/>
              <a:t>ее выпуск был приурочен </a:t>
            </a:r>
            <a:br>
              <a:rPr lang="ru-RU" sz="2400" b="1" dirty="0" smtClean="0"/>
            </a:br>
            <a:r>
              <a:rPr lang="ru-RU" sz="2400" b="1" dirty="0" smtClean="0"/>
              <a:t>к открытию XIY  Генеральной ассамблеи Международного союза охраны природы (IUCN), проходившей в СССР, </a:t>
            </a:r>
            <a:br>
              <a:rPr lang="ru-RU" sz="2400" b="1" dirty="0" smtClean="0"/>
            </a:br>
            <a:r>
              <a:rPr lang="ru-RU" sz="2400" b="1" dirty="0" smtClean="0"/>
              <a:t>в Ашхабаде.</a:t>
            </a:r>
          </a:p>
          <a:p>
            <a:pPr algn="ctr">
              <a:spcBef>
                <a:spcPct val="20000"/>
              </a:spcBef>
            </a:pPr>
            <a:endParaRPr lang="ru-RU" sz="2400" b="1" dirty="0" smtClean="0"/>
          </a:p>
          <a:p>
            <a:pPr algn="ctr">
              <a:spcBef>
                <a:spcPct val="20000"/>
              </a:spcBef>
            </a:pPr>
            <a:r>
              <a:rPr lang="ru-RU" sz="2400" b="1" dirty="0" smtClean="0"/>
              <a:t>Второе издание Красной книги СССР увидело свет </a:t>
            </a:r>
            <a:br>
              <a:rPr lang="ru-RU" sz="2400" b="1" dirty="0" smtClean="0"/>
            </a:br>
            <a:r>
              <a:rPr lang="ru-RU" sz="2400" b="1" dirty="0" smtClean="0"/>
              <a:t>в 1984 году.</a:t>
            </a:r>
          </a:p>
        </p:txBody>
      </p:sp>
      <p:pic>
        <p:nvPicPr>
          <p:cNvPr id="74754" name="Picture 2" descr="http://www.zin.ru/Animalia/Coleoptera/images/redbsu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4990">
            <a:off x="80486" y="1357298"/>
            <a:ext cx="2905125" cy="363855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sp3d extrusionH="406400">
            <a:contourClr>
              <a:srgbClr val="C00000"/>
            </a:contourClr>
          </a:sp3d>
        </p:spPr>
      </p:pic>
      <p:pic>
        <p:nvPicPr>
          <p:cNvPr id="74756" name="Picture 4" descr="http://polistaj.ru/image/Small/multimedia/books_covers/1007154153.jpg"/>
          <p:cNvPicPr>
            <a:picLocks noChangeAspect="1" noChangeArrowheads="1"/>
          </p:cNvPicPr>
          <p:nvPr/>
        </p:nvPicPr>
        <p:blipFill>
          <a:blip r:embed="rId5"/>
          <a:srcRect l="16072" t="1071" r="18571" b="1428"/>
          <a:stretch>
            <a:fillRect/>
          </a:stretch>
        </p:blipFill>
        <p:spPr bwMode="auto">
          <a:xfrm>
            <a:off x="6390921" y="2714620"/>
            <a:ext cx="2681673" cy="400052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graphicFrame>
        <p:nvGraphicFramePr>
          <p:cNvPr id="7" name="Схема 6"/>
          <p:cNvGraphicFramePr/>
          <p:nvPr/>
        </p:nvGraphicFramePr>
        <p:xfrm>
          <a:off x="142844" y="71414"/>
          <a:ext cx="8858312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2842651530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m_ganihina\Desktop\17.01 Мир заповедной природы.jpg"/>
          <p:cNvPicPr>
            <a:picLocks noChangeAspect="1" noChangeArrowheads="1"/>
          </p:cNvPicPr>
          <p:nvPr/>
        </p:nvPicPr>
        <p:blipFill>
          <a:blip r:embed="rId3"/>
          <a:srcRect b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0" y="4429132"/>
            <a:ext cx="9144000" cy="228601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/>
              <a:t>Она представляет собой 860 страниц текста, </a:t>
            </a:r>
            <a:br>
              <a:rPr lang="ru-RU" sz="2400" b="1" dirty="0" smtClean="0"/>
            </a:br>
            <a:r>
              <a:rPr lang="ru-RU" sz="2400" b="1" dirty="0" smtClean="0"/>
              <a:t>иллюстрирована цветными изображениями </a:t>
            </a:r>
            <a:br>
              <a:rPr lang="ru-RU" sz="2400" b="1" dirty="0" smtClean="0"/>
            </a:br>
            <a:r>
              <a:rPr lang="ru-RU" sz="2400" b="1" dirty="0" smtClean="0"/>
              <a:t>всех занесенных в неё животных и картами их ареалов. </a:t>
            </a:r>
          </a:p>
          <a:p>
            <a:pPr algn="ctr">
              <a:spcBef>
                <a:spcPct val="20000"/>
              </a:spcBef>
            </a:pPr>
            <a:r>
              <a:rPr lang="ru-RU" sz="2400" b="1" dirty="0" smtClean="0"/>
              <a:t>Всего в Красную книгу Российской Федерации занесено </a:t>
            </a:r>
            <a:br>
              <a:rPr lang="ru-RU" sz="2400" b="1" dirty="0" smtClean="0"/>
            </a:br>
            <a:r>
              <a:rPr lang="ru-RU" sz="2400" b="1" dirty="0" smtClean="0"/>
              <a:t>8 таксонов земноводных, 21 таксон пресмыкающихся, </a:t>
            </a:r>
            <a:br>
              <a:rPr lang="ru-RU" sz="2400" b="1" dirty="0" smtClean="0"/>
            </a:br>
            <a:r>
              <a:rPr lang="ru-RU" sz="2400" b="1" dirty="0" smtClean="0"/>
              <a:t>128 таксонов птиц и 74 таксона млекопитающих, всего 231 таксон.</a:t>
            </a:r>
          </a:p>
        </p:txBody>
      </p:sp>
      <p:pic>
        <p:nvPicPr>
          <p:cNvPr id="6" name="Picture 2" descr="Красная книга Росси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2286016" cy="3204233"/>
          </a:xfrm>
          <a:prstGeom prst="rect">
            <a:avLst/>
          </a:prstGeom>
          <a:noFill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214678" y="1714488"/>
            <a:ext cx="2000264" cy="250033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/>
              <a:t>Красная книга Российской Федерации вышла в свет в 2001 году.</a:t>
            </a:r>
          </a:p>
        </p:txBody>
      </p:sp>
      <p:pic>
        <p:nvPicPr>
          <p:cNvPr id="76802" name="Picture 2" descr="Иллюстрация 1 из 21 для Красная книга России - Оксана Скалдина | Лабиринт - книги. Источник: Лабиринт"/>
          <p:cNvPicPr>
            <a:picLocks noChangeAspect="1" noChangeArrowheads="1"/>
          </p:cNvPicPr>
          <p:nvPr/>
        </p:nvPicPr>
        <p:blipFill>
          <a:blip r:embed="rId5"/>
          <a:srcRect l="4688" t="2959" r="4374" b="3845"/>
          <a:stretch>
            <a:fillRect/>
          </a:stretch>
        </p:blipFill>
        <p:spPr bwMode="auto">
          <a:xfrm rot="288685">
            <a:off x="5306511" y="1289958"/>
            <a:ext cx="3602857" cy="2340000"/>
          </a:xfrm>
          <a:prstGeom prst="rect">
            <a:avLst/>
          </a:prstGeom>
          <a:noFill/>
        </p:spPr>
      </p:pic>
      <p:pic>
        <p:nvPicPr>
          <p:cNvPr id="7" name="Picture 6" descr="http://img2.labirint.ru/books/438186/scrn_big_1.jpg"/>
          <p:cNvPicPr>
            <a:picLocks noChangeAspect="1" noChangeArrowheads="1"/>
          </p:cNvPicPr>
          <p:nvPr/>
        </p:nvPicPr>
        <p:blipFill>
          <a:blip r:embed="rId6"/>
          <a:srcRect b="4135"/>
          <a:stretch>
            <a:fillRect/>
          </a:stretch>
        </p:blipFill>
        <p:spPr bwMode="auto">
          <a:xfrm rot="691444">
            <a:off x="5265700" y="2149962"/>
            <a:ext cx="3612521" cy="2302998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9" name="Схема 8"/>
          <p:cNvGraphicFramePr/>
          <p:nvPr/>
        </p:nvGraphicFramePr>
        <p:xfrm>
          <a:off x="142844" y="71414"/>
          <a:ext cx="8858312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2842651530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m_ganihina\Desktop\17.01 Мир заповедной природы.jpg"/>
          <p:cNvPicPr>
            <a:picLocks noChangeAspect="1" noChangeArrowheads="1"/>
          </p:cNvPicPr>
          <p:nvPr/>
        </p:nvPicPr>
        <p:blipFill>
          <a:blip r:embed="rId3"/>
          <a:srcRect b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42844" y="1357298"/>
            <a:ext cx="8858312" cy="92869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/>
              <a:t>Сами страницы в Красной книге имеют различные цвета (страницы, конечно же, белые, но есть цветные рамочки)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 rot="21019519">
            <a:off x="381697" y="2286791"/>
            <a:ext cx="1800000" cy="2520000"/>
          </a:xfrm>
          <a:prstGeom prst="foldedCorner">
            <a:avLst>
              <a:gd name="adj" fmla="val 20432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2000" b="1" dirty="0" smtClean="0"/>
              <a:t>Черные страницы</a:t>
            </a:r>
          </a:p>
          <a:p>
            <a:pPr lvl="0" algn="ctr">
              <a:spcBef>
                <a:spcPct val="20000"/>
              </a:spcBef>
            </a:pPr>
            <a:r>
              <a:rPr lang="ru-RU" sz="2000" b="1" dirty="0" smtClean="0">
                <a:ln/>
                <a:ea typeface="Times New Roman" pitchFamily="18" charset="0"/>
                <a:cs typeface="Times New Roman" pitchFamily="18" charset="0"/>
              </a:rPr>
              <a:t>о видах, </a:t>
            </a:r>
            <a:br>
              <a:rPr lang="ru-RU" sz="2000" b="1" dirty="0" smtClean="0">
                <a:ln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/>
                <a:ea typeface="Times New Roman" pitchFamily="18" charset="0"/>
                <a:cs typeface="Times New Roman" pitchFamily="18" charset="0"/>
              </a:rPr>
              <a:t>кого уже </a:t>
            </a:r>
            <a:br>
              <a:rPr lang="ru-RU" sz="2000" b="1" dirty="0" smtClean="0">
                <a:ln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/>
                <a:ea typeface="Times New Roman" pitchFamily="18" charset="0"/>
                <a:cs typeface="Times New Roman" pitchFamily="18" charset="0"/>
              </a:rPr>
              <a:t>не встретишь </a:t>
            </a:r>
            <a:br>
              <a:rPr lang="ru-RU" sz="2000" b="1" dirty="0" smtClean="0">
                <a:ln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/>
                <a:ea typeface="Times New Roman" pitchFamily="18" charset="0"/>
                <a:cs typeface="Times New Roman" pitchFamily="18" charset="0"/>
              </a:rPr>
              <a:t>в природе</a:t>
            </a:r>
            <a:endParaRPr lang="ru-RU" sz="2000" b="1" dirty="0" smtClean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 rot="20963751">
            <a:off x="1573789" y="4123710"/>
            <a:ext cx="1800000" cy="2520000"/>
          </a:xfrm>
          <a:prstGeom prst="foldedCorner">
            <a:avLst>
              <a:gd name="adj" fmla="val 20432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anchor="ctr" anchorCtr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b="1" dirty="0" smtClean="0"/>
              <a:t>Красные страницы </a:t>
            </a:r>
          </a:p>
          <a:p>
            <a:pPr lvl="0" algn="ctr">
              <a:spcBef>
                <a:spcPct val="20000"/>
              </a:spcBef>
            </a:pPr>
            <a:r>
              <a:rPr lang="ru-RU" sz="2000" b="1" dirty="0" smtClean="0">
                <a:ln/>
                <a:ea typeface="Times New Roman" pitchFamily="18" charset="0"/>
                <a:cs typeface="Times New Roman" pitchFamily="18" charset="0"/>
              </a:rPr>
              <a:t>о тех, кто находится </a:t>
            </a:r>
            <a:br>
              <a:rPr lang="ru-RU" sz="2000" b="1" dirty="0" smtClean="0">
                <a:ln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/>
                <a:ea typeface="Times New Roman" pitchFamily="18" charset="0"/>
                <a:cs typeface="Times New Roman" pitchFamily="18" charset="0"/>
              </a:rPr>
              <a:t>на грани вымирания</a:t>
            </a:r>
            <a:endParaRPr lang="ru-RU" sz="2000" b="1" dirty="0" smtClean="0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 rot="522028">
            <a:off x="7038259" y="4144943"/>
            <a:ext cx="1800000" cy="2520000"/>
          </a:xfrm>
          <a:prstGeom prst="foldedCorner">
            <a:avLst>
              <a:gd name="adj" fmla="val 20432"/>
            </a:avLst>
          </a:prstGeom>
          <a:solidFill>
            <a:schemeClr val="bg1"/>
          </a:solidFill>
          <a:ln w="57150">
            <a:solidFill>
              <a:srgbClr val="00FF00"/>
            </a:solidFill>
          </a:ln>
        </p:spPr>
        <p:txBody>
          <a:bodyPr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2000" b="1" dirty="0" smtClean="0"/>
              <a:t>Зеленые страницы</a:t>
            </a:r>
          </a:p>
          <a:p>
            <a:pPr lvl="0" algn="ctr">
              <a:spcBef>
                <a:spcPct val="20000"/>
              </a:spcBef>
            </a:pPr>
            <a:r>
              <a:rPr lang="ru-RU" sz="2000" b="1" dirty="0" smtClean="0">
                <a:ln/>
                <a:ea typeface="Times New Roman" pitchFamily="18" charset="0"/>
                <a:cs typeface="Times New Roman" pitchFamily="18" charset="0"/>
              </a:rPr>
              <a:t>о тех, численность которых удалось восстановить</a:t>
            </a:r>
            <a:endParaRPr lang="ru-RU" sz="2000" b="1" dirty="0" smtClean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 rot="378123">
            <a:off x="5681216" y="2532333"/>
            <a:ext cx="1800000" cy="2520000"/>
          </a:xfrm>
          <a:prstGeom prst="foldedCorner">
            <a:avLst>
              <a:gd name="adj" fmla="val 20432"/>
            </a:avLst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2000" b="1" dirty="0" smtClean="0"/>
              <a:t>Белые страницы</a:t>
            </a:r>
          </a:p>
          <a:p>
            <a:pPr lvl="0" algn="ctr">
              <a:spcBef>
                <a:spcPct val="20000"/>
              </a:spcBef>
            </a:pPr>
            <a:r>
              <a:rPr lang="ru-RU" sz="2000" b="1" dirty="0" smtClean="0">
                <a:ln/>
                <a:ea typeface="Times New Roman" pitchFamily="18" charset="0"/>
                <a:cs typeface="Times New Roman" pitchFamily="18" charset="0"/>
              </a:rPr>
              <a:t>о видах, которые ещё только предстоит изучить </a:t>
            </a:r>
            <a:endParaRPr lang="ru-RU" sz="2000" b="1" dirty="0" smtClean="0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 rot="21168889">
            <a:off x="2936579" y="2520837"/>
            <a:ext cx="1800000" cy="2520000"/>
          </a:xfrm>
          <a:prstGeom prst="foldedCorner">
            <a:avLst>
              <a:gd name="adj" fmla="val 20432"/>
            </a:avLst>
          </a:prstGeo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 anchor="t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2000" b="1" dirty="0" smtClean="0"/>
              <a:t>Желтые страницы</a:t>
            </a:r>
          </a:p>
          <a:p>
            <a:pPr lvl="0" algn="ctr">
              <a:spcBef>
                <a:spcPct val="20000"/>
              </a:spcBef>
            </a:pPr>
            <a:r>
              <a:rPr lang="ru-RU" sz="2000" b="1" dirty="0" smtClean="0">
                <a:ln/>
                <a:ea typeface="Times New Roman" pitchFamily="18" charset="0"/>
                <a:cs typeface="Times New Roman" pitchFamily="18" charset="0"/>
              </a:rPr>
              <a:t>о редких видах </a:t>
            </a:r>
            <a:endParaRPr lang="ru-RU" sz="2000" b="1" dirty="0" smtClean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057884" y="3943639"/>
            <a:ext cx="1800000" cy="2520000"/>
          </a:xfrm>
          <a:prstGeom prst="foldedCorner">
            <a:avLst>
              <a:gd name="adj" fmla="val 20432"/>
            </a:avLst>
          </a:prstGeom>
          <a:solidFill>
            <a:schemeClr val="bg1"/>
          </a:solidFill>
          <a:ln w="57150">
            <a:solidFill>
              <a:schemeClr val="bg1">
                <a:lumMod val="65000"/>
              </a:schemeClr>
            </a:solidFill>
          </a:ln>
        </p:spPr>
        <p:txBody>
          <a:bodyPr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2000" b="1" dirty="0" smtClean="0"/>
              <a:t>Серые страницы</a:t>
            </a:r>
          </a:p>
          <a:p>
            <a:pPr algn="ctr">
              <a:spcBef>
                <a:spcPct val="20000"/>
              </a:spcBef>
            </a:pPr>
            <a:r>
              <a:rPr lang="ru-RU" sz="2000" b="1" dirty="0" smtClean="0"/>
              <a:t>о тех, кого всегда было не очень много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42844" y="71414"/>
          <a:ext cx="8858312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842651530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m_ganihina\Desktop\17.01 Мир заповедной природы.jpg"/>
          <p:cNvPicPr>
            <a:picLocks noChangeAspect="1" noChangeArrowheads="1"/>
          </p:cNvPicPr>
          <p:nvPr/>
        </p:nvPicPr>
        <p:blipFill>
          <a:blip r:embed="rId3"/>
          <a:srcRect b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42844" y="4857760"/>
            <a:ext cx="8858312" cy="18573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/>
              <a:t>Красная книга является документом временного действия.</a:t>
            </a:r>
          </a:p>
          <a:p>
            <a:pPr algn="ctr">
              <a:spcBef>
                <a:spcPct val="20000"/>
              </a:spcBef>
            </a:pPr>
            <a:endParaRPr lang="ru-RU" sz="1000" b="1" dirty="0" smtClean="0"/>
          </a:p>
          <a:p>
            <a:pPr algn="ctr">
              <a:spcBef>
                <a:spcPct val="20000"/>
              </a:spcBef>
            </a:pPr>
            <a:r>
              <a:rPr lang="ru-RU" sz="2400" b="1" dirty="0" smtClean="0"/>
              <a:t>Люди постоянно узнают новое об исчезающих видах животных </a:t>
            </a:r>
            <a:br>
              <a:rPr lang="ru-RU" sz="2400" b="1" dirty="0" smtClean="0"/>
            </a:br>
            <a:r>
              <a:rPr lang="ru-RU" sz="2400" b="1" dirty="0" smtClean="0"/>
              <a:t>и растений, предлагают взять их под охрану и, соответственно, регулярно вносят их в Красную книгу.</a:t>
            </a:r>
          </a:p>
        </p:txBody>
      </p:sp>
      <p:pic>
        <p:nvPicPr>
          <p:cNvPr id="14" name="Picture 6" descr="https://www.anekdot.ru/i/caricatures/normal/13/2/19/krasnaya-kniga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25913" y="1357298"/>
            <a:ext cx="3388831" cy="345799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3929058" y="1571612"/>
            <a:ext cx="5000660" cy="314327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/>
              <a:t>Если какие-то животные </a:t>
            </a:r>
            <a:br>
              <a:rPr lang="ru-RU" sz="2400" b="1" dirty="0" smtClean="0"/>
            </a:br>
            <a:r>
              <a:rPr lang="ru-RU" sz="2400" b="1" dirty="0" smtClean="0"/>
              <a:t>или растения уже не нуждаются </a:t>
            </a:r>
            <a:br>
              <a:rPr lang="ru-RU" sz="2400" b="1" dirty="0" smtClean="0"/>
            </a:br>
            <a:r>
              <a:rPr lang="ru-RU" sz="2400" b="1" dirty="0" smtClean="0"/>
              <a:t>в охране – их переносят </a:t>
            </a:r>
            <a:br>
              <a:rPr lang="ru-RU" sz="2400" b="1" dirty="0" smtClean="0"/>
            </a:br>
            <a:r>
              <a:rPr lang="ru-RU" sz="2400" b="1" dirty="0" smtClean="0"/>
              <a:t>на другие страницы книги.</a:t>
            </a:r>
          </a:p>
          <a:p>
            <a:pPr algn="ctr">
              <a:spcBef>
                <a:spcPct val="20000"/>
              </a:spcBef>
            </a:pPr>
            <a:endParaRPr lang="ru-RU" sz="1000" b="1" dirty="0" smtClean="0"/>
          </a:p>
          <a:p>
            <a:pPr algn="ctr">
              <a:spcBef>
                <a:spcPct val="20000"/>
              </a:spcBef>
            </a:pPr>
            <a:r>
              <a:rPr lang="ru-RU" sz="2400" b="1" dirty="0" smtClean="0"/>
              <a:t>Отрадно, что, кроме красных листов, появляются </a:t>
            </a:r>
            <a:br>
              <a:rPr lang="ru-RU" sz="2400" b="1" dirty="0" smtClean="0"/>
            </a:br>
            <a:r>
              <a:rPr lang="ru-RU" sz="2400" b="1" dirty="0" smtClean="0"/>
              <a:t>периодически и зеленые.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42844" y="71414"/>
          <a:ext cx="8858312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2842651530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m_ganihina\Desktop\17.01 Мир заповедной природы.jpg"/>
          <p:cNvPicPr>
            <a:picLocks noChangeAspect="1" noChangeArrowheads="1"/>
          </p:cNvPicPr>
          <p:nvPr/>
        </p:nvPicPr>
        <p:blipFill>
          <a:blip r:embed="rId3"/>
          <a:srcRect b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42844" y="1928802"/>
            <a:ext cx="8858312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/>
              <a:t>Заповедники стали спасением для редких животных и растений.</a:t>
            </a:r>
          </a:p>
        </p:txBody>
      </p:sp>
      <p:pic>
        <p:nvPicPr>
          <p:cNvPr id="9" name="Picture 2" descr="baner100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2845" y="2916046"/>
            <a:ext cx="8848193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142844" y="4786322"/>
            <a:ext cx="8858312" cy="192882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/>
              <a:t>Только благодаря заповедникам удалось сохранить </a:t>
            </a:r>
            <a:br>
              <a:rPr lang="ru-RU" sz="2400" b="1" dirty="0" smtClean="0"/>
            </a:br>
            <a:r>
              <a:rPr lang="ru-RU" sz="2400" b="1" dirty="0" smtClean="0"/>
              <a:t>многие редкие виды животных, например зубра, горала, кулана, бухарского оленя, тигра и ряд других </a:t>
            </a:r>
            <a:br>
              <a:rPr lang="ru-RU" sz="2400" b="1" dirty="0" smtClean="0"/>
            </a:br>
            <a:r>
              <a:rPr lang="ru-RU" sz="2400" b="1" dirty="0" smtClean="0"/>
              <a:t>исчезающих животных, а из растений - пицундскую и </a:t>
            </a:r>
            <a:r>
              <a:rPr lang="ru-RU" sz="2400" b="1" dirty="0" err="1" smtClean="0"/>
              <a:t>эльдарскую</a:t>
            </a:r>
            <a:r>
              <a:rPr lang="ru-RU" sz="2400" b="1" dirty="0" smtClean="0"/>
              <a:t> сосны, тис, самшит, лотос и т. д. 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142844" y="71414"/>
          <a:ext cx="8858312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2842651530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m_ganihina\Desktop\17.01 Мир заповедной природы.jpg"/>
          <p:cNvPicPr>
            <a:picLocks noChangeAspect="1" noChangeArrowheads="1"/>
          </p:cNvPicPr>
          <p:nvPr/>
        </p:nvPicPr>
        <p:blipFill>
          <a:blip r:embed="rId3"/>
          <a:srcRect b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072066" y="1714488"/>
            <a:ext cx="3929090" cy="450059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/>
              <a:t>Охраняется Красной книгой</a:t>
            </a:r>
          </a:p>
          <a:p>
            <a:pPr algn="ctr">
              <a:spcBef>
                <a:spcPct val="20000"/>
              </a:spcBef>
            </a:pPr>
            <a:r>
              <a:rPr lang="ru-RU" sz="2400" b="1" dirty="0" smtClean="0"/>
              <a:t>Сколько редких </a:t>
            </a:r>
            <a:br>
              <a:rPr lang="ru-RU" sz="2400" b="1" dirty="0" smtClean="0"/>
            </a:br>
            <a:r>
              <a:rPr lang="ru-RU" sz="2400" b="1" dirty="0" smtClean="0"/>
              <a:t>животных и птиц,</a:t>
            </a:r>
          </a:p>
          <a:p>
            <a:pPr algn="ctr">
              <a:spcBef>
                <a:spcPct val="20000"/>
              </a:spcBef>
            </a:pPr>
            <a:r>
              <a:rPr lang="ru-RU" sz="2400" b="1" dirty="0" smtClean="0"/>
              <a:t>Чтобы выжил </a:t>
            </a:r>
            <a:br>
              <a:rPr lang="ru-RU" sz="2400" b="1" dirty="0" smtClean="0"/>
            </a:br>
            <a:r>
              <a:rPr lang="ru-RU" sz="2400" b="1" dirty="0" smtClean="0"/>
              <a:t>простор многоликий</a:t>
            </a:r>
          </a:p>
          <a:p>
            <a:pPr algn="ctr">
              <a:spcBef>
                <a:spcPct val="20000"/>
              </a:spcBef>
            </a:pPr>
            <a:r>
              <a:rPr lang="ru-RU" sz="2400" b="1" dirty="0" smtClean="0"/>
              <a:t>Ради света </a:t>
            </a:r>
            <a:br>
              <a:rPr lang="ru-RU" sz="2400" b="1" dirty="0" smtClean="0"/>
            </a:br>
            <a:r>
              <a:rPr lang="ru-RU" sz="2400" b="1" dirty="0" smtClean="0"/>
              <a:t>грядущих зарниц.</a:t>
            </a:r>
          </a:p>
          <a:p>
            <a:pPr algn="ctr">
              <a:spcBef>
                <a:spcPct val="20000"/>
              </a:spcBef>
            </a:pPr>
            <a:r>
              <a:rPr lang="ru-RU" sz="2400" b="1" dirty="0" smtClean="0"/>
              <a:t>Чтобы души не стали пусты,</a:t>
            </a:r>
            <a:br>
              <a:rPr lang="ru-RU" sz="2400" b="1" dirty="0" smtClean="0"/>
            </a:br>
            <a:r>
              <a:rPr lang="ru-RU" sz="2400" b="1" dirty="0" smtClean="0"/>
              <a:t>Охраняются звери,</a:t>
            </a:r>
            <a:br>
              <a:rPr lang="ru-RU" sz="2400" b="1" dirty="0" smtClean="0"/>
            </a:br>
            <a:r>
              <a:rPr lang="ru-RU" sz="2400" b="1" dirty="0" smtClean="0"/>
              <a:t>Охраняются змеи</a:t>
            </a:r>
            <a:br>
              <a:rPr lang="ru-RU" sz="2400" b="1" dirty="0" smtClean="0"/>
            </a:br>
            <a:r>
              <a:rPr lang="ru-RU" sz="2400" b="1" dirty="0" smtClean="0"/>
              <a:t>Охраняются даже цветы.</a:t>
            </a:r>
          </a:p>
        </p:txBody>
      </p:sp>
      <p:pic>
        <p:nvPicPr>
          <p:cNvPr id="7" name="Picture 2" descr="http://zapoved-kursk.ru/assets/images/news-2016-2/2016-10-20-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76" t="7260" r="57118" b="10239"/>
          <a:stretch>
            <a:fillRect/>
          </a:stretch>
        </p:blipFill>
        <p:spPr bwMode="auto">
          <a:xfrm>
            <a:off x="71406" y="1357298"/>
            <a:ext cx="3143272" cy="4714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zapoved-kursk.ru/assets/images/news-2016-2/2016-10-20-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882" t="13510" r="25612" b="16489"/>
          <a:stretch>
            <a:fillRect/>
          </a:stretch>
        </p:blipFill>
        <p:spPr bwMode="auto">
          <a:xfrm>
            <a:off x="2500298" y="2714620"/>
            <a:ext cx="2571768" cy="4000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/>
        </p:nvGraphicFramePr>
        <p:xfrm>
          <a:off x="142844" y="71414"/>
          <a:ext cx="8858312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2842651530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m_ganihina\Desktop\17.01 Мир заповедной природы.jpg"/>
          <p:cNvPicPr>
            <a:picLocks noChangeAspect="1" noChangeArrowheads="1"/>
          </p:cNvPicPr>
          <p:nvPr/>
        </p:nvPicPr>
        <p:blipFill>
          <a:blip r:embed="rId3"/>
          <a:srcRect b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7112" name="Picture 8" descr="https://upload.wikimedia.org/wikipedia/commons/9/9c/World_Flag_ma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876"/>
            <a:ext cx="6360170" cy="3143272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42844" y="1142984"/>
            <a:ext cx="8858312" cy="242886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/>
              <a:t>Россия – самая большая страна мира. </a:t>
            </a:r>
          </a:p>
          <a:p>
            <a:pPr lvl="0" algn="ctr">
              <a:spcBef>
                <a:spcPct val="20000"/>
              </a:spcBef>
            </a:pPr>
            <a:r>
              <a:rPr lang="ru-RU" sz="2400" b="1" dirty="0" smtClean="0"/>
              <a:t>Здесь есть всё: жаркие морские курорты, снежные </a:t>
            </a:r>
            <a:br>
              <a:rPr lang="ru-RU" sz="2400" b="1" dirty="0" smtClean="0"/>
            </a:br>
            <a:r>
              <a:rPr lang="ru-RU" sz="2400" b="1" dirty="0" smtClean="0"/>
              <a:t>вершины гор, глубокие озёра, кристально чистые реки, сказочная тайга, удивительные животные. </a:t>
            </a:r>
          </a:p>
          <a:p>
            <a:pPr lvl="0" algn="ctr">
              <a:spcBef>
                <a:spcPct val="20000"/>
              </a:spcBef>
            </a:pPr>
            <a:r>
              <a:rPr lang="ru-RU" sz="2400" b="1" dirty="0" smtClean="0"/>
              <a:t>Однако эта необычайно богатая природа </a:t>
            </a:r>
            <a:br>
              <a:rPr lang="ru-RU" sz="2400" b="1" dirty="0" smtClean="0"/>
            </a:br>
            <a:r>
              <a:rPr lang="ru-RU" sz="2400" b="1" dirty="0" smtClean="0"/>
              <a:t>нуждается в охране и заботе.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42844" y="71414"/>
          <a:ext cx="8858312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m_ganihina\Desktop\17.01 Мир заповедной природы.jpg"/>
          <p:cNvPicPr>
            <a:picLocks noChangeAspect="1" noChangeArrowheads="1"/>
          </p:cNvPicPr>
          <p:nvPr/>
        </p:nvPicPr>
        <p:blipFill>
          <a:blip r:embed="rId3"/>
          <a:srcRect b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42844" y="1214422"/>
            <a:ext cx="8858312" cy="164307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/>
              <a:t>Природные заповедники России являются базой </a:t>
            </a:r>
            <a:br>
              <a:rPr lang="ru-RU" sz="2400" b="1" dirty="0" smtClean="0"/>
            </a:br>
            <a:r>
              <a:rPr lang="ru-RU" sz="2400" b="1" dirty="0" smtClean="0"/>
              <a:t>для исследований: изучения животных в их обычной среде обитания, наблюдения за растениями, работы по сохранению животного и растительного миров.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0178" name="Picture 2" descr="http://pohodd.ru/gal/d/30616-1/Picture+116.jpg"/>
          <p:cNvPicPr>
            <a:picLocks noChangeAspect="1" noChangeArrowheads="1"/>
          </p:cNvPicPr>
          <p:nvPr/>
        </p:nvPicPr>
        <p:blipFill>
          <a:blip r:embed="rId4"/>
          <a:srcRect b="7395"/>
          <a:stretch>
            <a:fillRect/>
          </a:stretch>
        </p:blipFill>
        <p:spPr bwMode="auto">
          <a:xfrm>
            <a:off x="1500166" y="2786058"/>
            <a:ext cx="6357950" cy="3911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Схема 6"/>
          <p:cNvGraphicFramePr/>
          <p:nvPr/>
        </p:nvGraphicFramePr>
        <p:xfrm>
          <a:off x="142844" y="71414"/>
          <a:ext cx="8858312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42844" y="1214422"/>
            <a:ext cx="8858312" cy="164307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err="1" smtClean="0">
                <a:solidFill>
                  <a:srgbClr val="C00000"/>
                </a:solidFill>
              </a:rPr>
              <a:t>Баргузинский</a:t>
            </a:r>
            <a:r>
              <a:rPr lang="ru-RU" sz="2400" b="1" dirty="0" smtClean="0">
                <a:solidFill>
                  <a:srgbClr val="C00000"/>
                </a:solidFill>
              </a:rPr>
              <a:t> заповедник </a:t>
            </a:r>
            <a:r>
              <a:rPr lang="ru-RU" sz="2400" b="1" dirty="0" smtClean="0"/>
              <a:t>является самым первым заповедником России, основанный </a:t>
            </a:r>
            <a:r>
              <a:rPr lang="ru-RU" sz="2400" b="1" dirty="0" smtClean="0">
                <a:solidFill>
                  <a:srgbClr val="C00000"/>
                </a:solidFill>
              </a:rPr>
              <a:t>11 января 1917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(29 декабря 1916 года – по старому стилю). </a:t>
            </a:r>
          </a:p>
          <a:p>
            <a:pPr algn="ctr">
              <a:spcBef>
                <a:spcPct val="20000"/>
              </a:spcBef>
            </a:pPr>
            <a:r>
              <a:rPr lang="ru-RU" sz="2400" b="1" dirty="0" smtClean="0"/>
              <a:t>Находится в республике Бурятия на территории </a:t>
            </a:r>
            <a:r>
              <a:rPr lang="ru-RU" sz="2400" b="1" dirty="0" err="1" smtClean="0"/>
              <a:t>Северо-Байкальского</a:t>
            </a:r>
            <a:r>
              <a:rPr lang="ru-RU" sz="2400" b="1" dirty="0" smtClean="0"/>
              <a:t> района. Заповедник расположен на западных склонах </a:t>
            </a:r>
            <a:r>
              <a:rPr lang="ru-RU" sz="2400" b="1" dirty="0" err="1" smtClean="0"/>
              <a:t>Баргузинского</a:t>
            </a:r>
            <a:r>
              <a:rPr lang="ru-RU" sz="2400" b="1" dirty="0" smtClean="0"/>
              <a:t> хребта (2840 м), включая северо-восточное побережье и часть акватории озера Байкал. Его общая площадь составляет 374 322 гектаров</a:t>
            </a:r>
          </a:p>
          <a:p>
            <a:pPr algn="ctr">
              <a:spcBef>
                <a:spcPct val="20000"/>
              </a:spcBef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5059" name="Picture 3" descr="C:\Users\m_ganihina\Desktop\17.01 Мир заповедной природы.jpg"/>
          <p:cNvPicPr>
            <a:picLocks noChangeAspect="1" noChangeArrowheads="1"/>
          </p:cNvPicPr>
          <p:nvPr/>
        </p:nvPicPr>
        <p:blipFill>
          <a:blip r:embed="rId3"/>
          <a:srcRect b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2232" name="Picture 8" descr="Баргузинский заповедн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1285860"/>
            <a:ext cx="5357818" cy="3562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429256" y="1509698"/>
            <a:ext cx="3571900" cy="306231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err="1" smtClean="0"/>
              <a:t>Баргузинский</a:t>
            </a:r>
            <a:r>
              <a:rPr lang="ru-RU" sz="2400" b="1" dirty="0" smtClean="0"/>
              <a:t> заповедник является самым первым заповедником России, основанный </a:t>
            </a:r>
            <a:br>
              <a:rPr lang="ru-RU" sz="2400" b="1" dirty="0" smtClean="0"/>
            </a:br>
            <a:r>
              <a:rPr lang="ru-RU" sz="2400" b="1" dirty="0" smtClean="0"/>
              <a:t>11 января 1917 </a:t>
            </a:r>
            <a:br>
              <a:rPr lang="ru-RU" sz="2400" b="1" dirty="0" smtClean="0"/>
            </a:br>
            <a:r>
              <a:rPr lang="ru-RU" sz="2400" b="1" dirty="0" smtClean="0"/>
              <a:t>(29 декабря 1916 года – по старому стилю.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42844" y="4786322"/>
            <a:ext cx="8858312" cy="200024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/>
              <a:t>Находится в республике Бурятия на территории </a:t>
            </a:r>
            <a:br>
              <a:rPr lang="ru-RU" sz="2400" b="1" dirty="0" smtClean="0"/>
            </a:br>
            <a:r>
              <a:rPr lang="ru-RU" sz="2400" b="1" dirty="0" err="1" smtClean="0"/>
              <a:t>Северо-Байкальского</a:t>
            </a:r>
            <a:r>
              <a:rPr lang="ru-RU" sz="2400" b="1" dirty="0" smtClean="0"/>
              <a:t> района. Заповедник расположен </a:t>
            </a:r>
            <a:br>
              <a:rPr lang="ru-RU" sz="2400" b="1" dirty="0" smtClean="0"/>
            </a:br>
            <a:r>
              <a:rPr lang="ru-RU" sz="2400" b="1" dirty="0" smtClean="0"/>
              <a:t>на западных склонах </a:t>
            </a:r>
            <a:r>
              <a:rPr lang="ru-RU" sz="2400" b="1" dirty="0" err="1" smtClean="0"/>
              <a:t>Баргузинского</a:t>
            </a:r>
            <a:r>
              <a:rPr lang="ru-RU" sz="2400" b="1" dirty="0" smtClean="0"/>
              <a:t> хребта (2840 м), </a:t>
            </a:r>
            <a:br>
              <a:rPr lang="ru-RU" sz="2400" b="1" dirty="0" smtClean="0"/>
            </a:br>
            <a:r>
              <a:rPr lang="ru-RU" sz="2400" b="1" dirty="0" smtClean="0"/>
              <a:t>включая северо-восточное побережье и часть акватории озера Байкал. Его общая площадь составляет 374 322 гектаров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142844" y="71414"/>
          <a:ext cx="8858312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m_ganihina\Desktop\17.01 Мир заповедной природы.jpg"/>
          <p:cNvPicPr>
            <a:picLocks noChangeAspect="1" noChangeArrowheads="1"/>
          </p:cNvPicPr>
          <p:nvPr/>
        </p:nvPicPr>
        <p:blipFill>
          <a:blip r:embed="rId3"/>
          <a:srcRect b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786446" y="2357430"/>
            <a:ext cx="3143272" cy="228601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/>
              <a:t>Первоначально </a:t>
            </a:r>
            <a:br>
              <a:rPr lang="ru-RU" sz="2400" b="1" dirty="0" smtClean="0"/>
            </a:br>
            <a:r>
              <a:rPr lang="ru-RU" sz="2400" b="1" dirty="0" smtClean="0"/>
              <a:t>в задачу </a:t>
            </a:r>
            <a:r>
              <a:rPr lang="ru-RU" sz="2400" b="1" dirty="0" err="1" smtClean="0"/>
              <a:t>Баргузинского</a:t>
            </a:r>
            <a:r>
              <a:rPr lang="ru-RU" sz="2400" b="1" dirty="0" smtClean="0"/>
              <a:t> заповедника </a:t>
            </a:r>
            <a:br>
              <a:rPr lang="ru-RU" sz="2400" b="1" dirty="0" smtClean="0"/>
            </a:br>
            <a:r>
              <a:rPr lang="ru-RU" sz="2400" b="1" dirty="0" smtClean="0"/>
              <a:t>входило сохранение </a:t>
            </a:r>
            <a:br>
              <a:rPr lang="ru-RU" sz="2400" b="1" dirty="0" smtClean="0"/>
            </a:br>
            <a:r>
              <a:rPr lang="ru-RU" sz="2400" b="1" dirty="0" smtClean="0"/>
              <a:t>и изучение соболя.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3250" name="Picture 2" descr="http://eco-turizm.net/uploads/2013/10/barguzinskiy-sobo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736"/>
            <a:ext cx="5679319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42844" y="5214950"/>
            <a:ext cx="8858312" cy="150019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/>
              <a:t>В 1986 году решением ЮНЕСКО </a:t>
            </a:r>
            <a:r>
              <a:rPr lang="ru-RU" sz="2400" b="1" dirty="0" err="1" smtClean="0"/>
              <a:t>Баргузинский</a:t>
            </a:r>
            <a:r>
              <a:rPr lang="ru-RU" sz="2400" b="1" dirty="0" smtClean="0"/>
              <a:t> государственный природный биосферный заповедник получил международное признание: ему был присвоен статус биосферного, </a:t>
            </a:r>
            <a:br>
              <a:rPr lang="ru-RU" sz="2400" b="1" dirty="0" smtClean="0"/>
            </a:br>
            <a:r>
              <a:rPr lang="ru-RU" sz="2400" b="1" dirty="0" smtClean="0"/>
              <a:t>он включен в международную сеть биосферных резерватов.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42844" y="71414"/>
          <a:ext cx="8858312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m_ganihina\Desktop\17.01 Мир заповедной природы.jpg"/>
          <p:cNvPicPr>
            <a:picLocks noChangeAspect="1" noChangeArrowheads="1"/>
          </p:cNvPicPr>
          <p:nvPr/>
        </p:nvPicPr>
        <p:blipFill>
          <a:blip r:embed="rId3"/>
          <a:srcRect b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42844" y="1285860"/>
            <a:ext cx="8858312" cy="1214446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День заповедников и национальных парков — официальный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праздник, который отмечается в Российской Федерации 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инициативе ряда экологических организаций. </a:t>
            </a:r>
          </a:p>
        </p:txBody>
      </p:sp>
      <p:pic>
        <p:nvPicPr>
          <p:cNvPr id="2052" name="Picture 4" descr="http://katunskiy.ru/source/rabotnik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3" y="2643182"/>
            <a:ext cx="5237001" cy="3946248"/>
          </a:xfrm>
          <a:prstGeom prst="rect">
            <a:avLst/>
          </a:prstGeom>
          <a:noFill/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5143504" y="2500306"/>
            <a:ext cx="3929090" cy="42862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400" b="1" dirty="0" smtClean="0"/>
              <a:t>Эта дата отмечается </a:t>
            </a:r>
            <a:br>
              <a:rPr lang="ru-RU" sz="2400" b="1" dirty="0" smtClean="0"/>
            </a:br>
            <a:r>
              <a:rPr lang="ru-RU" sz="2400" b="1" dirty="0" smtClean="0"/>
              <a:t>в России ежегодно </a:t>
            </a:r>
            <a:br>
              <a:rPr lang="ru-RU" sz="2400" b="1" dirty="0" smtClean="0"/>
            </a:br>
            <a:r>
              <a:rPr lang="ru-RU" sz="2400" b="1" dirty="0" smtClean="0"/>
              <a:t>11 января.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Российской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Федерации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создание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особо охраняемых природных территорий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(ООПТ) является традиционной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эффективной формой природоохранной деятельности.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42844" y="71414"/>
          <a:ext cx="8858312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m_ganihina\Desktop\17.01 Мир заповедной природы.jpg"/>
          <p:cNvPicPr>
            <a:picLocks noChangeAspect="1" noChangeArrowheads="1"/>
          </p:cNvPicPr>
          <p:nvPr/>
        </p:nvPicPr>
        <p:blipFill>
          <a:blip r:embed="rId3"/>
          <a:srcRect b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285720" y="1285860"/>
            <a:ext cx="3714776" cy="53578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/>
              <a:t>Самый большой в России - Государственный природный заповедник </a:t>
            </a:r>
            <a:br>
              <a:rPr lang="ru-RU" sz="2400" b="1" dirty="0" smtClean="0"/>
            </a:br>
            <a:r>
              <a:rPr lang="ru-RU" sz="2400" b="1" dirty="0" smtClean="0"/>
              <a:t>«Большой Арктический» </a:t>
            </a:r>
          </a:p>
          <a:p>
            <a:pPr algn="ctr">
              <a:spcBef>
                <a:spcPct val="20000"/>
              </a:spcBef>
            </a:pPr>
            <a:r>
              <a:rPr lang="ru-RU" sz="2400" b="1" dirty="0" smtClean="0"/>
              <a:t>с 20 марта 2013 г. перестал быть самостоятельным учреждением </a:t>
            </a:r>
          </a:p>
          <a:p>
            <a:pPr algn="ctr">
              <a:spcBef>
                <a:spcPct val="20000"/>
              </a:spcBef>
            </a:pPr>
            <a:r>
              <a:rPr lang="ru-RU" sz="2400" b="1" dirty="0" smtClean="0"/>
              <a:t>и вошел в состав ФГБУ «Заповедники Таймыра» </a:t>
            </a:r>
          </a:p>
          <a:p>
            <a:pPr algn="ctr">
              <a:spcBef>
                <a:spcPct val="20000"/>
              </a:spcBef>
            </a:pPr>
            <a:r>
              <a:rPr lang="ru-RU" sz="2400" b="1" dirty="0" smtClean="0"/>
              <a:t>вместе с Таймырским </a:t>
            </a:r>
            <a:br>
              <a:rPr lang="ru-RU" sz="2400" b="1" dirty="0" smtClean="0"/>
            </a:br>
            <a:r>
              <a:rPr lang="ru-RU" sz="2400" b="1" dirty="0" smtClean="0"/>
              <a:t>и </a:t>
            </a:r>
            <a:r>
              <a:rPr lang="ru-RU" sz="2400" b="1" dirty="0" err="1" smtClean="0"/>
              <a:t>Путоранским</a:t>
            </a:r>
            <a:r>
              <a:rPr lang="ru-RU" sz="2400" b="1" dirty="0" smtClean="0"/>
              <a:t> заповедниками.</a:t>
            </a:r>
          </a:p>
        </p:txBody>
      </p:sp>
      <p:pic>
        <p:nvPicPr>
          <p:cNvPr id="54281" name="Picture 9" descr="C:\Users\m_ganihina\Desktop\9500.png"/>
          <p:cNvPicPr>
            <a:picLocks noChangeAspect="1" noChangeArrowheads="1"/>
          </p:cNvPicPr>
          <p:nvPr/>
        </p:nvPicPr>
        <p:blipFill>
          <a:blip r:embed="rId4"/>
          <a:srcRect l="11236" r="14325" b="33750"/>
          <a:stretch>
            <a:fillRect/>
          </a:stretch>
        </p:blipFill>
        <p:spPr bwMode="auto">
          <a:xfrm>
            <a:off x="4143372" y="1643050"/>
            <a:ext cx="4714908" cy="4714908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142844" y="71414"/>
          <a:ext cx="8858312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m_ganihina\Desktop\17.01 Мир заповедной природы.jpg"/>
          <p:cNvPicPr>
            <a:picLocks noChangeAspect="1" noChangeArrowheads="1"/>
          </p:cNvPicPr>
          <p:nvPr/>
        </p:nvPicPr>
        <p:blipFill>
          <a:blip r:embed="rId3"/>
          <a:srcRect b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42844" y="5072074"/>
            <a:ext cx="8858312" cy="17145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/>
              <a:t>Это территория плато </a:t>
            </a:r>
            <a:r>
              <a:rPr lang="ru-RU" sz="2400" b="1" dirty="0" err="1" smtClean="0"/>
              <a:t>Путорана</a:t>
            </a:r>
            <a:r>
              <a:rPr lang="ru-RU" sz="2400" b="1" dirty="0" smtClean="0"/>
              <a:t>, район Центрального Таймыра, зона арктического побережья с островами, </a:t>
            </a:r>
          </a:p>
          <a:p>
            <a:pPr algn="ctr">
              <a:spcBef>
                <a:spcPct val="20000"/>
              </a:spcBef>
            </a:pPr>
            <a:r>
              <a:rPr lang="ru-RU" sz="2400" b="1" dirty="0" smtClean="0"/>
              <a:t>Государственные природные заказники федерального подчинения Североземельский и </a:t>
            </a:r>
            <a:r>
              <a:rPr lang="ru-RU" sz="2400" b="1" dirty="0" err="1" smtClean="0"/>
              <a:t>Пуринский</a:t>
            </a:r>
            <a:r>
              <a:rPr lang="ru-RU" sz="2400" b="1" dirty="0" smtClean="0"/>
              <a:t>.</a:t>
            </a:r>
          </a:p>
        </p:txBody>
      </p:sp>
      <p:pic>
        <p:nvPicPr>
          <p:cNvPr id="56324" name="Picture 4" descr="http://animalreader.ru/wp-content/uploads/2015/04/arkticheskij-zapovednik-animalreader.ru-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5" y="1214422"/>
            <a:ext cx="5908407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929322" y="1285860"/>
            <a:ext cx="3071834" cy="385765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/>
              <a:t>Сегодня совокупная территория, находящаяся </a:t>
            </a:r>
            <a:br>
              <a:rPr lang="ru-RU" sz="2400" b="1" dirty="0" smtClean="0"/>
            </a:br>
            <a:r>
              <a:rPr lang="ru-RU" sz="2400" b="1" dirty="0" smtClean="0"/>
              <a:t>под охраной «Заповедников Таймыра», включая буферные зоны, </a:t>
            </a:r>
            <a:br>
              <a:rPr lang="ru-RU" sz="2400" b="1" dirty="0" smtClean="0"/>
            </a:br>
            <a:r>
              <a:rPr lang="ru-RU" sz="2400" b="1" dirty="0" smtClean="0"/>
              <a:t>составляет порядка </a:t>
            </a:r>
            <a:br>
              <a:rPr lang="ru-RU" sz="2400" b="1" dirty="0" smtClean="0"/>
            </a:br>
            <a:r>
              <a:rPr lang="ru-RU" sz="2400" b="1" dirty="0" smtClean="0"/>
              <a:t>10,5 миллиона гектаров.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42844" y="71414"/>
          <a:ext cx="8858312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1325</TotalTime>
  <Words>659</Words>
  <PresentationFormat>Экран (4:3)</PresentationFormat>
  <Paragraphs>162</Paragraphs>
  <Slides>26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Ганихина Марина Анатльевна</dc:creator>
  <cp:lastModifiedBy>m_ganihina</cp:lastModifiedBy>
  <cp:revision>133</cp:revision>
  <dcterms:created xsi:type="dcterms:W3CDTF">2016-12-09T06:24:24Z</dcterms:created>
  <dcterms:modified xsi:type="dcterms:W3CDTF">2017-07-18T06:38:32Z</dcterms:modified>
</cp:coreProperties>
</file>