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5" r:id="rId22"/>
    <p:sldId id="277" r:id="rId23"/>
    <p:sldId id="279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0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3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9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7D13-4212-4E20-A1E3-431FC004AB1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56F8-8530-4621-8B43-8039D2193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5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курсом на платформе </a:t>
            </a:r>
            <a:r>
              <a:rPr lang="en-US" dirty="0" smtClean="0"/>
              <a:t>Moodle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333" y="5630333"/>
            <a:ext cx="9144000" cy="626533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Обложкина</a:t>
            </a:r>
            <a:r>
              <a:rPr lang="ru-RU" dirty="0" smtClean="0"/>
              <a:t> И.М., мастер производственного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5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4" y="149225"/>
            <a:ext cx="11972926" cy="823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Нажимаем кнопку «Пользователи» и открывается подменю с нужными нам настройками.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7" y="97245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8750"/>
            <a:ext cx="10515600" cy="536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Нажимаем кнопку группы и переходим в данное окно.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53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5" y="187325"/>
            <a:ext cx="10515600" cy="584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Нажимаем кнопку «Создать группу» для создания своей группы.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7152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5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49" y="206374"/>
            <a:ext cx="11382375" cy="841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После нажатия мы переходим в меню создания, где необходимо написать номер группы или подгруппы, после редактирования, жмем сохранить.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047749"/>
            <a:ext cx="9772650" cy="54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8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225425"/>
            <a:ext cx="10515600" cy="812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Появляется в окошечке группы наша созданная группа, теперь добавим в нее обучающихся с помощью кнопки «Добавить/удалить участников».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8225"/>
            <a:ext cx="9763125" cy="54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7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8275"/>
            <a:ext cx="10515600" cy="898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нажатия кнопки «Добавить/Удалить участника» мы отправляемся в меню добавления участников.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066800"/>
            <a:ext cx="9677400" cy="53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273050"/>
            <a:ext cx="10515600" cy="9556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Видим, что участники у нас пусто, но есть возможные участники, выделяем возможного участника и жмем кнопку добавить.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304925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425" y="225425"/>
            <a:ext cx="10515600" cy="784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 вот, он у нас добавлен в список участников группы, добавляем остальных.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096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215900"/>
            <a:ext cx="10515600" cy="85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того как добавили участников, нажимаем кнопку «Назад к группам».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9715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77800"/>
            <a:ext cx="10515600" cy="83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Возвращаемся снова в меню создания групп и видим, что в нашей группе уже добавлено </a:t>
            </a:r>
            <a:r>
              <a:rPr lang="en-US" dirty="0" smtClean="0"/>
              <a:t>N-</a:t>
            </a:r>
            <a:r>
              <a:rPr lang="ru-RU" dirty="0" err="1" smtClean="0"/>
              <a:t>ое</a:t>
            </a:r>
            <a:r>
              <a:rPr lang="ru-RU" dirty="0" smtClean="0"/>
              <a:t> количество студентов.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143000"/>
            <a:ext cx="9391650" cy="52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6775" y="243734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Как удалить студента.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3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158750"/>
            <a:ext cx="10515600" cy="898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Так же есть возможность просмотреть кто записан в группы или подгруппы, нажав вкладку обзор.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0572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49" y="2308225"/>
            <a:ext cx="11020425" cy="1325563"/>
          </a:xfrm>
        </p:spPr>
        <p:txBody>
          <a:bodyPr/>
          <a:lstStyle/>
          <a:p>
            <a:pPr algn="ctr"/>
            <a:r>
              <a:rPr lang="ru-RU" dirty="0" smtClean="0"/>
              <a:t>Как поставить оценку за лекцию </a:t>
            </a:r>
            <a:br>
              <a:rPr lang="ru-RU" dirty="0" smtClean="0"/>
            </a:br>
            <a:r>
              <a:rPr lang="ru-RU" dirty="0" smtClean="0"/>
              <a:t>или практическое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9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60350"/>
            <a:ext cx="11134725" cy="676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Вам нужно поставить оценки за лекции или практические задания. Переходим к своему курсу.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29" y="1080028"/>
            <a:ext cx="10001016" cy="56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149225"/>
            <a:ext cx="11493954" cy="765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Нажимаем кнопку «Оценки» и открывается подменю с нужными нам настройками.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2210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4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254000"/>
            <a:ext cx="10515600" cy="5461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Переходим в меню «Оценки» и видим, что оценок нет, нужно выставить.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09" y="935567"/>
            <a:ext cx="971550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6" y="132292"/>
            <a:ext cx="10515600" cy="84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Нажимаем меню в разделе оценок.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19667"/>
            <a:ext cx="10320867" cy="58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49225"/>
            <a:ext cx="10515600" cy="4942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Выбираем «Одиночный вид».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2126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" y="149224"/>
            <a:ext cx="12098866" cy="96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Открывается следующее окно, в котором, нажав кнопку «Выбрать оцениваемый элемент».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97245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74625"/>
            <a:ext cx="10515600" cy="5027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 вас откроется меню с вашими лекциями и практическими.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2973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7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4" y="115358"/>
            <a:ext cx="10515600" cy="8667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Выбираем любой ресурс, будь то лекция или практическая работа и переходим к странице с оценками.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85850"/>
            <a:ext cx="10007599" cy="5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95791"/>
            <a:ext cx="10515600" cy="384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Переходим к своему курсу.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54" y="866775"/>
            <a:ext cx="9899227" cy="55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77800"/>
            <a:ext cx="10515600" cy="879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Серая форма для ввода оценки означает, что вы не можете ее редактировать.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572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0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87325"/>
            <a:ext cx="10515600" cy="898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проставить все оценки, вам достаточно проставить все галочки в графе «Переопределить».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085850"/>
            <a:ext cx="9305925" cy="52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6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68275"/>
            <a:ext cx="10515600" cy="879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Сделать это можно как вручную, так и нажав кнопку «Все» рядом с графой «Переопределить».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7750"/>
            <a:ext cx="9782175" cy="55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3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11125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 только галочка появится напротив участника, форма для ввода оценки сразу </a:t>
            </a:r>
            <a:r>
              <a:rPr lang="ru-RU" dirty="0" err="1" smtClean="0"/>
              <a:t>разблокируется</a:t>
            </a:r>
            <a:r>
              <a:rPr lang="ru-RU" dirty="0" smtClean="0"/>
              <a:t> и позволит вам поставить оценку.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9429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18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7325"/>
            <a:ext cx="10515600" cy="879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того, как оценки выставлены, вы пролистываете страницу до самого низа и жмете кнопку сохранить.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0668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2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101600"/>
            <a:ext cx="10515600" cy="803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Вас перенаправляет на данную страницу, на которой нужно нажать кнопку «Продолжить».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9048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130175"/>
            <a:ext cx="10934700" cy="1014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После нажатия кнопки продолжить вас возвращают в исходную форму для выбора ресурса и выставления оценок, при этом оценки, которые вы проставляли, остаются на месте.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58" y="1240064"/>
            <a:ext cx="9573684" cy="53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5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11125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Далее, в меню «Одиночный вид» меняем на «Отчет по оценкам» и видим наш отчет о выставленных оценках.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" y="95461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0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67" y="132292"/>
            <a:ext cx="10515600" cy="9260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просмотра отчета продолжаем выставлять оценки по известному алгоритму.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71" y="1058334"/>
            <a:ext cx="9870791" cy="55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55" y="193040"/>
            <a:ext cx="10515600" cy="414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Находим в провой части экрана меню настроек.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" y="7143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149225"/>
            <a:ext cx="11740696" cy="89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Нажимаем кнопку «Пользователи» и открывается подменю с нужными нам настройками.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57" y="104502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1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4" y="292100"/>
            <a:ext cx="11649075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Записанные на курс пользователи позволяют перейти к списку тех, кто записался на ваш курс.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1" y="1133475"/>
            <a:ext cx="9839325" cy="55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225425"/>
            <a:ext cx="10515600" cy="8604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удалить пользователя, вам достаточно нажать крестик напротив его имени.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08585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8137" y="2641600"/>
            <a:ext cx="11744325" cy="1325563"/>
          </a:xfrm>
        </p:spPr>
        <p:txBody>
          <a:bodyPr/>
          <a:lstStyle/>
          <a:p>
            <a:pPr algn="ctr"/>
            <a:r>
              <a:rPr lang="ru-RU" dirty="0" smtClean="0"/>
              <a:t>Как объединить в группы отдельных студентов.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75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269875"/>
            <a:ext cx="10515600" cy="422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Вам нужно объединить студентов в группы. Переходим к своему курсу.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79" y="946678"/>
            <a:ext cx="10001016" cy="56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6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527</Words>
  <Application>Microsoft Office PowerPoint</Application>
  <PresentationFormat>Широкоэкранный</PresentationFormat>
  <Paragraphs>39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Работа с курсом на платформе Moodle.</vt:lpstr>
      <vt:lpstr>Как удалить студента.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объединить в группы отдельных студентов.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поставить оценку за лекцию  или практическое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курсом на платформе Moodle.</dc:title>
  <dc:creator>Антон Кайзер</dc:creator>
  <cp:lastModifiedBy>Антон Кайзер</cp:lastModifiedBy>
  <cp:revision>10</cp:revision>
  <dcterms:created xsi:type="dcterms:W3CDTF">2020-04-09T12:23:46Z</dcterms:created>
  <dcterms:modified xsi:type="dcterms:W3CDTF">2020-04-09T13:35:21Z</dcterms:modified>
</cp:coreProperties>
</file>