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3" r:id="rId4"/>
    <p:sldId id="264" r:id="rId5"/>
    <p:sldId id="259" r:id="rId6"/>
    <p:sldId id="261" r:id="rId7"/>
    <p:sldId id="265" r:id="rId8"/>
    <p:sldId id="258" r:id="rId9"/>
    <p:sldId id="257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Новосибирский колледж автосервиса и дорожного хозяйства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4900" dirty="0" smtClean="0"/>
              <a:t>IncluzivFect-2020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07072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Работы  </a:t>
            </a:r>
            <a:r>
              <a:rPr lang="ru-RU" dirty="0" smtClean="0"/>
              <a:t>выполнены  </a:t>
            </a:r>
            <a:r>
              <a:rPr lang="ru-RU" b="1" dirty="0" smtClean="0"/>
              <a:t>Журавлевым </a:t>
            </a:r>
            <a:r>
              <a:rPr lang="ru-RU" b="1" dirty="0"/>
              <a:t>Ярославом </a:t>
            </a:r>
            <a:endParaRPr lang="ru-RU" b="1" dirty="0" smtClean="0"/>
          </a:p>
          <a:p>
            <a:pPr algn="ctr"/>
            <a:r>
              <a:rPr lang="ru-RU" dirty="0" smtClean="0"/>
              <a:t>(1 курс)</a:t>
            </a:r>
          </a:p>
          <a:p>
            <a:pPr algn="ctr"/>
            <a:r>
              <a:rPr lang="ru-RU" dirty="0" smtClean="0"/>
              <a:t>под руководством   </a:t>
            </a:r>
          </a:p>
          <a:p>
            <a:pPr algn="ctr"/>
            <a:r>
              <a:rPr lang="ru-RU" dirty="0" smtClean="0"/>
              <a:t>Фатериной Галиной Николаевной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6564178"/>
      </p:ext>
    </p:extLst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ownloads\IMG_20201012_1358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20" t="20165" b="19261"/>
          <a:stretch/>
        </p:blipFill>
        <p:spPr bwMode="auto">
          <a:xfrm>
            <a:off x="2765220" y="2667000"/>
            <a:ext cx="637266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4398640" cy="18288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514872"/>
            <a:ext cx="4032448" cy="115212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В процессе создания макета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6325" y="187263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5122" name="Picture 2" descr="C:\Users\USER\Downloads\IMG_20201012_0744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23"/>
          <a:stretch/>
        </p:blipFill>
        <p:spPr bwMode="auto">
          <a:xfrm>
            <a:off x="142602" y="895312"/>
            <a:ext cx="3349278" cy="375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4763351"/>
      </p:ext>
    </p:extLst>
  </p:cSld>
  <p:clrMapOvr>
    <a:masterClrMapping/>
  </p:clrMapOvr>
  <p:transition advTm="561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4398640" cy="18288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21" y="6021288"/>
            <a:ext cx="8424936" cy="648072"/>
          </a:xfrm>
        </p:spPr>
        <p:txBody>
          <a:bodyPr>
            <a:normAutofit/>
          </a:bodyPr>
          <a:lstStyle/>
          <a:p>
            <a:pPr algn="l"/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6325" y="187263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6146" name="Picture 2" descr="C:\Users\USER\Downloads\IMG_20201019_1543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52"/>
          <a:stretch/>
        </p:blipFill>
        <p:spPr bwMode="auto">
          <a:xfrm>
            <a:off x="806967" y="0"/>
            <a:ext cx="8337033" cy="58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2951925"/>
      </p:ext>
    </p:extLst>
  </p:cSld>
  <p:clrMapOvr>
    <a:masterClrMapping/>
  </p:clrMapOvr>
  <p:transition advTm="533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Макет выполнен из материалов: </a:t>
            </a:r>
          </a:p>
          <a:p>
            <a:r>
              <a:rPr lang="ru-RU" dirty="0" smtClean="0"/>
              <a:t>Основание -</a:t>
            </a:r>
            <a:r>
              <a:rPr lang="ru-RU" dirty="0" err="1" smtClean="0"/>
              <a:t>пеноплекс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Стены- картон</a:t>
            </a:r>
          </a:p>
          <a:p>
            <a:r>
              <a:rPr lang="ru-RU" dirty="0" smtClean="0"/>
              <a:t>Фигуры выполнены из пластика, обожжены, покрашены</a:t>
            </a:r>
          </a:p>
          <a:p>
            <a:r>
              <a:rPr lang="ru-RU" dirty="0" smtClean="0"/>
              <a:t>Шкафы, приборы выполнены из спичечных коробков</a:t>
            </a:r>
          </a:p>
          <a:p>
            <a:r>
              <a:rPr lang="ru-RU" dirty="0" smtClean="0"/>
              <a:t>Для крепления использован горячий клей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378254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439864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Журавлев Ярослав Вячеславович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4068960" cy="1752600"/>
          </a:xfrm>
        </p:spPr>
        <p:txBody>
          <a:bodyPr/>
          <a:lstStyle/>
          <a:p>
            <a:pPr algn="l"/>
            <a:r>
              <a:rPr lang="ru-RU" dirty="0" smtClean="0"/>
              <a:t>Номинация: </a:t>
            </a:r>
            <a:r>
              <a:rPr lang="ru-RU" sz="3200" dirty="0" smtClean="0"/>
              <a:t>Изобразительное искусство</a:t>
            </a:r>
            <a:endParaRPr lang="ru-RU" sz="3200" dirty="0"/>
          </a:p>
        </p:txBody>
      </p:sp>
      <p:pic>
        <p:nvPicPr>
          <p:cNvPr id="1026" name="Picture 2" descr="C:\Users\USER\Desktop\мои художники\Журавлев Я.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05223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3860224"/>
      </p:ext>
    </p:extLst>
  </p:cSld>
  <p:clrMapOvr>
    <a:masterClrMapping/>
  </p:clrMapOvr>
  <p:transition advTm="227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 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/>
          <a:lstStyle/>
          <a:p>
            <a:r>
              <a:rPr lang="ru-RU" dirty="0" smtClean="0"/>
              <a:t>С детства  увлекался рисованием, 2 года ходил в художественную школу: рисовали натюрморты, животных, человека, лепили из глины</a:t>
            </a:r>
            <a:endParaRPr lang="ru-RU" dirty="0"/>
          </a:p>
        </p:txBody>
      </p:sp>
      <p:pic>
        <p:nvPicPr>
          <p:cNvPr id="1026" name="Picture 2" descr="C:\Users\USER\Desktop\мои художники\IMG_20201020_114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44031"/>
            <a:ext cx="2088232" cy="28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и художники\IMG-20200911-WA0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93" t="6866" r="6717" b="7644"/>
          <a:stretch/>
        </p:blipFill>
        <p:spPr bwMode="auto">
          <a:xfrm rot="5400000">
            <a:off x="5661019" y="3815409"/>
            <a:ext cx="29345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ои художники\IMG-20200911-WA00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" t="7446" r="10528"/>
          <a:stretch/>
        </p:blipFill>
        <p:spPr bwMode="auto">
          <a:xfrm>
            <a:off x="3427973" y="3464268"/>
            <a:ext cx="1995947" cy="29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3220463"/>
      </p:ext>
    </p:extLst>
  </p:cSld>
  <p:clrMapOvr>
    <a:masterClrMapping/>
  </p:clrMapOvr>
  <p:transition advTm="380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389120"/>
          </a:xfrm>
        </p:spPr>
        <p:txBody>
          <a:bodyPr/>
          <a:lstStyle/>
          <a:p>
            <a:r>
              <a:rPr lang="ru-RU" dirty="0" smtClean="0"/>
              <a:t>В этом году я поступил в Новосибирский колледж автосервиса и дорожного хозяйства, где мне предложили участвовать в конкурсе.</a:t>
            </a:r>
          </a:p>
          <a:p>
            <a:r>
              <a:rPr lang="ru-RU" dirty="0" smtClean="0"/>
              <a:t>Рисовать мне нравилось всегда, вот захотелось узнать новую технику-</a:t>
            </a:r>
            <a:r>
              <a:rPr lang="ru-RU" b="1" dirty="0" err="1" smtClean="0"/>
              <a:t>эбру</a:t>
            </a:r>
            <a:r>
              <a:rPr lang="ru-RU" b="1" dirty="0" smtClean="0"/>
              <a:t>. Живопись на воде.</a:t>
            </a:r>
          </a:p>
          <a:p>
            <a:r>
              <a:rPr lang="ru-RU" dirty="0" smtClean="0"/>
              <a:t>Пока только осваиваю, но мне понравилась. Необычные образы получаются.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541474"/>
      </p:ext>
    </p:extLst>
  </p:cSld>
  <p:clrMapOvr>
    <a:masterClrMapping/>
  </p:clrMapOvr>
  <p:transition advTm="619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324036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«Не теряй надежды!»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3528392" cy="17526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Работа выполнена масляными красками </a:t>
            </a:r>
            <a:r>
              <a:rPr lang="ru-RU" sz="1800" dirty="0"/>
              <a:t>, разведенными  </a:t>
            </a:r>
            <a:r>
              <a:rPr lang="ru-RU" sz="1800" dirty="0" err="1"/>
              <a:t>уай</a:t>
            </a:r>
            <a:r>
              <a:rPr lang="ru-RU" sz="1800" dirty="0"/>
              <a:t>-спиритом </a:t>
            </a:r>
            <a:r>
              <a:rPr lang="ru-RU" sz="1800" dirty="0" smtClean="0"/>
              <a:t>и </a:t>
            </a:r>
            <a:r>
              <a:rPr lang="ru-RU" sz="1800" dirty="0" err="1" smtClean="0"/>
              <a:t>нанесёными</a:t>
            </a:r>
            <a:r>
              <a:rPr lang="ru-RU" sz="1800" dirty="0" smtClean="0"/>
              <a:t> </a:t>
            </a:r>
            <a:r>
              <a:rPr lang="ru-RU" sz="1800" dirty="0"/>
              <a:t>на воду каплями</a:t>
            </a:r>
            <a:r>
              <a:rPr lang="ru-RU" sz="1800" dirty="0" smtClean="0"/>
              <a:t>. </a:t>
            </a:r>
          </a:p>
          <a:p>
            <a:pPr algn="l"/>
            <a:r>
              <a:rPr lang="ru-RU" sz="1800" dirty="0" smtClean="0"/>
              <a:t>Завершение работы исполнено фломастером и </a:t>
            </a:r>
            <a:r>
              <a:rPr lang="ru-RU" sz="1800" dirty="0" err="1" smtClean="0"/>
              <a:t>гелевой</a:t>
            </a:r>
            <a:r>
              <a:rPr lang="ru-RU" sz="1800" dirty="0" smtClean="0"/>
              <a:t> ручкой.</a:t>
            </a:r>
          </a:p>
          <a:p>
            <a:pPr algn="l"/>
            <a:r>
              <a:rPr lang="ru-RU" sz="1800" dirty="0" smtClean="0"/>
              <a:t>Композиция получилась  случайно.</a:t>
            </a:r>
          </a:p>
        </p:txBody>
      </p:sp>
      <p:pic>
        <p:nvPicPr>
          <p:cNvPr id="4" name="Picture 2" descr="C:\Users\USER\Desktop\мои художники\IMG_20200928_141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0"/>
            <a:ext cx="5148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6046867"/>
      </p:ext>
    </p:extLst>
  </p:cSld>
  <p:clrMapOvr>
    <a:masterClrMapping/>
  </p:clrMapOvr>
  <p:transition advTm="59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4398640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72873"/>
            <a:ext cx="7920880" cy="1424479"/>
          </a:xfrm>
        </p:spPr>
        <p:txBody>
          <a:bodyPr/>
          <a:lstStyle/>
          <a:p>
            <a:pPr algn="l"/>
            <a:r>
              <a:rPr lang="ru-RU" dirty="0" smtClean="0"/>
              <a:t>Номинация:</a:t>
            </a:r>
          </a:p>
          <a:p>
            <a:pPr algn="l"/>
            <a:r>
              <a:rPr lang="ru-RU" sz="3200" dirty="0" smtClean="0"/>
              <a:t>Декоративно -прикладное искусство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5346841" cy="391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581128"/>
            <a:ext cx="265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«Баран» -глина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1250377485"/>
      </p:ext>
    </p:extLst>
  </p:cSld>
  <p:clrMapOvr>
    <a:masterClrMapping/>
  </p:clrMapOvr>
  <p:transition advTm="44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4398640" cy="18288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21" y="5517232"/>
            <a:ext cx="8424936" cy="115212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Номинация:</a:t>
            </a:r>
          </a:p>
          <a:p>
            <a:pPr algn="l"/>
            <a:r>
              <a:rPr lang="ru-RU" sz="3200" dirty="0" smtClean="0"/>
              <a:t>Декоративно-прикладное искусство</a:t>
            </a:r>
          </a:p>
          <a:p>
            <a:pPr algn="l"/>
            <a:r>
              <a:rPr lang="ru-RU" sz="2300" dirty="0" smtClean="0"/>
              <a:t>«Ночь» –резьба по гипсу</a:t>
            </a:r>
          </a:p>
          <a:p>
            <a:pPr algn="l"/>
            <a:endParaRPr lang="ru-RU" sz="2400" dirty="0" smtClean="0"/>
          </a:p>
          <a:p>
            <a:pPr algn="l"/>
            <a:endParaRPr lang="ru-RU" sz="2400" dirty="0"/>
          </a:p>
          <a:p>
            <a:pPr algn="l"/>
            <a:endParaRPr lang="ru-RU" sz="2400" dirty="0" smtClean="0"/>
          </a:p>
        </p:txBody>
      </p:sp>
      <p:pic>
        <p:nvPicPr>
          <p:cNvPr id="3075" name="Picture 3" descr="C:\Users\USER\Downloads\IMG_20201020_130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85" b="16983"/>
          <a:stretch/>
        </p:blipFill>
        <p:spPr bwMode="auto">
          <a:xfrm>
            <a:off x="467544" y="1124743"/>
            <a:ext cx="8396837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325" y="187263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497487"/>
      </p:ext>
    </p:extLst>
  </p:cSld>
  <p:clrMapOvr>
    <a:masterClrMapping/>
  </p:clrMapOvr>
  <p:transition advTm="552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80920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Макет</a:t>
            </a:r>
            <a:br>
              <a:rPr lang="ru-RU" sz="4400" dirty="0" smtClean="0"/>
            </a:br>
            <a:r>
              <a:rPr lang="ru-RU" sz="4400" dirty="0" smtClean="0"/>
              <a:t>  </a:t>
            </a:r>
            <a:r>
              <a:rPr lang="ru-RU" sz="4400" dirty="0" smtClean="0">
                <a:solidFill>
                  <a:srgbClr val="FFFF00"/>
                </a:solidFill>
              </a:rPr>
              <a:t>Станции </a:t>
            </a:r>
            <a:r>
              <a:rPr lang="ru-RU" sz="4400" dirty="0">
                <a:solidFill>
                  <a:srgbClr val="FFFF00"/>
                </a:solidFill>
              </a:rPr>
              <a:t>Т</a:t>
            </a:r>
            <a:r>
              <a:rPr lang="ru-RU" sz="4400" dirty="0" smtClean="0">
                <a:solidFill>
                  <a:srgbClr val="FFFF00"/>
                </a:solidFill>
              </a:rPr>
              <a:t>ехнического Обслуживания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892480" cy="21846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232718"/>
      </p:ext>
    </p:extLst>
  </p:cSld>
  <p:clrMapOvr>
    <a:masterClrMapping/>
  </p:clrMapOvr>
  <p:transition advTm="53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Так как моя будущая профессия  связана с машинами, я решил представить макет станции технического </a:t>
            </a:r>
            <a:r>
              <a:rPr lang="ru-RU" dirty="0" smtClean="0"/>
              <a:t>обслуживания</a:t>
            </a:r>
          </a:p>
          <a:p>
            <a:r>
              <a:rPr lang="ru-RU" dirty="0" smtClean="0"/>
              <a:t>Все началось с простого: нашел у себя игрушку из детства- модель машины </a:t>
            </a:r>
            <a:r>
              <a:rPr lang="en-US" dirty="0" smtClean="0"/>
              <a:t>DODGE VIPER</a:t>
            </a:r>
            <a:r>
              <a:rPr lang="ru-RU" dirty="0" smtClean="0"/>
              <a:t>. Вспомнилось, как мечтал купить себе такую  настоящую и стать классным водителем.  Сколько дорог я мысленно проехал на своей</a:t>
            </a:r>
            <a:r>
              <a:rPr lang="en-US" dirty="0" smtClean="0"/>
              <a:t> </a:t>
            </a:r>
            <a:r>
              <a:rPr lang="ru-RU" dirty="0" smtClean="0"/>
              <a:t>машине! Она, конечно, побывала и в «аварии»</a:t>
            </a:r>
          </a:p>
          <a:p>
            <a:r>
              <a:rPr lang="ru-RU" dirty="0" smtClean="0"/>
              <a:t>Сейчас, когда я поступил учиться на автомеханика, моя верная машинка сыграет еще одну роль  в макете СТО – ее починят, проверят и она будет снова готова к дальним поездкам!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850443"/>
      </p:ext>
    </p:extLst>
  </p:cSld>
  <p:clrMapOvr>
    <a:masterClrMapping/>
  </p:clrMapOvr>
  <p:transition advTm="1018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</TotalTime>
  <Words>293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Новосибирский колледж автосервиса и дорожного хозяйства  IncluzivFect-2020 </vt:lpstr>
      <vt:lpstr>Журавлев Ярослав Вячеславович</vt:lpstr>
      <vt:lpstr>Немного о себе</vt:lpstr>
      <vt:lpstr>Слайд 4</vt:lpstr>
      <vt:lpstr>«Не теряй надежды!»</vt:lpstr>
      <vt:lpstr> </vt:lpstr>
      <vt:lpstr> </vt:lpstr>
      <vt:lpstr>Макет   Станции Технического Обслуживания</vt:lpstr>
      <vt:lpstr>История </vt:lpstr>
      <vt:lpstr> </vt:lpstr>
      <vt:lpstr>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e_Granenkova</cp:lastModifiedBy>
  <cp:revision>23</cp:revision>
  <dcterms:created xsi:type="dcterms:W3CDTF">2020-10-20T01:59:25Z</dcterms:created>
  <dcterms:modified xsi:type="dcterms:W3CDTF">2020-10-22T02:36:28Z</dcterms:modified>
</cp:coreProperties>
</file>