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45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02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0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323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08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209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4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13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57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6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7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5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41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9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19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AECBBB-F63A-4B20-871F-DE8C0076FB23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2CC1EF-F50A-43BF-ACCA-9B2B2D8D2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784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«Красота есть во всем, </a:t>
            </a:r>
            <a:br>
              <a:rPr lang="ru-RU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но не всем дано это видеть»</a:t>
            </a:r>
            <a:br>
              <a:rPr lang="ru-RU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								  																			Конфуций</a:t>
            </a:r>
            <a:endParaRPr lang="ru-RU" sz="32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19791"/>
          </a:xfrm>
        </p:spPr>
        <p:txBody>
          <a:bodyPr>
            <a:norm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Выполнил: обучающийся группы 17</a:t>
            </a:r>
          </a:p>
          <a:p>
            <a:pPr algn="r"/>
            <a:r>
              <a:rPr lang="ru-RU" sz="1400" dirty="0" smtClean="0"/>
              <a:t>ГАПОУ НСО «Новосибирский колледж</a:t>
            </a:r>
          </a:p>
          <a:p>
            <a:pPr algn="r"/>
            <a:r>
              <a:rPr lang="ru-RU" sz="1400" dirty="0" smtClean="0"/>
              <a:t> автосервиса и дорожного хозяйства»</a:t>
            </a:r>
          </a:p>
          <a:p>
            <a:pPr algn="r"/>
            <a:r>
              <a:rPr lang="ru-RU" sz="1400" dirty="0" smtClean="0"/>
              <a:t>Краснов Артем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39760281"/>
      </p:ext>
    </p:extLst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046702"/>
      </p:ext>
    </p:extLst>
  </p:cSld>
  <p:clrMapOvr>
    <a:masterClrMapping/>
  </p:clrMapOvr>
  <p:transition advTm="407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097837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826084"/>
      </p:ext>
    </p:extLst>
  </p:cSld>
  <p:clrMapOvr>
    <a:masterClrMapping/>
  </p:clrMapOvr>
  <p:transition advTm="30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160729"/>
      </p:ext>
    </p:extLst>
  </p:cSld>
  <p:clrMapOvr>
    <a:masterClrMapping/>
  </p:clrMapOvr>
  <p:transition advTm="302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684758"/>
      </p:ext>
    </p:extLst>
  </p:cSld>
  <p:clrMapOvr>
    <a:masterClrMapping/>
  </p:clrMapOvr>
  <p:transition advTm="307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558353"/>
      </p:ext>
    </p:extLst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587214"/>
      </p:ext>
    </p:extLst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799108"/>
      </p:ext>
    </p:extLst>
  </p:cSld>
  <p:clrMapOvr>
    <a:masterClrMapping/>
  </p:clrMapOvr>
  <p:transition advTm="368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444725"/>
      </p:ext>
    </p:extLst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362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282610"/>
      </p:ext>
    </p:extLst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</TotalTime>
  <Words>24</Words>
  <Application>Microsoft Office PowerPoint</Application>
  <PresentationFormat>Произвольный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«Красота есть во всем,  но не всем дано это видеть»                              Конфуций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«Красота есть во всем,  но не всем дано это видеть»                   Конфуций</dc:title>
  <dc:creator>UserPC</dc:creator>
  <cp:lastModifiedBy>e_Granenkova</cp:lastModifiedBy>
  <cp:revision>10</cp:revision>
  <dcterms:created xsi:type="dcterms:W3CDTF">2020-10-20T03:48:05Z</dcterms:created>
  <dcterms:modified xsi:type="dcterms:W3CDTF">2020-10-22T02:38:05Z</dcterms:modified>
</cp:coreProperties>
</file>