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57562"/>
            <a:ext cx="7848600" cy="228669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Прикладное творчество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Андрющенко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Алёна Петровна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С(К) ШИ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152</a:t>
            </a:r>
          </a:p>
        </p:txBody>
      </p:sp>
    </p:spTree>
    <p:extLst>
      <p:ext uri="{BB962C8B-B14F-4D97-AF65-F5344CB8AC3E}">
        <p14:creationId xmlns="" xmlns:p14="http://schemas.microsoft.com/office/powerpoint/2010/main" val="566504419"/>
      </p:ext>
    </p:extLst>
  </p:cSld>
  <p:clrMapOvr>
    <a:masterClrMapping/>
  </p:clrMapOvr>
  <p:transition advTm="411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«Ежиный дворик»,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Ничкасов Михаил, Токарчук Кирилл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nc_yGIMq7X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7166"/>
            <a:ext cx="4733148" cy="5116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488583"/>
      </p:ext>
    </p:extLst>
  </p:cSld>
  <p:clrMapOvr>
    <a:masterClrMapping/>
  </p:clrMapOvr>
  <p:transition advTm="41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56490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«Букет для души»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Жигулина Алиса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qACaYn_14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4661311" cy="6215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7127792"/>
      </p:ext>
    </p:extLst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ee2f7WLhN_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4557172" cy="6304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059832" y="1981200"/>
            <a:ext cx="8229600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«Очаровательные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каллы»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Пирогов Александр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250464"/>
      </p:ext>
    </p:extLst>
  </p:cSld>
  <p:clrMapOvr>
    <a:masterClrMapping/>
  </p:clrMapOvr>
  <p:transition advTm="39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Ohyaz9OOK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24798"/>
            <a:ext cx="4328612" cy="623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256490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«Осенняя пора»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Жигулина Алиса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425090"/>
      </p:ext>
    </p:extLst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</TotalTime>
  <Words>19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Ясность</vt:lpstr>
      <vt:lpstr>Прикладное творчество     Руководитель Андрющенко Алёна Петровна МКОУ С(К) ШИ  №152</vt:lpstr>
      <vt:lpstr>«Ежиный дворик», Ничкасов Михаил, Токарчук Кирилл</vt:lpstr>
      <vt:lpstr>«Букет для души» Жигулина Алиса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Прикладное творчество  Руководитель Андрющенко Алёна Петровна МКОУ С(К) ШИ  №152</dc:title>
  <dc:creator>admin</dc:creator>
  <cp:lastModifiedBy>e_Granenkova</cp:lastModifiedBy>
  <cp:revision>3</cp:revision>
  <dcterms:created xsi:type="dcterms:W3CDTF">2020-10-20T17:05:59Z</dcterms:created>
  <dcterms:modified xsi:type="dcterms:W3CDTF">2020-10-22T02:45:54Z</dcterms:modified>
</cp:coreProperties>
</file>