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01480" cy="266429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МКОУ С (К) ШИ №</a:t>
            </a:r>
            <a:r>
              <a:rPr lang="ru-RU" b="1" dirty="0" smtClean="0">
                <a:solidFill>
                  <a:srgbClr val="FF0000"/>
                </a:solidFill>
              </a:rPr>
              <a:t>152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err="1" smtClean="0">
                <a:solidFill>
                  <a:srgbClr val="FF0000"/>
                </a:solidFill>
              </a:rPr>
              <a:t>г.Новосибирск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4725144"/>
            <a:ext cx="5544288" cy="18002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bg1"/>
                </a:solidFill>
              </a:rPr>
              <a:t>Руководитель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r>
              <a:rPr lang="ru-RU" b="1" dirty="0" err="1">
                <a:solidFill>
                  <a:schemeClr val="bg1"/>
                </a:solidFill>
              </a:rPr>
              <a:t>Хисамутдинова</a:t>
            </a:r>
            <a:r>
              <a:rPr lang="ru-RU" b="1" dirty="0">
                <a:solidFill>
                  <a:schemeClr val="bg1"/>
                </a:solidFill>
              </a:rPr>
              <a:t> Надежда Ивановна, воспитатель МКОУ С (К) ШИ №152 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623419"/>
      </p:ext>
    </p:extLst>
  </p:cSld>
  <p:clrMapOvr>
    <a:masterClrMapping/>
  </p:clrMapOvr>
  <p:transition advTm="266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305800" cy="1728192"/>
          </a:xfrm>
        </p:spPr>
        <p:txBody>
          <a:bodyPr>
            <a:noAutofit/>
          </a:bodyPr>
          <a:lstStyle/>
          <a:p>
            <a:pPr algn="ctr"/>
            <a:r>
              <a:rPr lang="ru-RU" sz="11500" b="1" dirty="0" smtClean="0">
                <a:solidFill>
                  <a:srgbClr val="FF0000"/>
                </a:solidFill>
                <a:latin typeface="Monotype Corsiva" pitchFamily="66" charset="0"/>
              </a:rPr>
              <a:t>Фотография</a:t>
            </a:r>
            <a:endParaRPr lang="ru-RU" sz="115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899871"/>
      </p:ext>
    </p:extLst>
  </p:cSld>
  <p:clrMapOvr>
    <a:masterClrMapping/>
  </p:clrMapOvr>
  <p:transition advTm="199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«Вечерний закат»</a:t>
            </a:r>
            <a:r>
              <a:rPr lang="ru-RU" b="1" i="1" dirty="0" smtClean="0">
                <a:solidFill>
                  <a:schemeClr val="tx1"/>
                </a:solidFill>
              </a:rPr>
              <a:t/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Макаров Федор, 9 лет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дима\Desktop\фото неба\Макаров Фед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8032307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4149509"/>
      </p:ext>
    </p:extLst>
  </p:cSld>
  <p:clrMapOvr>
    <a:masterClrMapping/>
  </p:clrMapOvr>
  <p:transition advTm="296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31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«Августовское небо»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err="1" smtClean="0">
                <a:solidFill>
                  <a:schemeClr val="tx1"/>
                </a:solidFill>
              </a:rPr>
              <a:t>Полешкина</a:t>
            </a:r>
            <a:r>
              <a:rPr lang="ru-RU" b="1" i="1" dirty="0" smtClean="0">
                <a:solidFill>
                  <a:schemeClr val="tx1"/>
                </a:solidFill>
              </a:rPr>
              <a:t> Екатерина , 8 лет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2052" name="Picture 4" descr="C:\Users\дима\Desktop\фото неба\Полешкина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02862"/>
            <a:ext cx="6048672" cy="505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1234563"/>
      </p:ext>
    </p:extLst>
  </p:cSld>
  <p:clrMapOvr>
    <a:masterClrMapping/>
  </p:clrMapOvr>
  <p:transition advTm="293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«Горящее небо»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Моисеенко Константин, 8 лет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дима\Desktop\фото неба\Моисеенко Константин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53617"/>
            <a:ext cx="6958740" cy="510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3607001"/>
      </p:ext>
    </p:extLst>
  </p:cSld>
  <p:clrMapOvr>
    <a:masterClrMapping/>
  </p:clrMapOvr>
  <p:transition advTm="44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«Вид с высока»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err="1" smtClean="0">
                <a:solidFill>
                  <a:schemeClr val="tx1"/>
                </a:solidFill>
              </a:rPr>
              <a:t>Джамаева</a:t>
            </a:r>
            <a:r>
              <a:rPr lang="ru-RU" b="1" i="1" dirty="0" smtClean="0">
                <a:solidFill>
                  <a:schemeClr val="tx1"/>
                </a:solidFill>
              </a:rPr>
              <a:t> Мариям, 8 лет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дима\Desktop\фото неба\Джамаева М.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563782" cy="515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62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41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МКОУ С (К) ШИ №152 г.Новосибирск</vt:lpstr>
      <vt:lpstr>Фотография</vt:lpstr>
      <vt:lpstr>«Вечерний закат» Макаров Федор, 9 лет</vt:lpstr>
      <vt:lpstr>«Августовское небо» Полешкина Екатерина , 8 лет</vt:lpstr>
      <vt:lpstr>«Горящее небо» Моисеенко Константин, 8 лет</vt:lpstr>
      <vt:lpstr>«Вид с высока» Джамаева Мариям, 8 лет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С (К) ШИ №152 г.Новосибирск</dc:title>
  <dc:creator>дима</dc:creator>
  <cp:lastModifiedBy>e_Granenkova</cp:lastModifiedBy>
  <cp:revision>10</cp:revision>
  <dcterms:created xsi:type="dcterms:W3CDTF">2020-10-21T02:41:53Z</dcterms:created>
  <dcterms:modified xsi:type="dcterms:W3CDTF">2020-10-22T06:03:42Z</dcterms:modified>
</cp:coreProperties>
</file>