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5" r:id="rId3"/>
    <p:sldMasterId id="2147483697" r:id="rId4"/>
  </p:sldMasterIdLst>
  <p:notesMasterIdLst>
    <p:notesMasterId r:id="rId26"/>
  </p:notesMasterIdLst>
  <p:sldIdLst>
    <p:sldId id="263" r:id="rId5"/>
    <p:sldId id="291" r:id="rId6"/>
    <p:sldId id="264" r:id="rId7"/>
    <p:sldId id="312" r:id="rId8"/>
    <p:sldId id="265" r:id="rId9"/>
    <p:sldId id="301" r:id="rId10"/>
    <p:sldId id="297" r:id="rId11"/>
    <p:sldId id="296" r:id="rId12"/>
    <p:sldId id="282" r:id="rId13"/>
    <p:sldId id="286" r:id="rId14"/>
    <p:sldId id="311" r:id="rId15"/>
    <p:sldId id="273" r:id="rId16"/>
    <p:sldId id="270" r:id="rId17"/>
    <p:sldId id="298" r:id="rId18"/>
    <p:sldId id="299" r:id="rId19"/>
    <p:sldId id="303" r:id="rId20"/>
    <p:sldId id="313" r:id="rId21"/>
    <p:sldId id="279" r:id="rId22"/>
    <p:sldId id="314" r:id="rId23"/>
    <p:sldId id="288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34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1CD192-D06E-466E-B560-0676CA6EB29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4A1C257-9D61-4E86-8420-5E61CC4C42A7}">
      <dgm:prSet phldrT="[Текст]" custT="1"/>
      <dgm:spPr/>
      <dgm:t>
        <a:bodyPr/>
        <a:lstStyle/>
        <a:p>
          <a:r>
            <a:rPr lang="ru-RU" sz="2000" b="1" dirty="0" smtClean="0"/>
            <a:t>Преемственность </a:t>
          </a:r>
        </a:p>
        <a:p>
          <a:r>
            <a:rPr lang="ru-RU" sz="2000" b="1" dirty="0" smtClean="0"/>
            <a:t>образования</a:t>
          </a:r>
          <a:endParaRPr lang="ru-RU" sz="2000" b="1" dirty="0"/>
        </a:p>
      </dgm:t>
    </dgm:pt>
    <dgm:pt modelId="{DAFC6077-E58F-494D-8017-92E5BB5978BA}" type="parTrans" cxnId="{F09BF4CB-38AD-48F0-819B-D257ECB97ABD}">
      <dgm:prSet/>
      <dgm:spPr/>
      <dgm:t>
        <a:bodyPr/>
        <a:lstStyle/>
        <a:p>
          <a:endParaRPr lang="ru-RU"/>
        </a:p>
      </dgm:t>
    </dgm:pt>
    <dgm:pt modelId="{B93B6D8A-25B7-4A1E-9C5E-E3987345EFE2}" type="sibTrans" cxnId="{F09BF4CB-38AD-48F0-819B-D257ECB97ABD}">
      <dgm:prSet/>
      <dgm:spPr/>
      <dgm:t>
        <a:bodyPr/>
        <a:lstStyle/>
        <a:p>
          <a:endParaRPr lang="ru-RU"/>
        </a:p>
      </dgm:t>
    </dgm:pt>
    <dgm:pt modelId="{2079B7B6-D722-41AB-81ED-D3A59226E20A}">
      <dgm:prSet phldrT="[Текст]" custT="1"/>
      <dgm:spPr/>
      <dgm:t>
        <a:bodyPr/>
        <a:lstStyle/>
        <a:p>
          <a:r>
            <a:rPr lang="ru-RU" sz="2000" b="1" dirty="0" smtClean="0"/>
            <a:t>Непрерывная профориентация</a:t>
          </a:r>
          <a:endParaRPr lang="ru-RU" sz="2000" b="1" dirty="0"/>
        </a:p>
      </dgm:t>
    </dgm:pt>
    <dgm:pt modelId="{4DF4C2B3-D76F-4BB6-B212-D3568810C77B}" type="parTrans" cxnId="{16C0BDBA-A20E-4685-BF78-191560E34BDD}">
      <dgm:prSet/>
      <dgm:spPr/>
      <dgm:t>
        <a:bodyPr/>
        <a:lstStyle/>
        <a:p>
          <a:endParaRPr lang="ru-RU"/>
        </a:p>
      </dgm:t>
    </dgm:pt>
    <dgm:pt modelId="{B3A71A2C-3D32-4FCF-8D9B-F11E9C55833F}" type="sibTrans" cxnId="{16C0BDBA-A20E-4685-BF78-191560E34BDD}">
      <dgm:prSet/>
      <dgm:spPr/>
      <dgm:t>
        <a:bodyPr/>
        <a:lstStyle/>
        <a:p>
          <a:endParaRPr lang="ru-RU"/>
        </a:p>
      </dgm:t>
    </dgm:pt>
    <dgm:pt modelId="{2DB01797-7EDE-4B33-9F8F-4E66B2B9DB94}">
      <dgm:prSet phldrT="[Текст]" custT="1"/>
      <dgm:spPr/>
      <dgm:t>
        <a:bodyPr/>
        <a:lstStyle/>
        <a:p>
          <a:r>
            <a:rPr lang="ru-RU" sz="2400" b="1" dirty="0" smtClean="0"/>
            <a:t>Успешная самореализация</a:t>
          </a:r>
          <a:r>
            <a:rPr lang="ru-RU" sz="1800" b="1" dirty="0" smtClean="0"/>
            <a:t> </a:t>
          </a:r>
          <a:endParaRPr lang="ru-RU" sz="1800" b="1" dirty="0"/>
        </a:p>
      </dgm:t>
    </dgm:pt>
    <dgm:pt modelId="{9361B06D-ACF4-42C5-A446-1D6899DF4067}" type="parTrans" cxnId="{5FC69C85-04F6-43AA-A4AD-3FEC44D784DB}">
      <dgm:prSet/>
      <dgm:spPr/>
      <dgm:t>
        <a:bodyPr/>
        <a:lstStyle/>
        <a:p>
          <a:endParaRPr lang="ru-RU"/>
        </a:p>
      </dgm:t>
    </dgm:pt>
    <dgm:pt modelId="{83BF29EF-A688-4A08-B529-6F2E5BB37984}" type="sibTrans" cxnId="{5FC69C85-04F6-43AA-A4AD-3FEC44D784DB}">
      <dgm:prSet/>
      <dgm:spPr/>
      <dgm:t>
        <a:bodyPr/>
        <a:lstStyle/>
        <a:p>
          <a:endParaRPr lang="ru-RU"/>
        </a:p>
      </dgm:t>
    </dgm:pt>
    <dgm:pt modelId="{486057D8-7C5F-4256-9C1F-0A97EA67F798}" type="pres">
      <dgm:prSet presAssocID="{831CD192-D06E-466E-B560-0676CA6EB290}" presName="CompostProcess" presStyleCnt="0">
        <dgm:presLayoutVars>
          <dgm:dir/>
          <dgm:resizeHandles val="exact"/>
        </dgm:presLayoutVars>
      </dgm:prSet>
      <dgm:spPr/>
    </dgm:pt>
    <dgm:pt modelId="{738194FE-CD2B-408A-8F5A-2D5C115AD593}" type="pres">
      <dgm:prSet presAssocID="{831CD192-D06E-466E-B560-0676CA6EB290}" presName="arrow" presStyleLbl="bgShp" presStyleIdx="0" presStyleCnt="1" custLinFactNeighborX="486" custLinFactNeighborY="-5290"/>
      <dgm:spPr/>
    </dgm:pt>
    <dgm:pt modelId="{5F5D730B-A7A0-4F98-BDD4-E5E48C7BE774}" type="pres">
      <dgm:prSet presAssocID="{831CD192-D06E-466E-B560-0676CA6EB290}" presName="linearProcess" presStyleCnt="0"/>
      <dgm:spPr/>
    </dgm:pt>
    <dgm:pt modelId="{503000FD-7BBD-40B0-AA2B-D5E8E2E5E87C}" type="pres">
      <dgm:prSet presAssocID="{04A1C257-9D61-4E86-8420-5E61CC4C42A7}" presName="textNode" presStyleLbl="node1" presStyleIdx="0" presStyleCnt="3" custScaleX="116629" custScaleY="136789" custLinFactNeighborX="-6666" custLinFactNeighborY="1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08A661-1BB2-4AF7-910C-D0876F822F48}" type="pres">
      <dgm:prSet presAssocID="{B93B6D8A-25B7-4A1E-9C5E-E3987345EFE2}" presName="sibTrans" presStyleCnt="0"/>
      <dgm:spPr/>
    </dgm:pt>
    <dgm:pt modelId="{6D88686F-521B-4FE2-AEED-F9CD6FCF2734}" type="pres">
      <dgm:prSet presAssocID="{2079B7B6-D722-41AB-81ED-D3A59226E20A}" presName="textNode" presStyleLbl="node1" presStyleIdx="1" presStyleCnt="3" custScaleX="129550" custScaleY="148192" custLinFactNeighborX="-15863" custLinFactNeighborY="11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0BFBA3-8A31-42D3-A98F-41ED552CB467}" type="pres">
      <dgm:prSet presAssocID="{B3A71A2C-3D32-4FCF-8D9B-F11E9C55833F}" presName="sibTrans" presStyleCnt="0"/>
      <dgm:spPr/>
    </dgm:pt>
    <dgm:pt modelId="{C49EA749-F52C-4229-BB23-4102BE37AAAC}" type="pres">
      <dgm:prSet presAssocID="{2DB01797-7EDE-4B33-9F8F-4E66B2B9DB94}" presName="textNode" presStyleLbl="node1" presStyleIdx="2" presStyleCnt="3" custScaleX="134498" custScaleY="217742" custLinFactNeighborX="-6930" custLinFactNeighborY="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9BF4CB-38AD-48F0-819B-D257ECB97ABD}" srcId="{831CD192-D06E-466E-B560-0676CA6EB290}" destId="{04A1C257-9D61-4E86-8420-5E61CC4C42A7}" srcOrd="0" destOrd="0" parTransId="{DAFC6077-E58F-494D-8017-92E5BB5978BA}" sibTransId="{B93B6D8A-25B7-4A1E-9C5E-E3987345EFE2}"/>
    <dgm:cxn modelId="{FC81CA96-553E-445E-BB20-FCFCB4B92E28}" type="presOf" srcId="{2DB01797-7EDE-4B33-9F8F-4E66B2B9DB94}" destId="{C49EA749-F52C-4229-BB23-4102BE37AAAC}" srcOrd="0" destOrd="0" presId="urn:microsoft.com/office/officeart/2005/8/layout/hProcess9"/>
    <dgm:cxn modelId="{16C0BDBA-A20E-4685-BF78-191560E34BDD}" srcId="{831CD192-D06E-466E-B560-0676CA6EB290}" destId="{2079B7B6-D722-41AB-81ED-D3A59226E20A}" srcOrd="1" destOrd="0" parTransId="{4DF4C2B3-D76F-4BB6-B212-D3568810C77B}" sibTransId="{B3A71A2C-3D32-4FCF-8D9B-F11E9C55833F}"/>
    <dgm:cxn modelId="{0054C731-3F00-4EB6-B560-1EF99BF9BDA4}" type="presOf" srcId="{04A1C257-9D61-4E86-8420-5E61CC4C42A7}" destId="{503000FD-7BBD-40B0-AA2B-D5E8E2E5E87C}" srcOrd="0" destOrd="0" presId="urn:microsoft.com/office/officeart/2005/8/layout/hProcess9"/>
    <dgm:cxn modelId="{6A4D043B-B6B6-437B-8DAF-F03AD7EC87FF}" type="presOf" srcId="{2079B7B6-D722-41AB-81ED-D3A59226E20A}" destId="{6D88686F-521B-4FE2-AEED-F9CD6FCF2734}" srcOrd="0" destOrd="0" presId="urn:microsoft.com/office/officeart/2005/8/layout/hProcess9"/>
    <dgm:cxn modelId="{5FC69C85-04F6-43AA-A4AD-3FEC44D784DB}" srcId="{831CD192-D06E-466E-B560-0676CA6EB290}" destId="{2DB01797-7EDE-4B33-9F8F-4E66B2B9DB94}" srcOrd="2" destOrd="0" parTransId="{9361B06D-ACF4-42C5-A446-1D6899DF4067}" sibTransId="{83BF29EF-A688-4A08-B529-6F2E5BB37984}"/>
    <dgm:cxn modelId="{E97A3888-3D6F-4B94-9004-8E102BC4A4BD}" type="presOf" srcId="{831CD192-D06E-466E-B560-0676CA6EB290}" destId="{486057D8-7C5F-4256-9C1F-0A97EA67F798}" srcOrd="0" destOrd="0" presId="urn:microsoft.com/office/officeart/2005/8/layout/hProcess9"/>
    <dgm:cxn modelId="{4F2FCA8A-34D5-4C30-95AD-8E4DA3587C02}" type="presParOf" srcId="{486057D8-7C5F-4256-9C1F-0A97EA67F798}" destId="{738194FE-CD2B-408A-8F5A-2D5C115AD593}" srcOrd="0" destOrd="0" presId="urn:microsoft.com/office/officeart/2005/8/layout/hProcess9"/>
    <dgm:cxn modelId="{0D556949-DE65-4464-A183-891A6FBD035D}" type="presParOf" srcId="{486057D8-7C5F-4256-9C1F-0A97EA67F798}" destId="{5F5D730B-A7A0-4F98-BDD4-E5E48C7BE774}" srcOrd="1" destOrd="0" presId="urn:microsoft.com/office/officeart/2005/8/layout/hProcess9"/>
    <dgm:cxn modelId="{AFA8EBF8-DB35-4FB9-A781-43B1FB35820F}" type="presParOf" srcId="{5F5D730B-A7A0-4F98-BDD4-E5E48C7BE774}" destId="{503000FD-7BBD-40B0-AA2B-D5E8E2E5E87C}" srcOrd="0" destOrd="0" presId="urn:microsoft.com/office/officeart/2005/8/layout/hProcess9"/>
    <dgm:cxn modelId="{D0A9DF81-AF41-4FC6-A3AF-8CA14418F223}" type="presParOf" srcId="{5F5D730B-A7A0-4F98-BDD4-E5E48C7BE774}" destId="{5608A661-1BB2-4AF7-910C-D0876F822F48}" srcOrd="1" destOrd="0" presId="urn:microsoft.com/office/officeart/2005/8/layout/hProcess9"/>
    <dgm:cxn modelId="{1DA8A41A-FDB0-4FC4-95C1-8A20DAD9BD46}" type="presParOf" srcId="{5F5D730B-A7A0-4F98-BDD4-E5E48C7BE774}" destId="{6D88686F-521B-4FE2-AEED-F9CD6FCF2734}" srcOrd="2" destOrd="0" presId="urn:microsoft.com/office/officeart/2005/8/layout/hProcess9"/>
    <dgm:cxn modelId="{FB2386CE-C724-4873-8E27-C7331C295AE8}" type="presParOf" srcId="{5F5D730B-A7A0-4F98-BDD4-E5E48C7BE774}" destId="{5B0BFBA3-8A31-42D3-A98F-41ED552CB467}" srcOrd="3" destOrd="0" presId="urn:microsoft.com/office/officeart/2005/8/layout/hProcess9"/>
    <dgm:cxn modelId="{DA2835F2-16A7-4978-BC0F-A79B946CB856}" type="presParOf" srcId="{5F5D730B-A7A0-4F98-BDD4-E5E48C7BE774}" destId="{C49EA749-F52C-4229-BB23-4102BE37AAA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F1AE60E-626B-48BC-8B3A-D765C94A1456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D0A684-1144-4801-B9DA-C174F4768AA9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Нарушение опорно-двигательного аппарата</a:t>
          </a:r>
        </a:p>
      </dgm:t>
    </dgm:pt>
    <dgm:pt modelId="{9B4157DF-C8FB-4F3A-BE82-0E5E0F27F4BD}" type="parTrans" cxnId="{632E3A87-FF2E-41A9-8BE1-995BC193829A}">
      <dgm:prSet/>
      <dgm:spPr/>
      <dgm:t>
        <a:bodyPr/>
        <a:lstStyle/>
        <a:p>
          <a:endParaRPr lang="ru-RU"/>
        </a:p>
      </dgm:t>
    </dgm:pt>
    <dgm:pt modelId="{7AA6030A-3658-4A4E-9AC0-469F6B935C1F}" type="sibTrans" cxnId="{632E3A87-FF2E-41A9-8BE1-995BC193829A}">
      <dgm:prSet/>
      <dgm:spPr/>
      <dgm:t>
        <a:bodyPr/>
        <a:lstStyle/>
        <a:p>
          <a:endParaRPr lang="ru-RU"/>
        </a:p>
      </dgm:t>
    </dgm:pt>
    <dgm:pt modelId="{8AE70801-8CB7-492A-B9AC-5F13EE5B55AA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Нарушение слуха</a:t>
          </a:r>
          <a:endParaRPr lang="ru-RU" sz="2000" b="1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775AAE-4C3A-4974-B9C8-C641D12D620E}" type="parTrans" cxnId="{0F48C28A-E06F-4ACB-A579-F1E85565E328}">
      <dgm:prSet/>
      <dgm:spPr/>
      <dgm:t>
        <a:bodyPr/>
        <a:lstStyle/>
        <a:p>
          <a:endParaRPr lang="ru-RU"/>
        </a:p>
      </dgm:t>
    </dgm:pt>
    <dgm:pt modelId="{626A0092-7D24-4E05-8D9A-21F9D5CDFFBD}" type="sibTrans" cxnId="{0F48C28A-E06F-4ACB-A579-F1E85565E328}">
      <dgm:prSet/>
      <dgm:spPr/>
      <dgm:t>
        <a:bodyPr/>
        <a:lstStyle/>
        <a:p>
          <a:endParaRPr lang="ru-RU"/>
        </a:p>
      </dgm:t>
    </dgm:pt>
    <dgm:pt modelId="{87A42A8B-7B2D-4101-A322-81D98C8575BC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Информационные системы и программирование, Прикладная информатика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B26FD1-69EE-40A8-AFD3-EFFCDA1025AD}" type="parTrans" cxnId="{91F5FCC7-7FD7-484E-AD8A-0256EA7B0278}">
      <dgm:prSet/>
      <dgm:spPr/>
      <dgm:t>
        <a:bodyPr/>
        <a:lstStyle/>
        <a:p>
          <a:endParaRPr lang="ru-RU"/>
        </a:p>
      </dgm:t>
    </dgm:pt>
    <dgm:pt modelId="{0A0ECF69-2BFF-4D3A-9077-6BC8CF01DE38}" type="sibTrans" cxnId="{91F5FCC7-7FD7-484E-AD8A-0256EA7B0278}">
      <dgm:prSet/>
      <dgm:spPr/>
      <dgm:t>
        <a:bodyPr/>
        <a:lstStyle/>
        <a:p>
          <a:endParaRPr lang="ru-RU"/>
        </a:p>
      </dgm:t>
    </dgm:pt>
    <dgm:pt modelId="{DEC7A95A-E1CF-45C8-AD67-BCB061B90DEB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Садово-парковое и ландшафтное строительство;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A2CAC2-CD7A-4ED5-A029-51FF3B713004}" type="parTrans" cxnId="{6681CBE4-A796-4829-96DA-7100E5F0E530}">
      <dgm:prSet/>
      <dgm:spPr/>
      <dgm:t>
        <a:bodyPr/>
        <a:lstStyle/>
        <a:p>
          <a:endParaRPr lang="ru-RU"/>
        </a:p>
      </dgm:t>
    </dgm:pt>
    <dgm:pt modelId="{040B29FD-53D3-42EF-B2EC-D46CB6C4A290}" type="sibTrans" cxnId="{6681CBE4-A796-4829-96DA-7100E5F0E530}">
      <dgm:prSet/>
      <dgm:spPr/>
      <dgm:t>
        <a:bodyPr/>
        <a:lstStyle/>
        <a:p>
          <a:endParaRPr lang="ru-RU"/>
        </a:p>
      </dgm:t>
    </dgm:pt>
    <dgm:pt modelId="{333A8529-D3E0-4C71-BBE4-5BD8BBCFC0C3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Банковское дело; Финансы;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B09075-CD8F-4A90-B972-4975F55814B5}" type="parTrans" cxnId="{65298FE7-C294-4673-AACE-7551E583BE37}">
      <dgm:prSet/>
      <dgm:spPr/>
      <dgm:t>
        <a:bodyPr/>
        <a:lstStyle/>
        <a:p>
          <a:endParaRPr lang="ru-RU"/>
        </a:p>
      </dgm:t>
    </dgm:pt>
    <dgm:pt modelId="{F08DD7D7-186E-44D7-936C-1B36BF676139}" type="sibTrans" cxnId="{65298FE7-C294-4673-AACE-7551E583BE37}">
      <dgm:prSet/>
      <dgm:spPr/>
      <dgm:t>
        <a:bodyPr/>
        <a:lstStyle/>
        <a:p>
          <a:endParaRPr lang="ru-RU"/>
        </a:p>
      </dgm:t>
    </dgm:pt>
    <dgm:pt modelId="{360D6BC2-CBAA-4C4F-B9CB-842FF2DA330A}">
      <dgm:prSet phldrT="[Текст]"/>
      <dgm:spPr/>
      <dgm:t>
        <a:bodyPr/>
        <a:lstStyle/>
        <a:p>
          <a:pPr algn="l"/>
          <a:endParaRPr lang="ru-RU" sz="1200" dirty="0"/>
        </a:p>
      </dgm:t>
    </dgm:pt>
    <dgm:pt modelId="{4E309781-C734-41A5-BF02-BC7117737331}" type="parTrans" cxnId="{4667CE7E-2267-4741-8492-A695F114767F}">
      <dgm:prSet/>
      <dgm:spPr/>
      <dgm:t>
        <a:bodyPr/>
        <a:lstStyle/>
        <a:p>
          <a:endParaRPr lang="ru-RU"/>
        </a:p>
      </dgm:t>
    </dgm:pt>
    <dgm:pt modelId="{C1807E5D-549A-4912-9F45-446AC5960B18}" type="sibTrans" cxnId="{4667CE7E-2267-4741-8492-A695F114767F}">
      <dgm:prSet/>
      <dgm:spPr/>
      <dgm:t>
        <a:bodyPr/>
        <a:lstStyle/>
        <a:p>
          <a:endParaRPr lang="ru-RU"/>
        </a:p>
      </dgm:t>
    </dgm:pt>
    <dgm:pt modelId="{C29FDB27-C08C-490F-B173-740A967DADCD}">
      <dgm:prSet phldrT="[Текст]"/>
      <dgm:spPr/>
      <dgm:t>
        <a:bodyPr/>
        <a:lstStyle/>
        <a:p>
          <a:pPr algn="l"/>
          <a:endParaRPr lang="ru-RU" sz="1200" dirty="0"/>
        </a:p>
      </dgm:t>
    </dgm:pt>
    <dgm:pt modelId="{12AE0B62-2583-4588-836F-3512E4A064E9}" type="parTrans" cxnId="{B4BDEEBC-D583-4203-94B4-A753994108C6}">
      <dgm:prSet/>
      <dgm:spPr/>
      <dgm:t>
        <a:bodyPr/>
        <a:lstStyle/>
        <a:p>
          <a:endParaRPr lang="ru-RU"/>
        </a:p>
      </dgm:t>
    </dgm:pt>
    <dgm:pt modelId="{84329807-C5A5-4C47-8AC6-3921B1D80D2E}" type="sibTrans" cxnId="{B4BDEEBC-D583-4203-94B4-A753994108C6}">
      <dgm:prSet/>
      <dgm:spPr/>
      <dgm:t>
        <a:bodyPr/>
        <a:lstStyle/>
        <a:p>
          <a:endParaRPr lang="ru-RU"/>
        </a:p>
      </dgm:t>
    </dgm:pt>
    <dgm:pt modelId="{3A04177B-895F-40A4-9813-2244DB58CD17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Дизайн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154C12-6E59-4EC2-8420-6EB49D7D1AE0}" type="parTrans" cxnId="{3FB5E7AF-D7E9-4422-A88D-1E9A8B9B2B2D}">
      <dgm:prSet/>
      <dgm:spPr/>
      <dgm:t>
        <a:bodyPr/>
        <a:lstStyle/>
        <a:p>
          <a:endParaRPr lang="ru-RU"/>
        </a:p>
      </dgm:t>
    </dgm:pt>
    <dgm:pt modelId="{6ED35A63-4DAC-48C0-BFD0-5A6FBF532B1F}" type="sibTrans" cxnId="{3FB5E7AF-D7E9-4422-A88D-1E9A8B9B2B2D}">
      <dgm:prSet/>
      <dgm:spPr/>
      <dgm:t>
        <a:bodyPr/>
        <a:lstStyle/>
        <a:p>
          <a:endParaRPr lang="ru-RU"/>
        </a:p>
      </dgm:t>
    </dgm:pt>
    <dgm:pt modelId="{FAD41241-F187-4950-9009-4A676533B09B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Конструирование, моделирование и технология швейных изделий;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D36483-354A-41F4-AD3E-126E6FDCD218}" type="parTrans" cxnId="{4F020034-0AF2-4A24-B85A-5DA535CE43A2}">
      <dgm:prSet/>
      <dgm:spPr/>
      <dgm:t>
        <a:bodyPr/>
        <a:lstStyle/>
        <a:p>
          <a:endParaRPr lang="ru-RU"/>
        </a:p>
      </dgm:t>
    </dgm:pt>
    <dgm:pt modelId="{81CF2600-5075-44A1-AEAA-69A51703AE3E}" type="sibTrans" cxnId="{4F020034-0AF2-4A24-B85A-5DA535CE43A2}">
      <dgm:prSet/>
      <dgm:spPr/>
      <dgm:t>
        <a:bodyPr/>
        <a:lstStyle/>
        <a:p>
          <a:endParaRPr lang="ru-RU"/>
        </a:p>
      </dgm:t>
    </dgm:pt>
    <dgm:pt modelId="{1FC80458-3BD7-4148-A9E3-E54537058B28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 Портной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52D23A-6378-46F9-91F0-F7252675A570}" type="parTrans" cxnId="{497C5348-A9B7-471E-BC7C-A92675125221}">
      <dgm:prSet/>
      <dgm:spPr/>
      <dgm:t>
        <a:bodyPr/>
        <a:lstStyle/>
        <a:p>
          <a:endParaRPr lang="ru-RU"/>
        </a:p>
      </dgm:t>
    </dgm:pt>
    <dgm:pt modelId="{33620AAE-735A-41F9-A138-61FAFBD01FA3}" type="sibTrans" cxnId="{497C5348-A9B7-471E-BC7C-A92675125221}">
      <dgm:prSet/>
      <dgm:spPr/>
      <dgm:t>
        <a:bodyPr/>
        <a:lstStyle/>
        <a:p>
          <a:endParaRPr lang="ru-RU"/>
        </a:p>
      </dgm:t>
    </dgm:pt>
    <dgm:pt modelId="{9DFBDD4C-6830-4B32-B8FF-4F5C72836736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Экономика и бухгалтерский учет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780EA0-5645-4C0A-B7E4-4A8B3BEE6F23}" type="parTrans" cxnId="{CC6A6FE9-7CEB-4B08-85C2-BE8EE653A536}">
      <dgm:prSet/>
      <dgm:spPr/>
      <dgm:t>
        <a:bodyPr/>
        <a:lstStyle/>
        <a:p>
          <a:endParaRPr lang="ru-RU"/>
        </a:p>
      </dgm:t>
    </dgm:pt>
    <dgm:pt modelId="{49F18547-31E3-45D7-BA84-076B1231F30B}" type="sibTrans" cxnId="{CC6A6FE9-7CEB-4B08-85C2-BE8EE653A536}">
      <dgm:prSet/>
      <dgm:spPr/>
      <dgm:t>
        <a:bodyPr/>
        <a:lstStyle/>
        <a:p>
          <a:endParaRPr lang="ru-RU"/>
        </a:p>
      </dgm:t>
    </dgm:pt>
    <dgm:pt modelId="{371E3A81-649C-4733-9341-E58ACCC4724C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Информационные системы и программирование, Прикладная информатика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BE8EAE-6882-4F6E-93FF-FC3A3233D625}" type="sibTrans" cxnId="{40ECF54A-B6D6-4748-B500-95002B3FCBB1}">
      <dgm:prSet/>
      <dgm:spPr/>
      <dgm:t>
        <a:bodyPr/>
        <a:lstStyle/>
        <a:p>
          <a:endParaRPr lang="ru-RU"/>
        </a:p>
      </dgm:t>
    </dgm:pt>
    <dgm:pt modelId="{2C708DAE-B91C-4C39-97C0-0EC266DEE09F}" type="parTrans" cxnId="{40ECF54A-B6D6-4748-B500-95002B3FCBB1}">
      <dgm:prSet/>
      <dgm:spPr/>
      <dgm:t>
        <a:bodyPr/>
        <a:lstStyle/>
        <a:p>
          <a:endParaRPr lang="ru-RU"/>
        </a:p>
      </dgm:t>
    </dgm:pt>
    <dgm:pt modelId="{C47564E6-97F3-483C-BE39-A6FC34588C54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Технология парикмахерского искусства, парикмахер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872B99-7097-4771-B4B1-52086FA7CAF0}" type="parTrans" cxnId="{93BB3139-A0BE-4383-9801-51946931106E}">
      <dgm:prSet/>
      <dgm:spPr/>
      <dgm:t>
        <a:bodyPr/>
        <a:lstStyle/>
        <a:p>
          <a:endParaRPr lang="ru-RU"/>
        </a:p>
      </dgm:t>
    </dgm:pt>
    <dgm:pt modelId="{E69A907F-223C-4B17-A873-C06551548C63}" type="sibTrans" cxnId="{93BB3139-A0BE-4383-9801-51946931106E}">
      <dgm:prSet/>
      <dgm:spPr/>
      <dgm:t>
        <a:bodyPr/>
        <a:lstStyle/>
        <a:p>
          <a:endParaRPr lang="ru-RU"/>
        </a:p>
      </dgm:t>
    </dgm:pt>
    <dgm:pt modelId="{48631C0C-F4EC-4E72-8A35-468A5224AD69}">
      <dgm:prSet phldrT="[Текст]"/>
      <dgm:spPr/>
      <dgm:t>
        <a:bodyPr/>
        <a:lstStyle/>
        <a:p>
          <a:pPr algn="l"/>
          <a:endParaRPr lang="ru-RU" sz="900" dirty="0"/>
        </a:p>
      </dgm:t>
    </dgm:pt>
    <dgm:pt modelId="{B012D87B-17DD-41F9-93E1-F7A20988B702}" type="parTrans" cxnId="{F2FA1373-E8EE-4A21-BD57-2A769571784B}">
      <dgm:prSet/>
      <dgm:spPr/>
      <dgm:t>
        <a:bodyPr/>
        <a:lstStyle/>
        <a:p>
          <a:endParaRPr lang="ru-RU"/>
        </a:p>
      </dgm:t>
    </dgm:pt>
    <dgm:pt modelId="{9E4036DB-F90A-4AFE-B000-C672E500D4D9}" type="sibTrans" cxnId="{F2FA1373-E8EE-4A21-BD57-2A769571784B}">
      <dgm:prSet/>
      <dgm:spPr/>
      <dgm:t>
        <a:bodyPr/>
        <a:lstStyle/>
        <a:p>
          <a:endParaRPr lang="ru-RU"/>
        </a:p>
      </dgm:t>
    </dgm:pt>
    <dgm:pt modelId="{7AC711A2-4472-491F-ADF2-9F05C4292A42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Финансы;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B9804D-7AD1-4E29-8C11-1248DA70FD9F}" type="parTrans" cxnId="{A0D5AD7B-4518-46DC-B0A6-37E7288766DB}">
      <dgm:prSet/>
      <dgm:spPr/>
      <dgm:t>
        <a:bodyPr/>
        <a:lstStyle/>
        <a:p>
          <a:endParaRPr lang="ru-RU"/>
        </a:p>
      </dgm:t>
    </dgm:pt>
    <dgm:pt modelId="{E8A9A9BA-6F56-4CEA-9AC0-9AAB6605C058}" type="sibTrans" cxnId="{A0D5AD7B-4518-46DC-B0A6-37E7288766DB}">
      <dgm:prSet/>
      <dgm:spPr/>
      <dgm:t>
        <a:bodyPr/>
        <a:lstStyle/>
        <a:p>
          <a:endParaRPr lang="ru-RU"/>
        </a:p>
      </dgm:t>
    </dgm:pt>
    <dgm:pt modelId="{3116F082-13DB-4B8E-B7F5-D515703C5C92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Строительство и эксплуатация зданий и сооружений;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7DB74A-BE1C-48D5-B710-F375B7BCCFAC}" type="parTrans" cxnId="{A50365F6-80E0-40FA-BDD0-EE387654FAB5}">
      <dgm:prSet/>
      <dgm:spPr/>
      <dgm:t>
        <a:bodyPr/>
        <a:lstStyle/>
        <a:p>
          <a:endParaRPr lang="ru-RU"/>
        </a:p>
      </dgm:t>
    </dgm:pt>
    <dgm:pt modelId="{0E8E7536-8E65-484D-982A-4AE5481C4A2A}" type="sibTrans" cxnId="{A50365F6-80E0-40FA-BDD0-EE387654FAB5}">
      <dgm:prSet/>
      <dgm:spPr/>
      <dgm:t>
        <a:bodyPr/>
        <a:lstStyle/>
        <a:p>
          <a:endParaRPr lang="ru-RU"/>
        </a:p>
      </dgm:t>
    </dgm:pt>
    <dgm:pt modelId="{A3D220C9-9E39-4920-8AC6-BE96AB83AA6A}">
      <dgm:prSet phldrT="[Текст]"/>
      <dgm:spPr/>
      <dgm:t>
        <a:bodyPr/>
        <a:lstStyle/>
        <a:p>
          <a:pPr algn="l"/>
          <a:endParaRPr lang="ru-RU" sz="900" dirty="0"/>
        </a:p>
      </dgm:t>
    </dgm:pt>
    <dgm:pt modelId="{247C1F5B-DA6D-402E-B972-772E91E7DEE3}" type="parTrans" cxnId="{B871C194-1DE3-424B-BFA3-935CDBDEE6E2}">
      <dgm:prSet/>
      <dgm:spPr/>
      <dgm:t>
        <a:bodyPr/>
        <a:lstStyle/>
        <a:p>
          <a:endParaRPr lang="ru-RU"/>
        </a:p>
      </dgm:t>
    </dgm:pt>
    <dgm:pt modelId="{0F45E579-5541-4A7A-ADF3-1F61CFD89F23}" type="sibTrans" cxnId="{B871C194-1DE3-424B-BFA3-935CDBDEE6E2}">
      <dgm:prSet/>
      <dgm:spPr/>
      <dgm:t>
        <a:bodyPr/>
        <a:lstStyle/>
        <a:p>
          <a:endParaRPr lang="ru-RU"/>
        </a:p>
      </dgm:t>
    </dgm:pt>
    <dgm:pt modelId="{80562E2F-E6EB-4925-BA0A-C7A2FB21C65D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Конструирование, моделирование и технология швейных изделий, портной;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FDD65B-B321-45FC-9EA4-79E60AE32379}" type="parTrans" cxnId="{498300F0-1EEE-45E8-9894-B5AEA7BC7283}">
      <dgm:prSet/>
      <dgm:spPr/>
      <dgm:t>
        <a:bodyPr/>
        <a:lstStyle/>
        <a:p>
          <a:endParaRPr lang="ru-RU"/>
        </a:p>
      </dgm:t>
    </dgm:pt>
    <dgm:pt modelId="{4BC3441C-0776-4786-A423-497913818003}" type="sibTrans" cxnId="{498300F0-1EEE-45E8-9894-B5AEA7BC7283}">
      <dgm:prSet/>
      <dgm:spPr/>
      <dgm:t>
        <a:bodyPr/>
        <a:lstStyle/>
        <a:p>
          <a:endParaRPr lang="ru-RU"/>
        </a:p>
      </dgm:t>
    </dgm:pt>
    <dgm:pt modelId="{9A8B1B93-9293-420F-8D64-B243D07C6104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Пекарь;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A26F2A-E103-4DC4-921B-92F8F94023DE}" type="parTrans" cxnId="{E79E622C-7901-4D00-AA54-F107835D1F2F}">
      <dgm:prSet/>
      <dgm:spPr/>
      <dgm:t>
        <a:bodyPr/>
        <a:lstStyle/>
        <a:p>
          <a:endParaRPr lang="ru-RU"/>
        </a:p>
      </dgm:t>
    </dgm:pt>
    <dgm:pt modelId="{52E9E40E-00D8-4E18-8B1E-B6C66A3B21DB}" type="sibTrans" cxnId="{E79E622C-7901-4D00-AA54-F107835D1F2F}">
      <dgm:prSet/>
      <dgm:spPr/>
      <dgm:t>
        <a:bodyPr/>
        <a:lstStyle/>
        <a:p>
          <a:endParaRPr lang="ru-RU"/>
        </a:p>
      </dgm:t>
    </dgm:pt>
    <dgm:pt modelId="{B9362D5B-AD31-4DD2-88E1-6A4253DE5E63}">
      <dgm:prSet phldrT="[Текст]"/>
      <dgm:spPr/>
      <dgm:t>
        <a:bodyPr/>
        <a:lstStyle/>
        <a:p>
          <a:pPr algn="l"/>
          <a:endParaRPr lang="ru-RU" sz="900" dirty="0"/>
        </a:p>
      </dgm:t>
    </dgm:pt>
    <dgm:pt modelId="{64282A05-C733-4309-9F86-842CF5B78F3C}" type="parTrans" cxnId="{93FC83A2-A38E-4C34-81C7-10F736BDE5BD}">
      <dgm:prSet/>
      <dgm:spPr/>
      <dgm:t>
        <a:bodyPr/>
        <a:lstStyle/>
        <a:p>
          <a:endParaRPr lang="ru-RU"/>
        </a:p>
      </dgm:t>
    </dgm:pt>
    <dgm:pt modelId="{04CC1039-77FC-4A15-9710-04D51A80D2E6}" type="sibTrans" cxnId="{93FC83A2-A38E-4C34-81C7-10F736BDE5BD}">
      <dgm:prSet/>
      <dgm:spPr/>
      <dgm:t>
        <a:bodyPr/>
        <a:lstStyle/>
        <a:p>
          <a:endParaRPr lang="ru-RU"/>
        </a:p>
      </dgm:t>
    </dgm:pt>
    <dgm:pt modelId="{B5AE022B-A4B8-4331-9B81-D0AD49B69513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Мастер столярного и мебельного производства;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3A4FDA-0D2C-40BB-B2A4-88D5A280002E}" type="parTrans" cxnId="{5BA05CCE-08F2-495C-8E36-0B27E00AC129}">
      <dgm:prSet/>
      <dgm:spPr/>
      <dgm:t>
        <a:bodyPr/>
        <a:lstStyle/>
        <a:p>
          <a:endParaRPr lang="ru-RU"/>
        </a:p>
      </dgm:t>
    </dgm:pt>
    <dgm:pt modelId="{95AA8022-EC2F-419D-A671-6771369F71ED}" type="sibTrans" cxnId="{5BA05CCE-08F2-495C-8E36-0B27E00AC129}">
      <dgm:prSet/>
      <dgm:spPr/>
      <dgm:t>
        <a:bodyPr/>
        <a:lstStyle/>
        <a:p>
          <a:endParaRPr lang="ru-RU"/>
        </a:p>
      </dgm:t>
    </dgm:pt>
    <dgm:pt modelId="{A6B70244-47D8-4B6F-9698-5D6649182D6C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Мастер отделочных строительных и декоративных р</a:t>
          </a:r>
          <a:r>
            <a:rPr lang="ru-RU" sz="1800" b="1" dirty="0" smtClean="0"/>
            <a:t>абот;</a:t>
          </a:r>
          <a:endParaRPr lang="ru-RU" sz="1800" b="1" dirty="0"/>
        </a:p>
      </dgm:t>
    </dgm:pt>
    <dgm:pt modelId="{FC7F9702-B874-448D-BA6E-689C5389AA68}" type="parTrans" cxnId="{4701A0B4-344A-44E4-8BEA-31720BCAAAA6}">
      <dgm:prSet/>
      <dgm:spPr/>
      <dgm:t>
        <a:bodyPr/>
        <a:lstStyle/>
        <a:p>
          <a:endParaRPr lang="ru-RU"/>
        </a:p>
      </dgm:t>
    </dgm:pt>
    <dgm:pt modelId="{5F90240D-637C-48D9-9E8E-EEFDD4D7C33A}" type="sibTrans" cxnId="{4701A0B4-344A-44E4-8BEA-31720BCAAAA6}">
      <dgm:prSet/>
      <dgm:spPr/>
      <dgm:t>
        <a:bodyPr/>
        <a:lstStyle/>
        <a:p>
          <a:endParaRPr lang="ru-RU"/>
        </a:p>
      </dgm:t>
    </dgm:pt>
    <dgm:pt modelId="{0294524F-C192-4AA1-A805-ACC3E4FF35F4}">
      <dgm:prSet phldrT="[Текст]" custT="1"/>
      <dgm:spPr/>
      <dgm:t>
        <a:bodyPr/>
        <a:lstStyle/>
        <a:p>
          <a:pPr algn="l"/>
          <a:r>
            <a:rPr lang="ru-RU" sz="1800" b="1" dirty="0" smtClean="0"/>
            <a:t>Дизайн</a:t>
          </a:r>
          <a:endParaRPr lang="ru-RU" sz="1800" b="1" dirty="0"/>
        </a:p>
      </dgm:t>
    </dgm:pt>
    <dgm:pt modelId="{4128B1A7-6A01-4AF3-A966-235FFA174626}" type="parTrans" cxnId="{60FA288B-0B8C-44DF-9E9F-D53949B8F466}">
      <dgm:prSet/>
      <dgm:spPr/>
      <dgm:t>
        <a:bodyPr/>
        <a:lstStyle/>
        <a:p>
          <a:endParaRPr lang="ru-RU"/>
        </a:p>
      </dgm:t>
    </dgm:pt>
    <dgm:pt modelId="{E9A793AA-0B9A-40D5-8FDD-D5D091D01355}" type="sibTrans" cxnId="{60FA288B-0B8C-44DF-9E9F-D53949B8F466}">
      <dgm:prSet/>
      <dgm:spPr/>
      <dgm:t>
        <a:bodyPr/>
        <a:lstStyle/>
        <a:p>
          <a:endParaRPr lang="ru-RU"/>
        </a:p>
      </dgm:t>
    </dgm:pt>
    <dgm:pt modelId="{66C9FF9B-943A-4252-BE70-B0BDC557CBE8}">
      <dgm:prSet phldrT="[Текст]" custT="1"/>
      <dgm:spPr/>
      <dgm:t>
        <a:bodyPr/>
        <a:lstStyle/>
        <a:p>
          <a:pPr algn="l"/>
          <a:r>
            <a:rPr lang="ru-RU" sz="1800" b="1" dirty="0" smtClean="0"/>
            <a:t>Страховое дело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133D3D-EEBF-4573-A93C-7639071F689B}" type="parTrans" cxnId="{DEAD4DBC-254F-4B96-B759-62FDE6D96994}">
      <dgm:prSet/>
      <dgm:spPr/>
      <dgm:t>
        <a:bodyPr/>
        <a:lstStyle/>
        <a:p>
          <a:endParaRPr lang="ru-RU"/>
        </a:p>
      </dgm:t>
    </dgm:pt>
    <dgm:pt modelId="{0C9DDE57-424C-4B3D-9D33-BE08AB60274C}" type="sibTrans" cxnId="{DEAD4DBC-254F-4B96-B759-62FDE6D96994}">
      <dgm:prSet/>
      <dgm:spPr/>
      <dgm:t>
        <a:bodyPr/>
        <a:lstStyle/>
        <a:p>
          <a:endParaRPr lang="ru-RU"/>
        </a:p>
      </dgm:t>
    </dgm:pt>
    <dgm:pt modelId="{5AD79DF1-92C8-4D4A-8090-71CDC3B5F92F}" type="pres">
      <dgm:prSet presAssocID="{6F1AE60E-626B-48BC-8B3A-D765C94A145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9E38CE-71ED-4DD2-A1C7-AD9ACDFF41DD}" type="pres">
      <dgm:prSet presAssocID="{FCD0A684-1144-4801-B9DA-C174F4768AA9}" presName="comp" presStyleCnt="0"/>
      <dgm:spPr/>
    </dgm:pt>
    <dgm:pt modelId="{7A4068B5-31B5-4626-973B-B1CBBE12D443}" type="pres">
      <dgm:prSet presAssocID="{FCD0A684-1144-4801-B9DA-C174F4768AA9}" presName="box" presStyleLbl="node1" presStyleIdx="0" presStyleCnt="2" custScaleY="116105"/>
      <dgm:spPr/>
      <dgm:t>
        <a:bodyPr/>
        <a:lstStyle/>
        <a:p>
          <a:endParaRPr lang="ru-RU"/>
        </a:p>
      </dgm:t>
    </dgm:pt>
    <dgm:pt modelId="{C91D65B0-950D-497D-AEFF-AEF0647686B9}" type="pres">
      <dgm:prSet presAssocID="{FCD0A684-1144-4801-B9DA-C174F4768AA9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7ECD3F2-1DF1-4CD4-A35A-2A2BEDA83E96}" type="pres">
      <dgm:prSet presAssocID="{FCD0A684-1144-4801-B9DA-C174F4768AA9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D5F8D3-6001-43A8-A3B6-0AFE8F14C70B}" type="pres">
      <dgm:prSet presAssocID="{7AA6030A-3658-4A4E-9AC0-469F6B935C1F}" presName="spacer" presStyleCnt="0"/>
      <dgm:spPr/>
    </dgm:pt>
    <dgm:pt modelId="{C853901E-A880-4DD2-88BE-956B10F96354}" type="pres">
      <dgm:prSet presAssocID="{8AE70801-8CB7-492A-B9AC-5F13EE5B55AA}" presName="comp" presStyleCnt="0"/>
      <dgm:spPr/>
    </dgm:pt>
    <dgm:pt modelId="{C92E828D-A9E4-454F-AC7F-5C69C88209B7}" type="pres">
      <dgm:prSet presAssocID="{8AE70801-8CB7-492A-B9AC-5F13EE5B55AA}" presName="box" presStyleLbl="node1" presStyleIdx="1" presStyleCnt="2" custScaleY="144342" custLinFactNeighborY="68"/>
      <dgm:spPr/>
      <dgm:t>
        <a:bodyPr/>
        <a:lstStyle/>
        <a:p>
          <a:endParaRPr lang="ru-RU"/>
        </a:p>
      </dgm:t>
    </dgm:pt>
    <dgm:pt modelId="{AE53784B-4488-491D-BDB7-6849736EE410}" type="pres">
      <dgm:prSet presAssocID="{8AE70801-8CB7-492A-B9AC-5F13EE5B55AA}" presName="img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91F6B19-C1F1-4714-8DBD-989A5585BA15}" type="pres">
      <dgm:prSet presAssocID="{8AE70801-8CB7-492A-B9AC-5F13EE5B55AA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0C328E-B773-4C02-9908-83CC3489BBB4}" type="presOf" srcId="{371E3A81-649C-4733-9341-E58ACCC4724C}" destId="{27ECD3F2-1DF1-4CD4-A35A-2A2BEDA83E96}" srcOrd="1" destOrd="1" presId="urn:microsoft.com/office/officeart/2005/8/layout/vList4#1"/>
    <dgm:cxn modelId="{8D15BB98-A5FF-4606-B48B-47FD76F5704F}" type="presOf" srcId="{8AE70801-8CB7-492A-B9AC-5F13EE5B55AA}" destId="{C92E828D-A9E4-454F-AC7F-5C69C88209B7}" srcOrd="0" destOrd="0" presId="urn:microsoft.com/office/officeart/2005/8/layout/vList4#1"/>
    <dgm:cxn modelId="{A3BC0833-E089-4BB6-87A2-40BFF7868815}" type="presOf" srcId="{9A8B1B93-9293-420F-8D64-B243D07C6104}" destId="{C92E828D-A9E4-454F-AC7F-5C69C88209B7}" srcOrd="0" destOrd="7" presId="urn:microsoft.com/office/officeart/2005/8/layout/vList4#1"/>
    <dgm:cxn modelId="{777D83CD-6E81-4662-8306-DB0C74D94A5F}" type="presOf" srcId="{B5AE022B-A4B8-4331-9B81-D0AD49B69513}" destId="{C92E828D-A9E4-454F-AC7F-5C69C88209B7}" srcOrd="0" destOrd="8" presId="urn:microsoft.com/office/officeart/2005/8/layout/vList4#1"/>
    <dgm:cxn modelId="{99FC1A2F-D018-4D62-B516-746794E92E35}" type="presOf" srcId="{360D6BC2-CBAA-4C4F-B9CB-842FF2DA330A}" destId="{7A4068B5-31B5-4626-973B-B1CBBE12D443}" srcOrd="0" destOrd="9" presId="urn:microsoft.com/office/officeart/2005/8/layout/vList4#1"/>
    <dgm:cxn modelId="{B4BDEEBC-D583-4203-94B4-A753994108C6}" srcId="{FCD0A684-1144-4801-B9DA-C174F4768AA9}" destId="{C29FDB27-C08C-490F-B173-740A967DADCD}" srcOrd="7" destOrd="0" parTransId="{12AE0B62-2583-4588-836F-3512E4A064E9}" sibTransId="{84329807-C5A5-4C47-8AC6-3921B1D80D2E}"/>
    <dgm:cxn modelId="{8E8740D0-C7D2-4570-8A91-7A3AD458713F}" type="presOf" srcId="{0294524F-C192-4AA1-A805-ACC3E4FF35F4}" destId="{C91F6B19-C1F1-4714-8DBD-989A5585BA15}" srcOrd="1" destOrd="10" presId="urn:microsoft.com/office/officeart/2005/8/layout/vList4#1"/>
    <dgm:cxn modelId="{93BB3139-A0BE-4383-9801-51946931106E}" srcId="{8AE70801-8CB7-492A-B9AC-5F13EE5B55AA}" destId="{C47564E6-97F3-483C-BE39-A6FC34588C54}" srcOrd="2" destOrd="0" parTransId="{6B872B99-7097-4771-B4B1-52086FA7CAF0}" sibTransId="{E69A907F-223C-4B17-A873-C06551548C63}"/>
    <dgm:cxn modelId="{632E3A87-FF2E-41A9-8BE1-995BC193829A}" srcId="{6F1AE60E-626B-48BC-8B3A-D765C94A1456}" destId="{FCD0A684-1144-4801-B9DA-C174F4768AA9}" srcOrd="0" destOrd="0" parTransId="{9B4157DF-C8FB-4F3A-BE82-0E5E0F27F4BD}" sibTransId="{7AA6030A-3658-4A4E-9AC0-469F6B935C1F}"/>
    <dgm:cxn modelId="{49930C68-14C0-460C-8034-057874E12C34}" type="presOf" srcId="{66C9FF9B-943A-4252-BE70-B0BDC557CBE8}" destId="{27ECD3F2-1DF1-4CD4-A35A-2A2BEDA83E96}" srcOrd="1" destOrd="3" presId="urn:microsoft.com/office/officeart/2005/8/layout/vList4#1"/>
    <dgm:cxn modelId="{BE06F060-5E62-452A-A713-827114FF721C}" type="presOf" srcId="{48631C0C-F4EC-4E72-8A35-468A5224AD69}" destId="{C91F6B19-C1F1-4714-8DBD-989A5585BA15}" srcOrd="1" destOrd="13" presId="urn:microsoft.com/office/officeart/2005/8/layout/vList4#1"/>
    <dgm:cxn modelId="{CC6A6FE9-7CEB-4B08-85C2-BE8EE653A536}" srcId="{FCD0A684-1144-4801-B9DA-C174F4768AA9}" destId="{9DFBDD4C-6830-4B32-B8FF-4F5C72836736}" srcOrd="3" destOrd="0" parTransId="{A5780EA0-5645-4C0A-B7E4-4A8B3BEE6F23}" sibTransId="{49F18547-31E3-45D7-BA84-076B1231F30B}"/>
    <dgm:cxn modelId="{8B50C47E-31F0-41EB-A2F9-429813280638}" type="presOf" srcId="{B5AE022B-A4B8-4331-9B81-D0AD49B69513}" destId="{C91F6B19-C1F1-4714-8DBD-989A5585BA15}" srcOrd="1" destOrd="8" presId="urn:microsoft.com/office/officeart/2005/8/layout/vList4#1"/>
    <dgm:cxn modelId="{4701A0B4-344A-44E4-8BEA-31720BCAAAA6}" srcId="{8AE70801-8CB7-492A-B9AC-5F13EE5B55AA}" destId="{A6B70244-47D8-4B6F-9698-5D6649182D6C}" srcOrd="8" destOrd="0" parTransId="{FC7F9702-B874-448D-BA6E-689C5389AA68}" sibTransId="{5F90240D-637C-48D9-9E8E-EEFDD4D7C33A}"/>
    <dgm:cxn modelId="{3FB5E7AF-D7E9-4422-A88D-1E9A8B9B2B2D}" srcId="{FCD0A684-1144-4801-B9DA-C174F4768AA9}" destId="{3A04177B-895F-40A4-9813-2244DB58CD17}" srcOrd="6" destOrd="0" parTransId="{B9154C12-6E59-4EC2-8420-6EB49D7D1AE0}" sibTransId="{6ED35A63-4DAC-48C0-BFD0-5A6FBF532B1F}"/>
    <dgm:cxn modelId="{D69F995C-C079-4FF6-8A23-60CA1B593031}" type="presOf" srcId="{6F1AE60E-626B-48BC-8B3A-D765C94A1456}" destId="{5AD79DF1-92C8-4D4A-8090-71CDC3B5F92F}" srcOrd="0" destOrd="0" presId="urn:microsoft.com/office/officeart/2005/8/layout/vList4#1"/>
    <dgm:cxn modelId="{5BA05CCE-08F2-495C-8E36-0B27E00AC129}" srcId="{8AE70801-8CB7-492A-B9AC-5F13EE5B55AA}" destId="{B5AE022B-A4B8-4331-9B81-D0AD49B69513}" srcOrd="7" destOrd="0" parTransId="{4F3A4FDA-0D2C-40BB-B2A4-88D5A280002E}" sibTransId="{95AA8022-EC2F-419D-A671-6771369F71ED}"/>
    <dgm:cxn modelId="{98AB1D84-C132-4979-841A-FBE8E2B6CF14}" type="presOf" srcId="{3A04177B-895F-40A4-9813-2244DB58CD17}" destId="{7A4068B5-31B5-4626-973B-B1CBBE12D443}" srcOrd="0" destOrd="7" presId="urn:microsoft.com/office/officeart/2005/8/layout/vList4#1"/>
    <dgm:cxn modelId="{E99A9CFC-0CC1-4056-9E67-A0444A9FD57F}" type="presOf" srcId="{DEC7A95A-E1CF-45C8-AD67-BCB061B90DEB}" destId="{C91F6B19-C1F1-4714-8DBD-989A5585BA15}" srcOrd="1" destOrd="2" presId="urn:microsoft.com/office/officeart/2005/8/layout/vList4#1"/>
    <dgm:cxn modelId="{A50365F6-80E0-40FA-BDD0-EE387654FAB5}" srcId="{8AE70801-8CB7-492A-B9AC-5F13EE5B55AA}" destId="{3116F082-13DB-4B8E-B7F5-D515703C5C92}" srcOrd="4" destOrd="0" parTransId="{CE7DB74A-BE1C-48D5-B710-F375B7BCCFAC}" sibTransId="{0E8E7536-8E65-484D-982A-4AE5481C4A2A}"/>
    <dgm:cxn modelId="{2F40EAD3-93AB-4F68-AFEA-5FD386A01E66}" type="presOf" srcId="{C47564E6-97F3-483C-BE39-A6FC34588C54}" destId="{C91F6B19-C1F1-4714-8DBD-989A5585BA15}" srcOrd="1" destOrd="3" presId="urn:microsoft.com/office/officeart/2005/8/layout/vList4#1"/>
    <dgm:cxn modelId="{F3D79024-4400-4198-9653-74E49AAEE6B1}" type="presOf" srcId="{9DFBDD4C-6830-4B32-B8FF-4F5C72836736}" destId="{7A4068B5-31B5-4626-973B-B1CBBE12D443}" srcOrd="0" destOrd="4" presId="urn:microsoft.com/office/officeart/2005/8/layout/vList4#1"/>
    <dgm:cxn modelId="{AEB8F3D5-87A7-46E7-9DF6-D60783B08676}" type="presOf" srcId="{A3D220C9-9E39-4920-8AC6-BE96AB83AA6A}" destId="{C91F6B19-C1F1-4714-8DBD-989A5585BA15}" srcOrd="1" destOrd="12" presId="urn:microsoft.com/office/officeart/2005/8/layout/vList4#1"/>
    <dgm:cxn modelId="{DEAD4DBC-254F-4B96-B759-62FDE6D96994}" srcId="{FCD0A684-1144-4801-B9DA-C174F4768AA9}" destId="{66C9FF9B-943A-4252-BE70-B0BDC557CBE8}" srcOrd="2" destOrd="0" parTransId="{88133D3D-EEBF-4573-A93C-7639071F689B}" sibTransId="{0C9DDE57-424C-4B3D-9D33-BE08AB60274C}"/>
    <dgm:cxn modelId="{A0D5AD7B-4518-46DC-B0A6-37E7288766DB}" srcId="{8AE70801-8CB7-492A-B9AC-5F13EE5B55AA}" destId="{7AC711A2-4472-491F-ADF2-9F05C4292A42}" srcOrd="3" destOrd="0" parTransId="{46B9804D-7AD1-4E29-8C11-1248DA70FD9F}" sibTransId="{E8A9A9BA-6F56-4CEA-9AC0-9AAB6605C058}"/>
    <dgm:cxn modelId="{E7B7AF52-587F-4651-87CB-BEA3658B71EB}" type="presOf" srcId="{FAD41241-F187-4950-9009-4A676533B09B}" destId="{27ECD3F2-1DF1-4CD4-A35A-2A2BEDA83E96}" srcOrd="1" destOrd="5" presId="urn:microsoft.com/office/officeart/2005/8/layout/vList4#1"/>
    <dgm:cxn modelId="{30EFD562-97A8-4896-9C9C-A4101E25331A}" type="presOf" srcId="{B9362D5B-AD31-4DD2-88E1-6A4253DE5E63}" destId="{C92E828D-A9E4-454F-AC7F-5C69C88209B7}" srcOrd="0" destOrd="11" presId="urn:microsoft.com/office/officeart/2005/8/layout/vList4#1"/>
    <dgm:cxn modelId="{6681CBE4-A796-4829-96DA-7100E5F0E530}" srcId="{8AE70801-8CB7-492A-B9AC-5F13EE5B55AA}" destId="{DEC7A95A-E1CF-45C8-AD67-BCB061B90DEB}" srcOrd="1" destOrd="0" parTransId="{D0A2CAC2-CD7A-4ED5-A029-51FF3B713004}" sibTransId="{040B29FD-53D3-42EF-B2EC-D46CB6C4A290}"/>
    <dgm:cxn modelId="{F1C6F062-5606-405C-9849-F0B72762FEBA}" type="presOf" srcId="{7AC711A2-4472-491F-ADF2-9F05C4292A42}" destId="{C91F6B19-C1F1-4714-8DBD-989A5585BA15}" srcOrd="1" destOrd="4" presId="urn:microsoft.com/office/officeart/2005/8/layout/vList4#1"/>
    <dgm:cxn modelId="{08CB0D97-6EBB-4C8F-A836-ACBB8A77C210}" type="presOf" srcId="{3116F082-13DB-4B8E-B7F5-D515703C5C92}" destId="{C91F6B19-C1F1-4714-8DBD-989A5585BA15}" srcOrd="1" destOrd="5" presId="urn:microsoft.com/office/officeart/2005/8/layout/vList4#1"/>
    <dgm:cxn modelId="{91F5FCC7-7FD7-484E-AD8A-0256EA7B0278}" srcId="{8AE70801-8CB7-492A-B9AC-5F13EE5B55AA}" destId="{87A42A8B-7B2D-4101-A322-81D98C8575BC}" srcOrd="0" destOrd="0" parTransId="{6BB26FD1-69EE-40A8-AFD3-EFFCDA1025AD}" sibTransId="{0A0ECF69-2BFF-4D3A-9077-6BC8CF01DE38}"/>
    <dgm:cxn modelId="{48C0D6AA-E029-424F-9E5F-A0997711372A}" type="presOf" srcId="{48631C0C-F4EC-4E72-8A35-468A5224AD69}" destId="{C92E828D-A9E4-454F-AC7F-5C69C88209B7}" srcOrd="0" destOrd="13" presId="urn:microsoft.com/office/officeart/2005/8/layout/vList4#1"/>
    <dgm:cxn modelId="{497C5348-A9B7-471E-BC7C-A92675125221}" srcId="{FCD0A684-1144-4801-B9DA-C174F4768AA9}" destId="{1FC80458-3BD7-4148-A9E3-E54537058B28}" srcOrd="5" destOrd="0" parTransId="{BD52D23A-6378-46F9-91F0-F7252675A570}" sibTransId="{33620AAE-735A-41F9-A138-61FAFBD01FA3}"/>
    <dgm:cxn modelId="{307FE152-D80C-487E-A0EA-4294D4E7ABD2}" type="presOf" srcId="{0294524F-C192-4AA1-A805-ACC3E4FF35F4}" destId="{C92E828D-A9E4-454F-AC7F-5C69C88209B7}" srcOrd="0" destOrd="10" presId="urn:microsoft.com/office/officeart/2005/8/layout/vList4#1"/>
    <dgm:cxn modelId="{F2FA1373-E8EE-4A21-BD57-2A769571784B}" srcId="{8AE70801-8CB7-492A-B9AC-5F13EE5B55AA}" destId="{48631C0C-F4EC-4E72-8A35-468A5224AD69}" srcOrd="12" destOrd="0" parTransId="{B012D87B-17DD-41F9-93E1-F7A20988B702}" sibTransId="{9E4036DB-F90A-4AFE-B000-C672E500D4D9}"/>
    <dgm:cxn modelId="{0F48C28A-E06F-4ACB-A579-F1E85565E328}" srcId="{6F1AE60E-626B-48BC-8B3A-D765C94A1456}" destId="{8AE70801-8CB7-492A-B9AC-5F13EE5B55AA}" srcOrd="1" destOrd="0" parTransId="{1C775AAE-4C3A-4974-B9C8-C641D12D620E}" sibTransId="{626A0092-7D24-4E05-8D9A-21F9D5CDFFBD}"/>
    <dgm:cxn modelId="{FDB6A379-B879-4900-93C9-1019E287DF99}" type="presOf" srcId="{FCD0A684-1144-4801-B9DA-C174F4768AA9}" destId="{27ECD3F2-1DF1-4CD4-A35A-2A2BEDA83E96}" srcOrd="1" destOrd="0" presId="urn:microsoft.com/office/officeart/2005/8/layout/vList4#1"/>
    <dgm:cxn modelId="{042192AF-7DF5-4166-83AC-61289D186102}" type="presOf" srcId="{3116F082-13DB-4B8E-B7F5-D515703C5C92}" destId="{C92E828D-A9E4-454F-AC7F-5C69C88209B7}" srcOrd="0" destOrd="5" presId="urn:microsoft.com/office/officeart/2005/8/layout/vList4#1"/>
    <dgm:cxn modelId="{F8B8BA82-66E8-4FFA-B1E3-11055B76372A}" type="presOf" srcId="{360D6BC2-CBAA-4C4F-B9CB-842FF2DA330A}" destId="{27ECD3F2-1DF1-4CD4-A35A-2A2BEDA83E96}" srcOrd="1" destOrd="9" presId="urn:microsoft.com/office/officeart/2005/8/layout/vList4#1"/>
    <dgm:cxn modelId="{84539463-7DBD-4388-A1EE-9FF4B377CF72}" type="presOf" srcId="{1FC80458-3BD7-4148-A9E3-E54537058B28}" destId="{27ECD3F2-1DF1-4CD4-A35A-2A2BEDA83E96}" srcOrd="1" destOrd="6" presId="urn:microsoft.com/office/officeart/2005/8/layout/vList4#1"/>
    <dgm:cxn modelId="{0BFC4325-A60A-4AA9-A7CF-59E3266B3C32}" type="presOf" srcId="{A6B70244-47D8-4B6F-9698-5D6649182D6C}" destId="{C91F6B19-C1F1-4714-8DBD-989A5585BA15}" srcOrd="1" destOrd="9" presId="urn:microsoft.com/office/officeart/2005/8/layout/vList4#1"/>
    <dgm:cxn modelId="{E79E622C-7901-4D00-AA54-F107835D1F2F}" srcId="{8AE70801-8CB7-492A-B9AC-5F13EE5B55AA}" destId="{9A8B1B93-9293-420F-8D64-B243D07C6104}" srcOrd="6" destOrd="0" parTransId="{DCA26F2A-E103-4DC4-921B-92F8F94023DE}" sibTransId="{52E9E40E-00D8-4E18-8B1E-B6C66A3B21DB}"/>
    <dgm:cxn modelId="{DC1171A9-BDF5-4E9E-81E6-E8A0E1CA9FE5}" type="presOf" srcId="{C29FDB27-C08C-490F-B173-740A967DADCD}" destId="{7A4068B5-31B5-4626-973B-B1CBBE12D443}" srcOrd="0" destOrd="8" presId="urn:microsoft.com/office/officeart/2005/8/layout/vList4#1"/>
    <dgm:cxn modelId="{8EDAAB18-4155-463D-A46C-B72F47272FFC}" type="presOf" srcId="{A3D220C9-9E39-4920-8AC6-BE96AB83AA6A}" destId="{C92E828D-A9E4-454F-AC7F-5C69C88209B7}" srcOrd="0" destOrd="12" presId="urn:microsoft.com/office/officeart/2005/8/layout/vList4#1"/>
    <dgm:cxn modelId="{6F3C1544-EF89-461B-9DFD-DEA1D4BD44BA}" type="presOf" srcId="{9A8B1B93-9293-420F-8D64-B243D07C6104}" destId="{C91F6B19-C1F1-4714-8DBD-989A5585BA15}" srcOrd="1" destOrd="7" presId="urn:microsoft.com/office/officeart/2005/8/layout/vList4#1"/>
    <dgm:cxn modelId="{7A36BBCA-5423-420B-BF0D-C684CF110125}" type="presOf" srcId="{9DFBDD4C-6830-4B32-B8FF-4F5C72836736}" destId="{27ECD3F2-1DF1-4CD4-A35A-2A2BEDA83E96}" srcOrd="1" destOrd="4" presId="urn:microsoft.com/office/officeart/2005/8/layout/vList4#1"/>
    <dgm:cxn modelId="{B871C194-1DE3-424B-BFA3-935CDBDEE6E2}" srcId="{8AE70801-8CB7-492A-B9AC-5F13EE5B55AA}" destId="{A3D220C9-9E39-4920-8AC6-BE96AB83AA6A}" srcOrd="11" destOrd="0" parTransId="{247C1F5B-DA6D-402E-B972-772E91E7DEE3}" sibTransId="{0F45E579-5541-4A7A-ADF3-1F61CFD89F23}"/>
    <dgm:cxn modelId="{65298FE7-C294-4673-AACE-7551E583BE37}" srcId="{FCD0A684-1144-4801-B9DA-C174F4768AA9}" destId="{333A8529-D3E0-4C71-BBE4-5BD8BBCFC0C3}" srcOrd="1" destOrd="0" parTransId="{45B09075-CD8F-4A90-B972-4975F55814B5}" sibTransId="{F08DD7D7-186E-44D7-936C-1B36BF676139}"/>
    <dgm:cxn modelId="{05DEB123-EBB6-4FEF-BE12-3FDE84370D5A}" type="presOf" srcId="{3A04177B-895F-40A4-9813-2244DB58CD17}" destId="{27ECD3F2-1DF1-4CD4-A35A-2A2BEDA83E96}" srcOrd="1" destOrd="7" presId="urn:microsoft.com/office/officeart/2005/8/layout/vList4#1"/>
    <dgm:cxn modelId="{99625848-FB18-4B08-9CF0-C32EA2F0F501}" type="presOf" srcId="{1FC80458-3BD7-4148-A9E3-E54537058B28}" destId="{7A4068B5-31B5-4626-973B-B1CBBE12D443}" srcOrd="0" destOrd="6" presId="urn:microsoft.com/office/officeart/2005/8/layout/vList4#1"/>
    <dgm:cxn modelId="{4353A50C-7296-4928-971B-0CEA434C5FC8}" type="presOf" srcId="{371E3A81-649C-4733-9341-E58ACCC4724C}" destId="{7A4068B5-31B5-4626-973B-B1CBBE12D443}" srcOrd="0" destOrd="1" presId="urn:microsoft.com/office/officeart/2005/8/layout/vList4#1"/>
    <dgm:cxn modelId="{8AAF6DEB-CB6E-46D2-8B8C-A4C2983F2AEC}" type="presOf" srcId="{A6B70244-47D8-4B6F-9698-5D6649182D6C}" destId="{C92E828D-A9E4-454F-AC7F-5C69C88209B7}" srcOrd="0" destOrd="9" presId="urn:microsoft.com/office/officeart/2005/8/layout/vList4#1"/>
    <dgm:cxn modelId="{493A7AB4-C479-4100-8319-1E79A6738E97}" type="presOf" srcId="{B9362D5B-AD31-4DD2-88E1-6A4253DE5E63}" destId="{C91F6B19-C1F1-4714-8DBD-989A5585BA15}" srcOrd="1" destOrd="11" presId="urn:microsoft.com/office/officeart/2005/8/layout/vList4#1"/>
    <dgm:cxn modelId="{EFD6D5CB-6214-4327-9431-FC9904A1DA5B}" type="presOf" srcId="{80562E2F-E6EB-4925-BA0A-C7A2FB21C65D}" destId="{C91F6B19-C1F1-4714-8DBD-989A5585BA15}" srcOrd="1" destOrd="6" presId="urn:microsoft.com/office/officeart/2005/8/layout/vList4#1"/>
    <dgm:cxn modelId="{1F0558E0-0E7B-4167-94EB-713E6FADC729}" type="presOf" srcId="{87A42A8B-7B2D-4101-A322-81D98C8575BC}" destId="{C91F6B19-C1F1-4714-8DBD-989A5585BA15}" srcOrd="1" destOrd="1" presId="urn:microsoft.com/office/officeart/2005/8/layout/vList4#1"/>
    <dgm:cxn modelId="{59808F5F-61E6-459F-B9D9-2668BBDD9ADF}" type="presOf" srcId="{7AC711A2-4472-491F-ADF2-9F05C4292A42}" destId="{C92E828D-A9E4-454F-AC7F-5C69C88209B7}" srcOrd="0" destOrd="4" presId="urn:microsoft.com/office/officeart/2005/8/layout/vList4#1"/>
    <dgm:cxn modelId="{96031BE1-A408-4ADC-A91F-1FB3B2336831}" type="presOf" srcId="{FAD41241-F187-4950-9009-4A676533B09B}" destId="{7A4068B5-31B5-4626-973B-B1CBBE12D443}" srcOrd="0" destOrd="5" presId="urn:microsoft.com/office/officeart/2005/8/layout/vList4#1"/>
    <dgm:cxn modelId="{4741D6DC-3E56-4387-9AB4-BA36EA25374B}" type="presOf" srcId="{333A8529-D3E0-4C71-BBE4-5BD8BBCFC0C3}" destId="{27ECD3F2-1DF1-4CD4-A35A-2A2BEDA83E96}" srcOrd="1" destOrd="2" presId="urn:microsoft.com/office/officeart/2005/8/layout/vList4#1"/>
    <dgm:cxn modelId="{93FC83A2-A38E-4C34-81C7-10F736BDE5BD}" srcId="{8AE70801-8CB7-492A-B9AC-5F13EE5B55AA}" destId="{B9362D5B-AD31-4DD2-88E1-6A4253DE5E63}" srcOrd="10" destOrd="0" parTransId="{64282A05-C733-4309-9F86-842CF5B78F3C}" sibTransId="{04CC1039-77FC-4A15-9710-04D51A80D2E6}"/>
    <dgm:cxn modelId="{493D715A-DD41-46CC-A44C-839339F71D53}" type="presOf" srcId="{C47564E6-97F3-483C-BE39-A6FC34588C54}" destId="{C92E828D-A9E4-454F-AC7F-5C69C88209B7}" srcOrd="0" destOrd="3" presId="urn:microsoft.com/office/officeart/2005/8/layout/vList4#1"/>
    <dgm:cxn modelId="{40ECF54A-B6D6-4748-B500-95002B3FCBB1}" srcId="{FCD0A684-1144-4801-B9DA-C174F4768AA9}" destId="{371E3A81-649C-4733-9341-E58ACCC4724C}" srcOrd="0" destOrd="0" parTransId="{2C708DAE-B91C-4C39-97C0-0EC266DEE09F}" sibTransId="{E5BE8EAE-6882-4F6E-93FF-FC3A3233D625}"/>
    <dgm:cxn modelId="{4667CE7E-2267-4741-8492-A695F114767F}" srcId="{FCD0A684-1144-4801-B9DA-C174F4768AA9}" destId="{360D6BC2-CBAA-4C4F-B9CB-842FF2DA330A}" srcOrd="8" destOrd="0" parTransId="{4E309781-C734-41A5-BF02-BC7117737331}" sibTransId="{C1807E5D-549A-4912-9F45-446AC5960B18}"/>
    <dgm:cxn modelId="{78A54DE5-2685-417A-A58D-219FDF5F0CBD}" type="presOf" srcId="{66C9FF9B-943A-4252-BE70-B0BDC557CBE8}" destId="{7A4068B5-31B5-4626-973B-B1CBBE12D443}" srcOrd="0" destOrd="3" presId="urn:microsoft.com/office/officeart/2005/8/layout/vList4#1"/>
    <dgm:cxn modelId="{B89004B5-22E7-47D4-9FDC-72F5D40DD501}" type="presOf" srcId="{333A8529-D3E0-4C71-BBE4-5BD8BBCFC0C3}" destId="{7A4068B5-31B5-4626-973B-B1CBBE12D443}" srcOrd="0" destOrd="2" presId="urn:microsoft.com/office/officeart/2005/8/layout/vList4#1"/>
    <dgm:cxn modelId="{498300F0-1EEE-45E8-9894-B5AEA7BC7283}" srcId="{8AE70801-8CB7-492A-B9AC-5F13EE5B55AA}" destId="{80562E2F-E6EB-4925-BA0A-C7A2FB21C65D}" srcOrd="5" destOrd="0" parTransId="{C3FDD65B-B321-45FC-9EA4-79E60AE32379}" sibTransId="{4BC3441C-0776-4786-A423-497913818003}"/>
    <dgm:cxn modelId="{DCC7C52F-5522-4A90-BDBA-6F635B885943}" type="presOf" srcId="{FCD0A684-1144-4801-B9DA-C174F4768AA9}" destId="{7A4068B5-31B5-4626-973B-B1CBBE12D443}" srcOrd="0" destOrd="0" presId="urn:microsoft.com/office/officeart/2005/8/layout/vList4#1"/>
    <dgm:cxn modelId="{4F020034-0AF2-4A24-B85A-5DA535CE43A2}" srcId="{FCD0A684-1144-4801-B9DA-C174F4768AA9}" destId="{FAD41241-F187-4950-9009-4A676533B09B}" srcOrd="4" destOrd="0" parTransId="{7FD36483-354A-41F4-AD3E-126E6FDCD218}" sibTransId="{81CF2600-5075-44A1-AEAA-69A51703AE3E}"/>
    <dgm:cxn modelId="{E83A7746-3F3C-4606-97B6-F2D0990109EF}" type="presOf" srcId="{C29FDB27-C08C-490F-B173-740A967DADCD}" destId="{27ECD3F2-1DF1-4CD4-A35A-2A2BEDA83E96}" srcOrd="1" destOrd="8" presId="urn:microsoft.com/office/officeart/2005/8/layout/vList4#1"/>
    <dgm:cxn modelId="{6F637DE5-C8E0-4799-B4A5-ACFDA44C111F}" type="presOf" srcId="{DEC7A95A-E1CF-45C8-AD67-BCB061B90DEB}" destId="{C92E828D-A9E4-454F-AC7F-5C69C88209B7}" srcOrd="0" destOrd="2" presId="urn:microsoft.com/office/officeart/2005/8/layout/vList4#1"/>
    <dgm:cxn modelId="{60FA288B-0B8C-44DF-9E9F-D53949B8F466}" srcId="{8AE70801-8CB7-492A-B9AC-5F13EE5B55AA}" destId="{0294524F-C192-4AA1-A805-ACC3E4FF35F4}" srcOrd="9" destOrd="0" parTransId="{4128B1A7-6A01-4AF3-A966-235FFA174626}" sibTransId="{E9A793AA-0B9A-40D5-8FDD-D5D091D01355}"/>
    <dgm:cxn modelId="{799CBD17-F30F-4630-9BB4-3E54B75D153F}" type="presOf" srcId="{87A42A8B-7B2D-4101-A322-81D98C8575BC}" destId="{C92E828D-A9E4-454F-AC7F-5C69C88209B7}" srcOrd="0" destOrd="1" presId="urn:microsoft.com/office/officeart/2005/8/layout/vList4#1"/>
    <dgm:cxn modelId="{C5D63512-2C14-4310-B242-54DB54FCDEDA}" type="presOf" srcId="{8AE70801-8CB7-492A-B9AC-5F13EE5B55AA}" destId="{C91F6B19-C1F1-4714-8DBD-989A5585BA15}" srcOrd="1" destOrd="0" presId="urn:microsoft.com/office/officeart/2005/8/layout/vList4#1"/>
    <dgm:cxn modelId="{9A015984-5E7D-497C-8C3E-0858D7515881}" type="presOf" srcId="{80562E2F-E6EB-4925-BA0A-C7A2FB21C65D}" destId="{C92E828D-A9E4-454F-AC7F-5C69C88209B7}" srcOrd="0" destOrd="6" presId="urn:microsoft.com/office/officeart/2005/8/layout/vList4#1"/>
    <dgm:cxn modelId="{0520C329-EC98-43AC-B02B-F1FE9F8A854A}" type="presParOf" srcId="{5AD79DF1-92C8-4D4A-8090-71CDC3B5F92F}" destId="{C89E38CE-71ED-4DD2-A1C7-AD9ACDFF41DD}" srcOrd="0" destOrd="0" presId="urn:microsoft.com/office/officeart/2005/8/layout/vList4#1"/>
    <dgm:cxn modelId="{89A846F8-B4FC-47C8-84E0-4FE84F5ED568}" type="presParOf" srcId="{C89E38CE-71ED-4DD2-A1C7-AD9ACDFF41DD}" destId="{7A4068B5-31B5-4626-973B-B1CBBE12D443}" srcOrd="0" destOrd="0" presId="urn:microsoft.com/office/officeart/2005/8/layout/vList4#1"/>
    <dgm:cxn modelId="{15D348C1-7E54-4282-BF00-7E995F1896D5}" type="presParOf" srcId="{C89E38CE-71ED-4DD2-A1C7-AD9ACDFF41DD}" destId="{C91D65B0-950D-497D-AEFF-AEF0647686B9}" srcOrd="1" destOrd="0" presId="urn:microsoft.com/office/officeart/2005/8/layout/vList4#1"/>
    <dgm:cxn modelId="{E66CEFD1-4E66-452F-BAA1-AEFDF6D73E7D}" type="presParOf" srcId="{C89E38CE-71ED-4DD2-A1C7-AD9ACDFF41DD}" destId="{27ECD3F2-1DF1-4CD4-A35A-2A2BEDA83E96}" srcOrd="2" destOrd="0" presId="urn:microsoft.com/office/officeart/2005/8/layout/vList4#1"/>
    <dgm:cxn modelId="{A76C92F3-7E72-4124-901F-4129BBCB1AC0}" type="presParOf" srcId="{5AD79DF1-92C8-4D4A-8090-71CDC3B5F92F}" destId="{C9D5F8D3-6001-43A8-A3B6-0AFE8F14C70B}" srcOrd="1" destOrd="0" presId="urn:microsoft.com/office/officeart/2005/8/layout/vList4#1"/>
    <dgm:cxn modelId="{1EB48BF3-A10A-4BF7-959A-93AED27CA8DE}" type="presParOf" srcId="{5AD79DF1-92C8-4D4A-8090-71CDC3B5F92F}" destId="{C853901E-A880-4DD2-88BE-956B10F96354}" srcOrd="2" destOrd="0" presId="urn:microsoft.com/office/officeart/2005/8/layout/vList4#1"/>
    <dgm:cxn modelId="{058E6212-B539-4F97-AF11-E869FEA5000B}" type="presParOf" srcId="{C853901E-A880-4DD2-88BE-956B10F96354}" destId="{C92E828D-A9E4-454F-AC7F-5C69C88209B7}" srcOrd="0" destOrd="0" presId="urn:microsoft.com/office/officeart/2005/8/layout/vList4#1"/>
    <dgm:cxn modelId="{A89BFB00-0D72-413D-96DD-322FE3128DEA}" type="presParOf" srcId="{C853901E-A880-4DD2-88BE-956B10F96354}" destId="{AE53784B-4488-491D-BDB7-6849736EE410}" srcOrd="1" destOrd="0" presId="urn:microsoft.com/office/officeart/2005/8/layout/vList4#1"/>
    <dgm:cxn modelId="{803E0E25-558E-4EA8-A689-7D88E5B40073}" type="presParOf" srcId="{C853901E-A880-4DD2-88BE-956B10F96354}" destId="{C91F6B19-C1F1-4714-8DBD-989A5585BA15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F1AE60E-626B-48BC-8B3A-D765C94A1456}" type="doc">
      <dgm:prSet loTypeId="urn:microsoft.com/office/officeart/2005/8/layout/vList4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D0A684-1144-4801-B9DA-C174F4768AA9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Нарушение зрения</a:t>
          </a:r>
        </a:p>
      </dgm:t>
    </dgm:pt>
    <dgm:pt modelId="{9B4157DF-C8FB-4F3A-BE82-0E5E0F27F4BD}" type="parTrans" cxnId="{632E3A87-FF2E-41A9-8BE1-995BC193829A}">
      <dgm:prSet/>
      <dgm:spPr/>
      <dgm:t>
        <a:bodyPr/>
        <a:lstStyle/>
        <a:p>
          <a:endParaRPr lang="ru-RU"/>
        </a:p>
      </dgm:t>
    </dgm:pt>
    <dgm:pt modelId="{7AA6030A-3658-4A4E-9AC0-469F6B935C1F}" type="sibTrans" cxnId="{632E3A87-FF2E-41A9-8BE1-995BC193829A}">
      <dgm:prSet/>
      <dgm:spPr/>
      <dgm:t>
        <a:bodyPr/>
        <a:lstStyle/>
        <a:p>
          <a:endParaRPr lang="ru-RU"/>
        </a:p>
      </dgm:t>
    </dgm:pt>
    <dgm:pt modelId="{8AE70801-8CB7-492A-B9AC-5F13EE5B55AA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Интеллектуальная недостаточность</a:t>
          </a:r>
        </a:p>
        <a:p>
          <a:pPr algn="ctr"/>
          <a:endParaRPr lang="ru-RU" sz="2000" b="1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775AAE-4C3A-4974-B9C8-C641D12D620E}" type="parTrans" cxnId="{0F48C28A-E06F-4ACB-A579-F1E85565E328}">
      <dgm:prSet/>
      <dgm:spPr/>
      <dgm:t>
        <a:bodyPr/>
        <a:lstStyle/>
        <a:p>
          <a:endParaRPr lang="ru-RU"/>
        </a:p>
      </dgm:t>
    </dgm:pt>
    <dgm:pt modelId="{626A0092-7D24-4E05-8D9A-21F9D5CDFFBD}" type="sibTrans" cxnId="{0F48C28A-E06F-4ACB-A579-F1E85565E328}">
      <dgm:prSet/>
      <dgm:spPr/>
      <dgm:t>
        <a:bodyPr/>
        <a:lstStyle/>
        <a:p>
          <a:endParaRPr lang="ru-RU"/>
        </a:p>
      </dgm:t>
    </dgm:pt>
    <dgm:pt modelId="{DEC7A95A-E1CF-45C8-AD67-BCB061B90DEB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Садово-парковое и ландшафтное строительство;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A2CAC2-CD7A-4ED5-A029-51FF3B713004}" type="parTrans" cxnId="{6681CBE4-A796-4829-96DA-7100E5F0E530}">
      <dgm:prSet/>
      <dgm:spPr/>
      <dgm:t>
        <a:bodyPr/>
        <a:lstStyle/>
        <a:p>
          <a:endParaRPr lang="ru-RU"/>
        </a:p>
      </dgm:t>
    </dgm:pt>
    <dgm:pt modelId="{040B29FD-53D3-42EF-B2EC-D46CB6C4A290}" type="sibTrans" cxnId="{6681CBE4-A796-4829-96DA-7100E5F0E530}">
      <dgm:prSet/>
      <dgm:spPr/>
      <dgm:t>
        <a:bodyPr/>
        <a:lstStyle/>
        <a:p>
          <a:endParaRPr lang="ru-RU"/>
        </a:p>
      </dgm:t>
    </dgm:pt>
    <dgm:pt modelId="{333A8529-D3E0-4C71-BBE4-5BD8BBCFC0C3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Банковское дело; Финансы;</a:t>
          </a:r>
          <a:endParaRPr lang="ru-RU" sz="18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B09075-CD8F-4A90-B972-4975F55814B5}" type="parTrans" cxnId="{65298FE7-C294-4673-AACE-7551E583BE37}">
      <dgm:prSet/>
      <dgm:spPr/>
      <dgm:t>
        <a:bodyPr/>
        <a:lstStyle/>
        <a:p>
          <a:endParaRPr lang="ru-RU"/>
        </a:p>
      </dgm:t>
    </dgm:pt>
    <dgm:pt modelId="{F08DD7D7-186E-44D7-936C-1B36BF676139}" type="sibTrans" cxnId="{65298FE7-C294-4673-AACE-7551E583BE37}">
      <dgm:prSet/>
      <dgm:spPr/>
      <dgm:t>
        <a:bodyPr/>
        <a:lstStyle/>
        <a:p>
          <a:endParaRPr lang="ru-RU"/>
        </a:p>
      </dgm:t>
    </dgm:pt>
    <dgm:pt modelId="{360D6BC2-CBAA-4C4F-B9CB-842FF2DA330A}">
      <dgm:prSet phldrT="[Текст]"/>
      <dgm:spPr/>
      <dgm:t>
        <a:bodyPr/>
        <a:lstStyle/>
        <a:p>
          <a:pPr algn="l"/>
          <a:endParaRPr lang="ru-RU" sz="1200" dirty="0"/>
        </a:p>
      </dgm:t>
    </dgm:pt>
    <dgm:pt modelId="{4E309781-C734-41A5-BF02-BC7117737331}" type="parTrans" cxnId="{4667CE7E-2267-4741-8492-A695F114767F}">
      <dgm:prSet/>
      <dgm:spPr/>
      <dgm:t>
        <a:bodyPr/>
        <a:lstStyle/>
        <a:p>
          <a:endParaRPr lang="ru-RU"/>
        </a:p>
      </dgm:t>
    </dgm:pt>
    <dgm:pt modelId="{C1807E5D-549A-4912-9F45-446AC5960B18}" type="sibTrans" cxnId="{4667CE7E-2267-4741-8492-A695F114767F}">
      <dgm:prSet/>
      <dgm:spPr/>
      <dgm:t>
        <a:bodyPr/>
        <a:lstStyle/>
        <a:p>
          <a:endParaRPr lang="ru-RU"/>
        </a:p>
      </dgm:t>
    </dgm:pt>
    <dgm:pt modelId="{C29FDB27-C08C-490F-B173-740A967DADCD}">
      <dgm:prSet phldrT="[Текст]"/>
      <dgm:spPr/>
      <dgm:t>
        <a:bodyPr/>
        <a:lstStyle/>
        <a:p>
          <a:pPr algn="l"/>
          <a:endParaRPr lang="ru-RU" sz="1200" dirty="0"/>
        </a:p>
      </dgm:t>
    </dgm:pt>
    <dgm:pt modelId="{12AE0B62-2583-4588-836F-3512E4A064E9}" type="parTrans" cxnId="{B4BDEEBC-D583-4203-94B4-A753994108C6}">
      <dgm:prSet/>
      <dgm:spPr/>
      <dgm:t>
        <a:bodyPr/>
        <a:lstStyle/>
        <a:p>
          <a:endParaRPr lang="ru-RU"/>
        </a:p>
      </dgm:t>
    </dgm:pt>
    <dgm:pt modelId="{84329807-C5A5-4C47-8AC6-3921B1D80D2E}" type="sibTrans" cxnId="{B4BDEEBC-D583-4203-94B4-A753994108C6}">
      <dgm:prSet/>
      <dgm:spPr/>
      <dgm:t>
        <a:bodyPr/>
        <a:lstStyle/>
        <a:p>
          <a:endParaRPr lang="ru-RU"/>
        </a:p>
      </dgm:t>
    </dgm:pt>
    <dgm:pt modelId="{3A04177B-895F-40A4-9813-2244DB58CD1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Дизайн</a:t>
          </a:r>
          <a:endParaRPr lang="ru-RU" sz="18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154C12-6E59-4EC2-8420-6EB49D7D1AE0}" type="parTrans" cxnId="{3FB5E7AF-D7E9-4422-A88D-1E9A8B9B2B2D}">
      <dgm:prSet/>
      <dgm:spPr/>
      <dgm:t>
        <a:bodyPr/>
        <a:lstStyle/>
        <a:p>
          <a:endParaRPr lang="ru-RU"/>
        </a:p>
      </dgm:t>
    </dgm:pt>
    <dgm:pt modelId="{6ED35A63-4DAC-48C0-BFD0-5A6FBF532B1F}" type="sibTrans" cxnId="{3FB5E7AF-D7E9-4422-A88D-1E9A8B9B2B2D}">
      <dgm:prSet/>
      <dgm:spPr/>
      <dgm:t>
        <a:bodyPr/>
        <a:lstStyle/>
        <a:p>
          <a:endParaRPr lang="ru-RU"/>
        </a:p>
      </dgm:t>
    </dgm:pt>
    <dgm:pt modelId="{FAD41241-F187-4950-9009-4A676533B09B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Садово-парковое и ландшафтное строительство</a:t>
          </a:r>
          <a:endParaRPr lang="ru-RU" sz="18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D36483-354A-41F4-AD3E-126E6FDCD218}" type="parTrans" cxnId="{4F020034-0AF2-4A24-B85A-5DA535CE43A2}">
      <dgm:prSet/>
      <dgm:spPr/>
      <dgm:t>
        <a:bodyPr/>
        <a:lstStyle/>
        <a:p>
          <a:endParaRPr lang="ru-RU"/>
        </a:p>
      </dgm:t>
    </dgm:pt>
    <dgm:pt modelId="{81CF2600-5075-44A1-AEAA-69A51703AE3E}" type="sibTrans" cxnId="{4F020034-0AF2-4A24-B85A-5DA535CE43A2}">
      <dgm:prSet/>
      <dgm:spPr/>
      <dgm:t>
        <a:bodyPr/>
        <a:lstStyle/>
        <a:p>
          <a:endParaRPr lang="ru-RU"/>
        </a:p>
      </dgm:t>
    </dgm:pt>
    <dgm:pt modelId="{1FC80458-3BD7-4148-A9E3-E54537058B28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b="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</a:t>
          </a:r>
          <a:r>
            <a:rPr lang="ru-RU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троительство и эксплуатация зданий и сооружений</a:t>
          </a:r>
          <a:endParaRPr lang="ru-RU" sz="18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52D23A-6378-46F9-91F0-F7252675A570}" type="parTrans" cxnId="{497C5348-A9B7-471E-BC7C-A92675125221}">
      <dgm:prSet/>
      <dgm:spPr/>
      <dgm:t>
        <a:bodyPr/>
        <a:lstStyle/>
        <a:p>
          <a:endParaRPr lang="ru-RU"/>
        </a:p>
      </dgm:t>
    </dgm:pt>
    <dgm:pt modelId="{33620AAE-735A-41F9-A138-61FAFBD01FA3}" type="sibTrans" cxnId="{497C5348-A9B7-471E-BC7C-A92675125221}">
      <dgm:prSet/>
      <dgm:spPr/>
      <dgm:t>
        <a:bodyPr/>
        <a:lstStyle/>
        <a:p>
          <a:endParaRPr lang="ru-RU"/>
        </a:p>
      </dgm:t>
    </dgm:pt>
    <dgm:pt modelId="{371E3A81-649C-4733-9341-E58ACCC4724C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Информационные системы и программирование;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BE8EAE-6882-4F6E-93FF-FC3A3233D625}" type="sibTrans" cxnId="{40ECF54A-B6D6-4748-B500-95002B3FCBB1}">
      <dgm:prSet/>
      <dgm:spPr/>
      <dgm:t>
        <a:bodyPr/>
        <a:lstStyle/>
        <a:p>
          <a:endParaRPr lang="ru-RU"/>
        </a:p>
      </dgm:t>
    </dgm:pt>
    <dgm:pt modelId="{2C708DAE-B91C-4C39-97C0-0EC266DEE09F}" type="parTrans" cxnId="{40ECF54A-B6D6-4748-B500-95002B3FCBB1}">
      <dgm:prSet/>
      <dgm:spPr/>
      <dgm:t>
        <a:bodyPr/>
        <a:lstStyle/>
        <a:p>
          <a:endParaRPr lang="ru-RU"/>
        </a:p>
      </dgm:t>
    </dgm:pt>
    <dgm:pt modelId="{48631C0C-F4EC-4E72-8A35-468A5224AD69}">
      <dgm:prSet phldrT="[Текст]"/>
      <dgm:spPr/>
      <dgm:t>
        <a:bodyPr/>
        <a:lstStyle/>
        <a:p>
          <a:pPr algn="l"/>
          <a:endParaRPr lang="ru-RU" sz="900" dirty="0"/>
        </a:p>
      </dgm:t>
    </dgm:pt>
    <dgm:pt modelId="{B012D87B-17DD-41F9-93E1-F7A20988B702}" type="parTrans" cxnId="{F2FA1373-E8EE-4A21-BD57-2A769571784B}">
      <dgm:prSet/>
      <dgm:spPr/>
      <dgm:t>
        <a:bodyPr/>
        <a:lstStyle/>
        <a:p>
          <a:endParaRPr lang="ru-RU"/>
        </a:p>
      </dgm:t>
    </dgm:pt>
    <dgm:pt modelId="{9E4036DB-F90A-4AFE-B000-C672E500D4D9}" type="sibTrans" cxnId="{F2FA1373-E8EE-4A21-BD57-2A769571784B}">
      <dgm:prSet/>
      <dgm:spPr/>
      <dgm:t>
        <a:bodyPr/>
        <a:lstStyle/>
        <a:p>
          <a:endParaRPr lang="ru-RU"/>
        </a:p>
      </dgm:t>
    </dgm:pt>
    <dgm:pt modelId="{3116F082-13DB-4B8E-B7F5-D515703C5C92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Строительство и эксплуатация зданий и сооружений;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7DB74A-BE1C-48D5-B710-F375B7BCCFAC}" type="parTrans" cxnId="{A50365F6-80E0-40FA-BDD0-EE387654FAB5}">
      <dgm:prSet/>
      <dgm:spPr/>
      <dgm:t>
        <a:bodyPr/>
        <a:lstStyle/>
        <a:p>
          <a:endParaRPr lang="ru-RU"/>
        </a:p>
      </dgm:t>
    </dgm:pt>
    <dgm:pt modelId="{0E8E7536-8E65-484D-982A-4AE5481C4A2A}" type="sibTrans" cxnId="{A50365F6-80E0-40FA-BDD0-EE387654FAB5}">
      <dgm:prSet/>
      <dgm:spPr/>
      <dgm:t>
        <a:bodyPr/>
        <a:lstStyle/>
        <a:p>
          <a:endParaRPr lang="ru-RU"/>
        </a:p>
      </dgm:t>
    </dgm:pt>
    <dgm:pt modelId="{A3D220C9-9E39-4920-8AC6-BE96AB83AA6A}">
      <dgm:prSet phldrT="[Текст]"/>
      <dgm:spPr/>
      <dgm:t>
        <a:bodyPr/>
        <a:lstStyle/>
        <a:p>
          <a:pPr algn="l"/>
          <a:endParaRPr lang="ru-RU" sz="900" dirty="0"/>
        </a:p>
      </dgm:t>
    </dgm:pt>
    <dgm:pt modelId="{247C1F5B-DA6D-402E-B972-772E91E7DEE3}" type="parTrans" cxnId="{B871C194-1DE3-424B-BFA3-935CDBDEE6E2}">
      <dgm:prSet/>
      <dgm:spPr/>
      <dgm:t>
        <a:bodyPr/>
        <a:lstStyle/>
        <a:p>
          <a:endParaRPr lang="ru-RU"/>
        </a:p>
      </dgm:t>
    </dgm:pt>
    <dgm:pt modelId="{0F45E579-5541-4A7A-ADF3-1F61CFD89F23}" type="sibTrans" cxnId="{B871C194-1DE3-424B-BFA3-935CDBDEE6E2}">
      <dgm:prSet/>
      <dgm:spPr/>
      <dgm:t>
        <a:bodyPr/>
        <a:lstStyle/>
        <a:p>
          <a:endParaRPr lang="ru-RU"/>
        </a:p>
      </dgm:t>
    </dgm:pt>
    <dgm:pt modelId="{9A8B1B93-9293-420F-8D64-B243D07C6104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Пекарь;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A26F2A-E103-4DC4-921B-92F8F94023DE}" type="parTrans" cxnId="{E79E622C-7901-4D00-AA54-F107835D1F2F}">
      <dgm:prSet/>
      <dgm:spPr/>
      <dgm:t>
        <a:bodyPr/>
        <a:lstStyle/>
        <a:p>
          <a:endParaRPr lang="ru-RU"/>
        </a:p>
      </dgm:t>
    </dgm:pt>
    <dgm:pt modelId="{52E9E40E-00D8-4E18-8B1E-B6C66A3B21DB}" type="sibTrans" cxnId="{E79E622C-7901-4D00-AA54-F107835D1F2F}">
      <dgm:prSet/>
      <dgm:spPr/>
      <dgm:t>
        <a:bodyPr/>
        <a:lstStyle/>
        <a:p>
          <a:endParaRPr lang="ru-RU"/>
        </a:p>
      </dgm:t>
    </dgm:pt>
    <dgm:pt modelId="{B9362D5B-AD31-4DD2-88E1-6A4253DE5E63}">
      <dgm:prSet phldrT="[Текст]"/>
      <dgm:spPr/>
      <dgm:t>
        <a:bodyPr/>
        <a:lstStyle/>
        <a:p>
          <a:pPr algn="l"/>
          <a:endParaRPr lang="ru-RU" sz="900" dirty="0"/>
        </a:p>
      </dgm:t>
    </dgm:pt>
    <dgm:pt modelId="{64282A05-C733-4309-9F86-842CF5B78F3C}" type="parTrans" cxnId="{93FC83A2-A38E-4C34-81C7-10F736BDE5BD}">
      <dgm:prSet/>
      <dgm:spPr/>
      <dgm:t>
        <a:bodyPr/>
        <a:lstStyle/>
        <a:p>
          <a:endParaRPr lang="ru-RU"/>
        </a:p>
      </dgm:t>
    </dgm:pt>
    <dgm:pt modelId="{04CC1039-77FC-4A15-9710-04D51A80D2E6}" type="sibTrans" cxnId="{93FC83A2-A38E-4C34-81C7-10F736BDE5BD}">
      <dgm:prSet/>
      <dgm:spPr/>
      <dgm:t>
        <a:bodyPr/>
        <a:lstStyle/>
        <a:p>
          <a:endParaRPr lang="ru-RU"/>
        </a:p>
      </dgm:t>
    </dgm:pt>
    <dgm:pt modelId="{B5AE022B-A4B8-4331-9B81-D0AD49B69513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Мастер столярного и мебельного производства;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3A4FDA-0D2C-40BB-B2A4-88D5A280002E}" type="parTrans" cxnId="{5BA05CCE-08F2-495C-8E36-0B27E00AC129}">
      <dgm:prSet/>
      <dgm:spPr/>
      <dgm:t>
        <a:bodyPr/>
        <a:lstStyle/>
        <a:p>
          <a:endParaRPr lang="ru-RU"/>
        </a:p>
      </dgm:t>
    </dgm:pt>
    <dgm:pt modelId="{95AA8022-EC2F-419D-A671-6771369F71ED}" type="sibTrans" cxnId="{5BA05CCE-08F2-495C-8E36-0B27E00AC129}">
      <dgm:prSet/>
      <dgm:spPr/>
      <dgm:t>
        <a:bodyPr/>
        <a:lstStyle/>
        <a:p>
          <a:endParaRPr lang="ru-RU"/>
        </a:p>
      </dgm:t>
    </dgm:pt>
    <dgm:pt modelId="{A6B70244-47D8-4B6F-9698-5D6649182D6C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Мастер отделочных строительных и декоративных р</a:t>
          </a:r>
          <a:r>
            <a:rPr lang="ru-RU" sz="1800" b="1" dirty="0" smtClean="0"/>
            <a:t>абот, общестроительных работ;</a:t>
          </a:r>
          <a:endParaRPr lang="ru-RU" sz="1800" b="1" dirty="0"/>
        </a:p>
      </dgm:t>
    </dgm:pt>
    <dgm:pt modelId="{FC7F9702-B874-448D-BA6E-689C5389AA68}" type="parTrans" cxnId="{4701A0B4-344A-44E4-8BEA-31720BCAAAA6}">
      <dgm:prSet/>
      <dgm:spPr/>
      <dgm:t>
        <a:bodyPr/>
        <a:lstStyle/>
        <a:p>
          <a:endParaRPr lang="ru-RU"/>
        </a:p>
      </dgm:t>
    </dgm:pt>
    <dgm:pt modelId="{5F90240D-637C-48D9-9E8E-EEFDD4D7C33A}" type="sibTrans" cxnId="{4701A0B4-344A-44E4-8BEA-31720BCAAAA6}">
      <dgm:prSet/>
      <dgm:spPr/>
      <dgm:t>
        <a:bodyPr/>
        <a:lstStyle/>
        <a:p>
          <a:endParaRPr lang="ru-RU"/>
        </a:p>
      </dgm:t>
    </dgm:pt>
    <dgm:pt modelId="{FF8FA5B6-3561-48A6-AC9B-CF3D5875AA22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Страховое дело</a:t>
          </a:r>
          <a:endParaRPr lang="ru-RU" sz="18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B2EAE8-DD0C-414B-B60E-F6376ACE11B4}" type="parTrans" cxnId="{F9014E34-BF05-491A-80BC-4F412D7A5B27}">
      <dgm:prSet/>
      <dgm:spPr/>
    </dgm:pt>
    <dgm:pt modelId="{75F18D5D-9843-4BC7-B7E6-B7BE58E9CDB4}" type="sibTrans" cxnId="{F9014E34-BF05-491A-80BC-4F412D7A5B27}">
      <dgm:prSet/>
      <dgm:spPr/>
    </dgm:pt>
    <dgm:pt modelId="{995D3872-8194-4EA3-A613-7FE0A1478CC6}">
      <dgm:prSet phldrT="[Текст]" custT="1"/>
      <dgm:spPr/>
      <dgm:t>
        <a:bodyPr/>
        <a:lstStyle/>
        <a:p>
          <a:pPr algn="l"/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Прикладная информатика</a:t>
          </a:r>
          <a:endParaRPr lang="ru-RU" sz="18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9ABAD9-6CCE-4B62-B3C7-8A9DABF25351}" type="parTrans" cxnId="{D2F48BC4-3B7C-4540-9DB3-9792607FE5D2}">
      <dgm:prSet/>
      <dgm:spPr/>
    </dgm:pt>
    <dgm:pt modelId="{916DB545-48DB-416F-9130-7B7F8AA6E992}" type="sibTrans" cxnId="{D2F48BC4-3B7C-4540-9DB3-9792607FE5D2}">
      <dgm:prSet/>
      <dgm:spPr/>
    </dgm:pt>
    <dgm:pt modelId="{5AD79DF1-92C8-4D4A-8090-71CDC3B5F92F}" type="pres">
      <dgm:prSet presAssocID="{6F1AE60E-626B-48BC-8B3A-D765C94A145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9E38CE-71ED-4DD2-A1C7-AD9ACDFF41DD}" type="pres">
      <dgm:prSet presAssocID="{FCD0A684-1144-4801-B9DA-C174F4768AA9}" presName="comp" presStyleCnt="0"/>
      <dgm:spPr/>
    </dgm:pt>
    <dgm:pt modelId="{7A4068B5-31B5-4626-973B-B1CBBE12D443}" type="pres">
      <dgm:prSet presAssocID="{FCD0A684-1144-4801-B9DA-C174F4768AA9}" presName="box" presStyleLbl="node1" presStyleIdx="0" presStyleCnt="2" custScaleY="116105"/>
      <dgm:spPr/>
      <dgm:t>
        <a:bodyPr/>
        <a:lstStyle/>
        <a:p>
          <a:endParaRPr lang="ru-RU"/>
        </a:p>
      </dgm:t>
    </dgm:pt>
    <dgm:pt modelId="{C91D65B0-950D-497D-AEFF-AEF0647686B9}" type="pres">
      <dgm:prSet presAssocID="{FCD0A684-1144-4801-B9DA-C174F4768AA9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7ECD3F2-1DF1-4CD4-A35A-2A2BEDA83E96}" type="pres">
      <dgm:prSet presAssocID="{FCD0A684-1144-4801-B9DA-C174F4768AA9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D5F8D3-6001-43A8-A3B6-0AFE8F14C70B}" type="pres">
      <dgm:prSet presAssocID="{7AA6030A-3658-4A4E-9AC0-469F6B935C1F}" presName="spacer" presStyleCnt="0"/>
      <dgm:spPr/>
    </dgm:pt>
    <dgm:pt modelId="{C853901E-A880-4DD2-88BE-956B10F96354}" type="pres">
      <dgm:prSet presAssocID="{8AE70801-8CB7-492A-B9AC-5F13EE5B55AA}" presName="comp" presStyleCnt="0"/>
      <dgm:spPr/>
    </dgm:pt>
    <dgm:pt modelId="{C92E828D-A9E4-454F-AC7F-5C69C88209B7}" type="pres">
      <dgm:prSet presAssocID="{8AE70801-8CB7-492A-B9AC-5F13EE5B55AA}" presName="box" presStyleLbl="node1" presStyleIdx="1" presStyleCnt="2" custScaleY="144342" custLinFactNeighborY="68"/>
      <dgm:spPr/>
      <dgm:t>
        <a:bodyPr/>
        <a:lstStyle/>
        <a:p>
          <a:endParaRPr lang="ru-RU"/>
        </a:p>
      </dgm:t>
    </dgm:pt>
    <dgm:pt modelId="{AE53784B-4488-491D-BDB7-6849736EE410}" type="pres">
      <dgm:prSet presAssocID="{8AE70801-8CB7-492A-B9AC-5F13EE5B55AA}" presName="img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91F6B19-C1F1-4714-8DBD-989A5585BA15}" type="pres">
      <dgm:prSet presAssocID="{8AE70801-8CB7-492A-B9AC-5F13EE5B55AA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4E2089-F371-48C1-8B10-1849DAB2F1E5}" type="presOf" srcId="{3A04177B-895F-40A4-9813-2244DB58CD17}" destId="{27ECD3F2-1DF1-4CD4-A35A-2A2BEDA83E96}" srcOrd="1" destOrd="6" presId="urn:microsoft.com/office/officeart/2005/8/layout/vList4#2"/>
    <dgm:cxn modelId="{07DF933E-C1BB-462A-8DE8-BA37EF3841B7}" type="presOf" srcId="{371E3A81-649C-4733-9341-E58ACCC4724C}" destId="{7A4068B5-31B5-4626-973B-B1CBBE12D443}" srcOrd="0" destOrd="1" presId="urn:microsoft.com/office/officeart/2005/8/layout/vList4#2"/>
    <dgm:cxn modelId="{8D44221C-8D30-48EA-ABEC-2B25B0578EBC}" type="presOf" srcId="{FAD41241-F187-4950-9009-4A676533B09B}" destId="{7A4068B5-31B5-4626-973B-B1CBBE12D443}" srcOrd="0" destOrd="4" presId="urn:microsoft.com/office/officeart/2005/8/layout/vList4#2"/>
    <dgm:cxn modelId="{B871C194-1DE3-424B-BFA3-935CDBDEE6E2}" srcId="{8AE70801-8CB7-492A-B9AC-5F13EE5B55AA}" destId="{A3D220C9-9E39-4920-8AC6-BE96AB83AA6A}" srcOrd="6" destOrd="0" parTransId="{247C1F5B-DA6D-402E-B972-772E91E7DEE3}" sibTransId="{0F45E579-5541-4A7A-ADF3-1F61CFD89F23}"/>
    <dgm:cxn modelId="{4667CE7E-2267-4741-8492-A695F114767F}" srcId="{FCD0A684-1144-4801-B9DA-C174F4768AA9}" destId="{360D6BC2-CBAA-4C4F-B9CB-842FF2DA330A}" srcOrd="8" destOrd="0" parTransId="{4E309781-C734-41A5-BF02-BC7117737331}" sibTransId="{C1807E5D-549A-4912-9F45-446AC5960B18}"/>
    <dgm:cxn modelId="{65298FE7-C294-4673-AACE-7551E583BE37}" srcId="{FCD0A684-1144-4801-B9DA-C174F4768AA9}" destId="{333A8529-D3E0-4C71-BBE4-5BD8BBCFC0C3}" srcOrd="2" destOrd="0" parTransId="{45B09075-CD8F-4A90-B972-4975F55814B5}" sibTransId="{F08DD7D7-186E-44D7-936C-1B36BF676139}"/>
    <dgm:cxn modelId="{5179298E-9ABF-4E6B-9EED-1CAC40CCD5D0}" type="presOf" srcId="{A6B70244-47D8-4B6F-9698-5D6649182D6C}" destId="{C91F6B19-C1F1-4714-8DBD-989A5585BA15}" srcOrd="1" destOrd="5" presId="urn:microsoft.com/office/officeart/2005/8/layout/vList4#2"/>
    <dgm:cxn modelId="{FEA12211-A2A3-4B6D-848D-AEA90605E125}" type="presOf" srcId="{A6B70244-47D8-4B6F-9698-5D6649182D6C}" destId="{C92E828D-A9E4-454F-AC7F-5C69C88209B7}" srcOrd="0" destOrd="5" presId="urn:microsoft.com/office/officeart/2005/8/layout/vList4#2"/>
    <dgm:cxn modelId="{D589E269-E57E-4FC1-94B8-60EB2C1BE088}" type="presOf" srcId="{C29FDB27-C08C-490F-B173-740A967DADCD}" destId="{27ECD3F2-1DF1-4CD4-A35A-2A2BEDA83E96}" srcOrd="1" destOrd="8" presId="urn:microsoft.com/office/officeart/2005/8/layout/vList4#2"/>
    <dgm:cxn modelId="{22556DC4-0997-4BD2-8479-4F3D45DAF920}" type="presOf" srcId="{333A8529-D3E0-4C71-BBE4-5BD8BBCFC0C3}" destId="{27ECD3F2-1DF1-4CD4-A35A-2A2BEDA83E96}" srcOrd="1" destOrd="3" presId="urn:microsoft.com/office/officeart/2005/8/layout/vList4#2"/>
    <dgm:cxn modelId="{497C5348-A9B7-471E-BC7C-A92675125221}" srcId="{FCD0A684-1144-4801-B9DA-C174F4768AA9}" destId="{1FC80458-3BD7-4148-A9E3-E54537058B28}" srcOrd="4" destOrd="0" parTransId="{BD52D23A-6378-46F9-91F0-F7252675A570}" sibTransId="{33620AAE-735A-41F9-A138-61FAFBD01FA3}"/>
    <dgm:cxn modelId="{4E77FEBA-7C8E-4A05-BCC4-E27E7FFF7F06}" type="presOf" srcId="{B9362D5B-AD31-4DD2-88E1-6A4253DE5E63}" destId="{C92E828D-A9E4-454F-AC7F-5C69C88209B7}" srcOrd="0" destOrd="6" presId="urn:microsoft.com/office/officeart/2005/8/layout/vList4#2"/>
    <dgm:cxn modelId="{96207D72-101E-4859-86E3-581704A6F04C}" type="presOf" srcId="{B5AE022B-A4B8-4331-9B81-D0AD49B69513}" destId="{C92E828D-A9E4-454F-AC7F-5C69C88209B7}" srcOrd="0" destOrd="4" presId="urn:microsoft.com/office/officeart/2005/8/layout/vList4#2"/>
    <dgm:cxn modelId="{84511790-D52E-4F67-8CA5-B82FB3584DC7}" type="presOf" srcId="{1FC80458-3BD7-4148-A9E3-E54537058B28}" destId="{7A4068B5-31B5-4626-973B-B1CBBE12D443}" srcOrd="0" destOrd="5" presId="urn:microsoft.com/office/officeart/2005/8/layout/vList4#2"/>
    <dgm:cxn modelId="{6EB9B11A-B3D2-4DB2-8D63-BA1720B983C0}" type="presOf" srcId="{DEC7A95A-E1CF-45C8-AD67-BCB061B90DEB}" destId="{C92E828D-A9E4-454F-AC7F-5C69C88209B7}" srcOrd="0" destOrd="1" presId="urn:microsoft.com/office/officeart/2005/8/layout/vList4#2"/>
    <dgm:cxn modelId="{8F7FE29D-6819-40C5-9998-DCC954F97024}" type="presOf" srcId="{B5AE022B-A4B8-4331-9B81-D0AD49B69513}" destId="{C91F6B19-C1F1-4714-8DBD-989A5585BA15}" srcOrd="1" destOrd="4" presId="urn:microsoft.com/office/officeart/2005/8/layout/vList4#2"/>
    <dgm:cxn modelId="{28C4A755-48AE-4281-BC48-3FB00E1BE4C0}" type="presOf" srcId="{48631C0C-F4EC-4E72-8A35-468A5224AD69}" destId="{C92E828D-A9E4-454F-AC7F-5C69C88209B7}" srcOrd="0" destOrd="8" presId="urn:microsoft.com/office/officeart/2005/8/layout/vList4#2"/>
    <dgm:cxn modelId="{E7C9E401-4BE4-484B-85AF-B575D607F365}" type="presOf" srcId="{FCD0A684-1144-4801-B9DA-C174F4768AA9}" destId="{7A4068B5-31B5-4626-973B-B1CBBE12D443}" srcOrd="0" destOrd="0" presId="urn:microsoft.com/office/officeart/2005/8/layout/vList4#2"/>
    <dgm:cxn modelId="{30F02761-AF24-4B9C-B77B-E7F90700F18F}" type="presOf" srcId="{9A8B1B93-9293-420F-8D64-B243D07C6104}" destId="{C92E828D-A9E4-454F-AC7F-5C69C88209B7}" srcOrd="0" destOrd="3" presId="urn:microsoft.com/office/officeart/2005/8/layout/vList4#2"/>
    <dgm:cxn modelId="{E79E622C-7901-4D00-AA54-F107835D1F2F}" srcId="{8AE70801-8CB7-492A-B9AC-5F13EE5B55AA}" destId="{9A8B1B93-9293-420F-8D64-B243D07C6104}" srcOrd="2" destOrd="0" parTransId="{DCA26F2A-E103-4DC4-921B-92F8F94023DE}" sibTransId="{52E9E40E-00D8-4E18-8B1E-B6C66A3B21DB}"/>
    <dgm:cxn modelId="{93FC83A2-A38E-4C34-81C7-10F736BDE5BD}" srcId="{8AE70801-8CB7-492A-B9AC-5F13EE5B55AA}" destId="{B9362D5B-AD31-4DD2-88E1-6A4253DE5E63}" srcOrd="5" destOrd="0" parTransId="{64282A05-C733-4309-9F86-842CF5B78F3C}" sibTransId="{04CC1039-77FC-4A15-9710-04D51A80D2E6}"/>
    <dgm:cxn modelId="{4F020034-0AF2-4A24-B85A-5DA535CE43A2}" srcId="{FCD0A684-1144-4801-B9DA-C174F4768AA9}" destId="{FAD41241-F187-4950-9009-4A676533B09B}" srcOrd="3" destOrd="0" parTransId="{7FD36483-354A-41F4-AD3E-126E6FDCD218}" sibTransId="{81CF2600-5075-44A1-AEAA-69A51703AE3E}"/>
    <dgm:cxn modelId="{C348F3CB-C428-410A-BFDE-B2256D67F273}" type="presOf" srcId="{B9362D5B-AD31-4DD2-88E1-6A4253DE5E63}" destId="{C91F6B19-C1F1-4714-8DBD-989A5585BA15}" srcOrd="1" destOrd="6" presId="urn:microsoft.com/office/officeart/2005/8/layout/vList4#2"/>
    <dgm:cxn modelId="{F2FA1373-E8EE-4A21-BD57-2A769571784B}" srcId="{8AE70801-8CB7-492A-B9AC-5F13EE5B55AA}" destId="{48631C0C-F4EC-4E72-8A35-468A5224AD69}" srcOrd="7" destOrd="0" parTransId="{B012D87B-17DD-41F9-93E1-F7A20988B702}" sibTransId="{9E4036DB-F90A-4AFE-B000-C672E500D4D9}"/>
    <dgm:cxn modelId="{812DC60D-9477-4A01-ABEE-C516DFF9BBA5}" type="presOf" srcId="{1FC80458-3BD7-4148-A9E3-E54537058B28}" destId="{27ECD3F2-1DF1-4CD4-A35A-2A2BEDA83E96}" srcOrd="1" destOrd="5" presId="urn:microsoft.com/office/officeart/2005/8/layout/vList4#2"/>
    <dgm:cxn modelId="{F9014E34-BF05-491A-80BC-4F412D7A5B27}" srcId="{FCD0A684-1144-4801-B9DA-C174F4768AA9}" destId="{FF8FA5B6-3561-48A6-AC9B-CF3D5875AA22}" srcOrd="6" destOrd="0" parTransId="{69B2EAE8-DD0C-414B-B60E-F6376ACE11B4}" sibTransId="{75F18D5D-9843-4BC7-B7E6-B7BE58E9CDB4}"/>
    <dgm:cxn modelId="{1B2AF203-B3FE-4F7F-BD45-3A414DBEDCBD}" type="presOf" srcId="{360D6BC2-CBAA-4C4F-B9CB-842FF2DA330A}" destId="{7A4068B5-31B5-4626-973B-B1CBBE12D443}" srcOrd="0" destOrd="9" presId="urn:microsoft.com/office/officeart/2005/8/layout/vList4#2"/>
    <dgm:cxn modelId="{FA06EAE7-0ECA-4112-8CB7-5476E1363B7F}" type="presOf" srcId="{FF8FA5B6-3561-48A6-AC9B-CF3D5875AA22}" destId="{27ECD3F2-1DF1-4CD4-A35A-2A2BEDA83E96}" srcOrd="1" destOrd="7" presId="urn:microsoft.com/office/officeart/2005/8/layout/vList4#2"/>
    <dgm:cxn modelId="{306205DC-C157-4036-B633-E88089C0A43D}" type="presOf" srcId="{FCD0A684-1144-4801-B9DA-C174F4768AA9}" destId="{27ECD3F2-1DF1-4CD4-A35A-2A2BEDA83E96}" srcOrd="1" destOrd="0" presId="urn:microsoft.com/office/officeart/2005/8/layout/vList4#2"/>
    <dgm:cxn modelId="{4701A0B4-344A-44E4-8BEA-31720BCAAAA6}" srcId="{8AE70801-8CB7-492A-B9AC-5F13EE5B55AA}" destId="{A6B70244-47D8-4B6F-9698-5D6649182D6C}" srcOrd="4" destOrd="0" parTransId="{FC7F9702-B874-448D-BA6E-689C5389AA68}" sibTransId="{5F90240D-637C-48D9-9E8E-EEFDD4D7C33A}"/>
    <dgm:cxn modelId="{3FB5E7AF-D7E9-4422-A88D-1E9A8B9B2B2D}" srcId="{FCD0A684-1144-4801-B9DA-C174F4768AA9}" destId="{3A04177B-895F-40A4-9813-2244DB58CD17}" srcOrd="5" destOrd="0" parTransId="{B9154C12-6E59-4EC2-8420-6EB49D7D1AE0}" sibTransId="{6ED35A63-4DAC-48C0-BFD0-5A6FBF532B1F}"/>
    <dgm:cxn modelId="{BACAECDE-E420-4A5D-A55A-6061C2961523}" type="presOf" srcId="{8AE70801-8CB7-492A-B9AC-5F13EE5B55AA}" destId="{C92E828D-A9E4-454F-AC7F-5C69C88209B7}" srcOrd="0" destOrd="0" presId="urn:microsoft.com/office/officeart/2005/8/layout/vList4#2"/>
    <dgm:cxn modelId="{A50365F6-80E0-40FA-BDD0-EE387654FAB5}" srcId="{8AE70801-8CB7-492A-B9AC-5F13EE5B55AA}" destId="{3116F082-13DB-4B8E-B7F5-D515703C5C92}" srcOrd="1" destOrd="0" parTransId="{CE7DB74A-BE1C-48D5-B710-F375B7BCCFAC}" sibTransId="{0E8E7536-8E65-484D-982A-4AE5481C4A2A}"/>
    <dgm:cxn modelId="{486C31FA-6AAD-4AE8-AD0B-761D71072995}" type="presOf" srcId="{360D6BC2-CBAA-4C4F-B9CB-842FF2DA330A}" destId="{27ECD3F2-1DF1-4CD4-A35A-2A2BEDA83E96}" srcOrd="1" destOrd="9" presId="urn:microsoft.com/office/officeart/2005/8/layout/vList4#2"/>
    <dgm:cxn modelId="{DB67584A-79CD-41D0-9B8D-D93F85E4F04D}" type="presOf" srcId="{8AE70801-8CB7-492A-B9AC-5F13EE5B55AA}" destId="{C91F6B19-C1F1-4714-8DBD-989A5585BA15}" srcOrd="1" destOrd="0" presId="urn:microsoft.com/office/officeart/2005/8/layout/vList4#2"/>
    <dgm:cxn modelId="{A7293C50-08A3-49F5-A2C6-F5AAA981878E}" type="presOf" srcId="{995D3872-8194-4EA3-A613-7FE0A1478CC6}" destId="{7A4068B5-31B5-4626-973B-B1CBBE12D443}" srcOrd="0" destOrd="2" presId="urn:microsoft.com/office/officeart/2005/8/layout/vList4#2"/>
    <dgm:cxn modelId="{887E1714-401E-4139-9444-DF23E2E1EE82}" type="presOf" srcId="{A3D220C9-9E39-4920-8AC6-BE96AB83AA6A}" destId="{C91F6B19-C1F1-4714-8DBD-989A5585BA15}" srcOrd="1" destOrd="7" presId="urn:microsoft.com/office/officeart/2005/8/layout/vList4#2"/>
    <dgm:cxn modelId="{40ECF54A-B6D6-4748-B500-95002B3FCBB1}" srcId="{FCD0A684-1144-4801-B9DA-C174F4768AA9}" destId="{371E3A81-649C-4733-9341-E58ACCC4724C}" srcOrd="0" destOrd="0" parTransId="{2C708DAE-B91C-4C39-97C0-0EC266DEE09F}" sibTransId="{E5BE8EAE-6882-4F6E-93FF-FC3A3233D625}"/>
    <dgm:cxn modelId="{982B8743-2B4B-44E4-ABC8-DE32EF8BC185}" type="presOf" srcId="{3116F082-13DB-4B8E-B7F5-D515703C5C92}" destId="{C91F6B19-C1F1-4714-8DBD-989A5585BA15}" srcOrd="1" destOrd="2" presId="urn:microsoft.com/office/officeart/2005/8/layout/vList4#2"/>
    <dgm:cxn modelId="{5BA05CCE-08F2-495C-8E36-0B27E00AC129}" srcId="{8AE70801-8CB7-492A-B9AC-5F13EE5B55AA}" destId="{B5AE022B-A4B8-4331-9B81-D0AD49B69513}" srcOrd="3" destOrd="0" parTransId="{4F3A4FDA-0D2C-40BB-B2A4-88D5A280002E}" sibTransId="{95AA8022-EC2F-419D-A671-6771369F71ED}"/>
    <dgm:cxn modelId="{0F48C28A-E06F-4ACB-A579-F1E85565E328}" srcId="{6F1AE60E-626B-48BC-8B3A-D765C94A1456}" destId="{8AE70801-8CB7-492A-B9AC-5F13EE5B55AA}" srcOrd="1" destOrd="0" parTransId="{1C775AAE-4C3A-4974-B9C8-C641D12D620E}" sibTransId="{626A0092-7D24-4E05-8D9A-21F9D5CDFFBD}"/>
    <dgm:cxn modelId="{867E6B98-3DFA-449C-9781-E357D85DA1F2}" type="presOf" srcId="{FAD41241-F187-4950-9009-4A676533B09B}" destId="{27ECD3F2-1DF1-4CD4-A35A-2A2BEDA83E96}" srcOrd="1" destOrd="4" presId="urn:microsoft.com/office/officeart/2005/8/layout/vList4#2"/>
    <dgm:cxn modelId="{118D83B9-CBC2-40BA-913C-242177F8A515}" type="presOf" srcId="{48631C0C-F4EC-4E72-8A35-468A5224AD69}" destId="{C91F6B19-C1F1-4714-8DBD-989A5585BA15}" srcOrd="1" destOrd="8" presId="urn:microsoft.com/office/officeart/2005/8/layout/vList4#2"/>
    <dgm:cxn modelId="{031CD6FC-8F97-4DA9-98E2-299971C04DD6}" type="presOf" srcId="{6F1AE60E-626B-48BC-8B3A-D765C94A1456}" destId="{5AD79DF1-92C8-4D4A-8090-71CDC3B5F92F}" srcOrd="0" destOrd="0" presId="urn:microsoft.com/office/officeart/2005/8/layout/vList4#2"/>
    <dgm:cxn modelId="{D2F48BC4-3B7C-4540-9DB3-9792607FE5D2}" srcId="{FCD0A684-1144-4801-B9DA-C174F4768AA9}" destId="{995D3872-8194-4EA3-A613-7FE0A1478CC6}" srcOrd="1" destOrd="0" parTransId="{469ABAD9-6CCE-4B62-B3C7-8A9DABF25351}" sibTransId="{916DB545-48DB-416F-9130-7B7F8AA6E992}"/>
    <dgm:cxn modelId="{6ED53D48-3022-42C1-BF7B-5C7684373E0C}" type="presOf" srcId="{995D3872-8194-4EA3-A613-7FE0A1478CC6}" destId="{27ECD3F2-1DF1-4CD4-A35A-2A2BEDA83E96}" srcOrd="1" destOrd="2" presId="urn:microsoft.com/office/officeart/2005/8/layout/vList4#2"/>
    <dgm:cxn modelId="{B4BDEEBC-D583-4203-94B4-A753994108C6}" srcId="{FCD0A684-1144-4801-B9DA-C174F4768AA9}" destId="{C29FDB27-C08C-490F-B173-740A967DADCD}" srcOrd="7" destOrd="0" parTransId="{12AE0B62-2583-4588-836F-3512E4A064E9}" sibTransId="{84329807-C5A5-4C47-8AC6-3921B1D80D2E}"/>
    <dgm:cxn modelId="{8DF4F897-3114-4B4D-AC1B-3E955F89A753}" type="presOf" srcId="{333A8529-D3E0-4C71-BBE4-5BD8BBCFC0C3}" destId="{7A4068B5-31B5-4626-973B-B1CBBE12D443}" srcOrd="0" destOrd="3" presId="urn:microsoft.com/office/officeart/2005/8/layout/vList4#2"/>
    <dgm:cxn modelId="{B77E9270-5185-4E0E-9C0B-1BF014B5B75C}" type="presOf" srcId="{9A8B1B93-9293-420F-8D64-B243D07C6104}" destId="{C91F6B19-C1F1-4714-8DBD-989A5585BA15}" srcOrd="1" destOrd="3" presId="urn:microsoft.com/office/officeart/2005/8/layout/vList4#2"/>
    <dgm:cxn modelId="{D5FC1330-0DAB-4EB8-B475-2A9F5DA885D1}" type="presOf" srcId="{A3D220C9-9E39-4920-8AC6-BE96AB83AA6A}" destId="{C92E828D-A9E4-454F-AC7F-5C69C88209B7}" srcOrd="0" destOrd="7" presId="urn:microsoft.com/office/officeart/2005/8/layout/vList4#2"/>
    <dgm:cxn modelId="{632E3A87-FF2E-41A9-8BE1-995BC193829A}" srcId="{6F1AE60E-626B-48BC-8B3A-D765C94A1456}" destId="{FCD0A684-1144-4801-B9DA-C174F4768AA9}" srcOrd="0" destOrd="0" parTransId="{9B4157DF-C8FB-4F3A-BE82-0E5E0F27F4BD}" sibTransId="{7AA6030A-3658-4A4E-9AC0-469F6B935C1F}"/>
    <dgm:cxn modelId="{B95808E0-80C3-4AB2-861A-9FDAC89A7F54}" type="presOf" srcId="{C29FDB27-C08C-490F-B173-740A967DADCD}" destId="{7A4068B5-31B5-4626-973B-B1CBBE12D443}" srcOrd="0" destOrd="8" presId="urn:microsoft.com/office/officeart/2005/8/layout/vList4#2"/>
    <dgm:cxn modelId="{B09BDA6C-9028-4C6D-9A9F-4CCBBB99DFCF}" type="presOf" srcId="{3A04177B-895F-40A4-9813-2244DB58CD17}" destId="{7A4068B5-31B5-4626-973B-B1CBBE12D443}" srcOrd="0" destOrd="6" presId="urn:microsoft.com/office/officeart/2005/8/layout/vList4#2"/>
    <dgm:cxn modelId="{86409D74-7844-425A-9E02-CA31EAB62685}" type="presOf" srcId="{DEC7A95A-E1CF-45C8-AD67-BCB061B90DEB}" destId="{C91F6B19-C1F1-4714-8DBD-989A5585BA15}" srcOrd="1" destOrd="1" presId="urn:microsoft.com/office/officeart/2005/8/layout/vList4#2"/>
    <dgm:cxn modelId="{AF0C2B64-78EB-48CB-ACF8-6AA54CED0C91}" type="presOf" srcId="{3116F082-13DB-4B8E-B7F5-D515703C5C92}" destId="{C92E828D-A9E4-454F-AC7F-5C69C88209B7}" srcOrd="0" destOrd="2" presId="urn:microsoft.com/office/officeart/2005/8/layout/vList4#2"/>
    <dgm:cxn modelId="{E60DBDD6-41A7-4742-BE38-484F6C8F6ADB}" type="presOf" srcId="{FF8FA5B6-3561-48A6-AC9B-CF3D5875AA22}" destId="{7A4068B5-31B5-4626-973B-B1CBBE12D443}" srcOrd="0" destOrd="7" presId="urn:microsoft.com/office/officeart/2005/8/layout/vList4#2"/>
    <dgm:cxn modelId="{6681CBE4-A796-4829-96DA-7100E5F0E530}" srcId="{8AE70801-8CB7-492A-B9AC-5F13EE5B55AA}" destId="{DEC7A95A-E1CF-45C8-AD67-BCB061B90DEB}" srcOrd="0" destOrd="0" parTransId="{D0A2CAC2-CD7A-4ED5-A029-51FF3B713004}" sibTransId="{040B29FD-53D3-42EF-B2EC-D46CB6C4A290}"/>
    <dgm:cxn modelId="{83A5F103-F799-4DFA-A73F-47A58450FD1A}" type="presOf" srcId="{371E3A81-649C-4733-9341-E58ACCC4724C}" destId="{27ECD3F2-1DF1-4CD4-A35A-2A2BEDA83E96}" srcOrd="1" destOrd="1" presId="urn:microsoft.com/office/officeart/2005/8/layout/vList4#2"/>
    <dgm:cxn modelId="{C3EF1742-DB84-4C28-8F85-32A19DF3506C}" type="presParOf" srcId="{5AD79DF1-92C8-4D4A-8090-71CDC3B5F92F}" destId="{C89E38CE-71ED-4DD2-A1C7-AD9ACDFF41DD}" srcOrd="0" destOrd="0" presId="urn:microsoft.com/office/officeart/2005/8/layout/vList4#2"/>
    <dgm:cxn modelId="{CA93A0B5-748E-43B8-AF9F-5C723F27FA82}" type="presParOf" srcId="{C89E38CE-71ED-4DD2-A1C7-AD9ACDFF41DD}" destId="{7A4068B5-31B5-4626-973B-B1CBBE12D443}" srcOrd="0" destOrd="0" presId="urn:microsoft.com/office/officeart/2005/8/layout/vList4#2"/>
    <dgm:cxn modelId="{CA52AB1F-BC7F-4DBA-89E2-D97F58B821DD}" type="presParOf" srcId="{C89E38CE-71ED-4DD2-A1C7-AD9ACDFF41DD}" destId="{C91D65B0-950D-497D-AEFF-AEF0647686B9}" srcOrd="1" destOrd="0" presId="urn:microsoft.com/office/officeart/2005/8/layout/vList4#2"/>
    <dgm:cxn modelId="{6D916E75-E928-4158-AD79-A0EAE107F16C}" type="presParOf" srcId="{C89E38CE-71ED-4DD2-A1C7-AD9ACDFF41DD}" destId="{27ECD3F2-1DF1-4CD4-A35A-2A2BEDA83E96}" srcOrd="2" destOrd="0" presId="urn:microsoft.com/office/officeart/2005/8/layout/vList4#2"/>
    <dgm:cxn modelId="{3F9A1A4A-7524-4251-B856-D323A9438746}" type="presParOf" srcId="{5AD79DF1-92C8-4D4A-8090-71CDC3B5F92F}" destId="{C9D5F8D3-6001-43A8-A3B6-0AFE8F14C70B}" srcOrd="1" destOrd="0" presId="urn:microsoft.com/office/officeart/2005/8/layout/vList4#2"/>
    <dgm:cxn modelId="{C597A136-6F9F-4ECC-9E04-6A719452FE21}" type="presParOf" srcId="{5AD79DF1-92C8-4D4A-8090-71CDC3B5F92F}" destId="{C853901E-A880-4DD2-88BE-956B10F96354}" srcOrd="2" destOrd="0" presId="urn:microsoft.com/office/officeart/2005/8/layout/vList4#2"/>
    <dgm:cxn modelId="{D2698AD6-EE49-4C3F-8B9F-CFEAFC221587}" type="presParOf" srcId="{C853901E-A880-4DD2-88BE-956B10F96354}" destId="{C92E828D-A9E4-454F-AC7F-5C69C88209B7}" srcOrd="0" destOrd="0" presId="urn:microsoft.com/office/officeart/2005/8/layout/vList4#2"/>
    <dgm:cxn modelId="{5303F3CA-05F2-488C-BF24-61ABE7339F99}" type="presParOf" srcId="{C853901E-A880-4DD2-88BE-956B10F96354}" destId="{AE53784B-4488-491D-BDB7-6849736EE410}" srcOrd="1" destOrd="0" presId="urn:microsoft.com/office/officeart/2005/8/layout/vList4#2"/>
    <dgm:cxn modelId="{AB7C7C84-29A2-4AC7-BB65-1459DE2CE664}" type="presParOf" srcId="{C853901E-A880-4DD2-88BE-956B10F96354}" destId="{C91F6B19-C1F1-4714-8DBD-989A5585BA15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F4B5AD-A773-4CF1-A611-599275157F1E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B5D4635A-61E3-48F3-97C4-9C7423577456}">
      <dgm:prSet phldrT="[Текст]" custT="1"/>
      <dgm:spPr/>
      <dgm:t>
        <a:bodyPr/>
        <a:lstStyle/>
        <a:p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Профессиональная ориентация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EFA43D-E590-4BCB-AC0D-9D2B9E18D7EC}" type="parTrans" cxnId="{681E987D-A0B6-4F56-9456-BB1E11C5F9A2}">
      <dgm:prSet/>
      <dgm:spPr/>
      <dgm:t>
        <a:bodyPr/>
        <a:lstStyle/>
        <a:p>
          <a:endParaRPr lang="ru-RU"/>
        </a:p>
      </dgm:t>
    </dgm:pt>
    <dgm:pt modelId="{0B214ADA-0A03-49B7-85AC-38CB6E8750ED}" type="sibTrans" cxnId="{681E987D-A0B6-4F56-9456-BB1E11C5F9A2}">
      <dgm:prSet/>
      <dgm:spPr/>
      <dgm:t>
        <a:bodyPr/>
        <a:lstStyle/>
        <a:p>
          <a:endParaRPr lang="ru-RU"/>
        </a:p>
      </dgm:t>
    </dgm:pt>
    <dgm:pt modelId="{CAE5BB5C-0720-4619-8366-D3178249C1E6}">
      <dgm:prSet phldrT="[Текст]" custT="1"/>
      <dgm:spPr/>
      <dgm:t>
        <a:bodyPr/>
        <a:lstStyle/>
        <a:p>
          <a:r>
            <a:rPr lang="ru-RU" sz="2000" b="1" dirty="0" smtClean="0"/>
            <a:t>Социализация личности</a:t>
          </a:r>
          <a:endParaRPr lang="ru-RU" sz="2000" b="1" dirty="0"/>
        </a:p>
      </dgm:t>
    </dgm:pt>
    <dgm:pt modelId="{79287237-44A5-4A16-B31E-9F1EAD2124CD}" type="parTrans" cxnId="{1EEC1663-8C5B-4AAF-AC61-6726C3D47592}">
      <dgm:prSet/>
      <dgm:spPr/>
      <dgm:t>
        <a:bodyPr/>
        <a:lstStyle/>
        <a:p>
          <a:endParaRPr lang="ru-RU"/>
        </a:p>
      </dgm:t>
    </dgm:pt>
    <dgm:pt modelId="{74C3E0A7-AC0A-49B3-824C-A8B54A4827E4}" type="sibTrans" cxnId="{1EEC1663-8C5B-4AAF-AC61-6726C3D47592}">
      <dgm:prSet/>
      <dgm:spPr/>
      <dgm:t>
        <a:bodyPr/>
        <a:lstStyle/>
        <a:p>
          <a:endParaRPr lang="ru-RU"/>
        </a:p>
      </dgm:t>
    </dgm:pt>
    <dgm:pt modelId="{99D3D068-056D-499B-9985-F69EEE9E6FFE}">
      <dgm:prSet phldrT="[Текст]" custT="1"/>
      <dgm:spPr/>
      <dgm:t>
        <a:bodyPr/>
        <a:lstStyle/>
        <a:p>
          <a:r>
            <a:rPr lang="ru-RU" sz="2400" b="1" dirty="0" smtClean="0"/>
            <a:t>Успешное</a:t>
          </a:r>
        </a:p>
        <a:p>
          <a:r>
            <a:rPr lang="ru-RU" sz="2400" b="1" dirty="0" smtClean="0"/>
            <a:t>профессиональное</a:t>
          </a:r>
        </a:p>
        <a:p>
          <a:r>
            <a:rPr lang="ru-RU" sz="2400" b="1" dirty="0" smtClean="0"/>
            <a:t> самоопределение</a:t>
          </a:r>
        </a:p>
      </dgm:t>
    </dgm:pt>
    <dgm:pt modelId="{1D9F25EB-DF79-4E72-A98D-05C7F17C28BA}" type="parTrans" cxnId="{ABCC1991-9460-4621-A2BE-3785D5F154C9}">
      <dgm:prSet/>
      <dgm:spPr/>
      <dgm:t>
        <a:bodyPr/>
        <a:lstStyle/>
        <a:p>
          <a:endParaRPr lang="ru-RU"/>
        </a:p>
      </dgm:t>
    </dgm:pt>
    <dgm:pt modelId="{E4552724-A51D-4B71-88D7-234E114A0F1D}" type="sibTrans" cxnId="{ABCC1991-9460-4621-A2BE-3785D5F154C9}">
      <dgm:prSet/>
      <dgm:spPr/>
      <dgm:t>
        <a:bodyPr/>
        <a:lstStyle/>
        <a:p>
          <a:endParaRPr lang="ru-RU"/>
        </a:p>
      </dgm:t>
    </dgm:pt>
    <dgm:pt modelId="{6067122E-CDFF-496E-A6D7-415D453CE1FD}" type="pres">
      <dgm:prSet presAssocID="{02F4B5AD-A773-4CF1-A611-599275157F1E}" presName="Name0" presStyleCnt="0">
        <dgm:presLayoutVars>
          <dgm:dir/>
          <dgm:resizeHandles val="exact"/>
        </dgm:presLayoutVars>
      </dgm:prSet>
      <dgm:spPr/>
    </dgm:pt>
    <dgm:pt modelId="{5FA96CF7-5353-4F69-AEDB-91E2A9BC1123}" type="pres">
      <dgm:prSet presAssocID="{02F4B5AD-A773-4CF1-A611-599275157F1E}" presName="vNodes" presStyleCnt="0"/>
      <dgm:spPr/>
    </dgm:pt>
    <dgm:pt modelId="{E58FA704-6EE7-4EA2-9838-A3497912A280}" type="pres">
      <dgm:prSet presAssocID="{B5D4635A-61E3-48F3-97C4-9C7423577456}" presName="node" presStyleLbl="node1" presStyleIdx="0" presStyleCnt="3" custScaleX="164689" custLinFactNeighborX="-104" custLinFactNeighborY="-85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D39D28-3723-4944-A356-62FE20AC36F2}" type="pres">
      <dgm:prSet presAssocID="{0B214ADA-0A03-49B7-85AC-38CB6E8750ED}" presName="spacerT" presStyleCnt="0"/>
      <dgm:spPr/>
    </dgm:pt>
    <dgm:pt modelId="{0D2663D2-369F-445F-89D2-2C8158F8912B}" type="pres">
      <dgm:prSet presAssocID="{0B214ADA-0A03-49B7-85AC-38CB6E8750ED}" presName="sibTrans" presStyleLbl="sibTrans2D1" presStyleIdx="0" presStyleCnt="2" custLinFactY="-18813" custLinFactNeighborX="-2968" custLinFactNeighborY="-100000"/>
      <dgm:spPr/>
      <dgm:t>
        <a:bodyPr/>
        <a:lstStyle/>
        <a:p>
          <a:endParaRPr lang="ru-RU"/>
        </a:p>
      </dgm:t>
    </dgm:pt>
    <dgm:pt modelId="{67667DA9-34BB-4D93-874C-DB31C17073A2}" type="pres">
      <dgm:prSet presAssocID="{0B214ADA-0A03-49B7-85AC-38CB6E8750ED}" presName="spacerB" presStyleCnt="0"/>
      <dgm:spPr/>
    </dgm:pt>
    <dgm:pt modelId="{785D97F2-17FF-4812-AFCF-B18DE876704E}" type="pres">
      <dgm:prSet presAssocID="{CAE5BB5C-0720-4619-8366-D3178249C1E6}" presName="node" presStyleLbl="node1" presStyleIdx="1" presStyleCnt="3" custScaleX="115848" custLinFactY="-21610" custLinFactNeighborX="-235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E68681-CD3C-4996-A507-56D8B2DF750B}" type="pres">
      <dgm:prSet presAssocID="{02F4B5AD-A773-4CF1-A611-599275157F1E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03E3FEBC-8436-47BF-997D-9D113A171D29}" type="pres">
      <dgm:prSet presAssocID="{02F4B5AD-A773-4CF1-A611-599275157F1E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29CCE86C-57D4-4E0A-87B6-F158EE586E66}" type="pres">
      <dgm:prSet presAssocID="{02F4B5AD-A773-4CF1-A611-599275157F1E}" presName="lastNode" presStyleLbl="node1" presStyleIdx="2" presStyleCnt="3" custScaleY="84979" custLinFactNeighborX="979" custLinFactNeighborY="-129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DCEEFD-8FD9-4C31-8210-705663A43E5E}" type="presOf" srcId="{02F4B5AD-A773-4CF1-A611-599275157F1E}" destId="{6067122E-CDFF-496E-A6D7-415D453CE1FD}" srcOrd="0" destOrd="0" presId="urn:microsoft.com/office/officeart/2005/8/layout/equation2"/>
    <dgm:cxn modelId="{B393F4AF-9FEF-4A98-9677-C4957E1CC0BC}" type="presOf" srcId="{99D3D068-056D-499B-9985-F69EEE9E6FFE}" destId="{29CCE86C-57D4-4E0A-87B6-F158EE586E66}" srcOrd="0" destOrd="0" presId="urn:microsoft.com/office/officeart/2005/8/layout/equation2"/>
    <dgm:cxn modelId="{8EA8689E-7E96-4865-ABEC-00F9B49C6DF2}" type="presOf" srcId="{B5D4635A-61E3-48F3-97C4-9C7423577456}" destId="{E58FA704-6EE7-4EA2-9838-A3497912A280}" srcOrd="0" destOrd="0" presId="urn:microsoft.com/office/officeart/2005/8/layout/equation2"/>
    <dgm:cxn modelId="{B9F69D6B-7D60-4C32-A47D-290C887202B7}" type="presOf" srcId="{74C3E0A7-AC0A-49B3-824C-A8B54A4827E4}" destId="{03E3FEBC-8436-47BF-997D-9D113A171D29}" srcOrd="1" destOrd="0" presId="urn:microsoft.com/office/officeart/2005/8/layout/equation2"/>
    <dgm:cxn modelId="{ABCC1991-9460-4621-A2BE-3785D5F154C9}" srcId="{02F4B5AD-A773-4CF1-A611-599275157F1E}" destId="{99D3D068-056D-499B-9985-F69EEE9E6FFE}" srcOrd="2" destOrd="0" parTransId="{1D9F25EB-DF79-4E72-A98D-05C7F17C28BA}" sibTransId="{E4552724-A51D-4B71-88D7-234E114A0F1D}"/>
    <dgm:cxn modelId="{5B9F24CA-248A-461E-A737-FAA7C259BA72}" type="presOf" srcId="{74C3E0A7-AC0A-49B3-824C-A8B54A4827E4}" destId="{A5E68681-CD3C-4996-A507-56D8B2DF750B}" srcOrd="0" destOrd="0" presId="urn:microsoft.com/office/officeart/2005/8/layout/equation2"/>
    <dgm:cxn modelId="{6BC04214-69D2-48B0-B8BA-3C9CD2400D01}" type="presOf" srcId="{CAE5BB5C-0720-4619-8366-D3178249C1E6}" destId="{785D97F2-17FF-4812-AFCF-B18DE876704E}" srcOrd="0" destOrd="0" presId="urn:microsoft.com/office/officeart/2005/8/layout/equation2"/>
    <dgm:cxn modelId="{681E987D-A0B6-4F56-9456-BB1E11C5F9A2}" srcId="{02F4B5AD-A773-4CF1-A611-599275157F1E}" destId="{B5D4635A-61E3-48F3-97C4-9C7423577456}" srcOrd="0" destOrd="0" parTransId="{28EFA43D-E590-4BCB-AC0D-9D2B9E18D7EC}" sibTransId="{0B214ADA-0A03-49B7-85AC-38CB6E8750ED}"/>
    <dgm:cxn modelId="{1EEC1663-8C5B-4AAF-AC61-6726C3D47592}" srcId="{02F4B5AD-A773-4CF1-A611-599275157F1E}" destId="{CAE5BB5C-0720-4619-8366-D3178249C1E6}" srcOrd="1" destOrd="0" parTransId="{79287237-44A5-4A16-B31E-9F1EAD2124CD}" sibTransId="{74C3E0A7-AC0A-49B3-824C-A8B54A4827E4}"/>
    <dgm:cxn modelId="{95EFF494-5609-48C7-9906-D1730E924E5C}" type="presOf" srcId="{0B214ADA-0A03-49B7-85AC-38CB6E8750ED}" destId="{0D2663D2-369F-445F-89D2-2C8158F8912B}" srcOrd="0" destOrd="0" presId="urn:microsoft.com/office/officeart/2005/8/layout/equation2"/>
    <dgm:cxn modelId="{AB933C99-6DD6-4CBA-94A0-5ABF7A2FED70}" type="presParOf" srcId="{6067122E-CDFF-496E-A6D7-415D453CE1FD}" destId="{5FA96CF7-5353-4F69-AEDB-91E2A9BC1123}" srcOrd="0" destOrd="0" presId="urn:microsoft.com/office/officeart/2005/8/layout/equation2"/>
    <dgm:cxn modelId="{DE145004-2BA9-410D-A02C-0426F4E807FE}" type="presParOf" srcId="{5FA96CF7-5353-4F69-AEDB-91E2A9BC1123}" destId="{E58FA704-6EE7-4EA2-9838-A3497912A280}" srcOrd="0" destOrd="0" presId="urn:microsoft.com/office/officeart/2005/8/layout/equation2"/>
    <dgm:cxn modelId="{2510D63C-5120-43A8-A231-9A74CEFB158A}" type="presParOf" srcId="{5FA96CF7-5353-4F69-AEDB-91E2A9BC1123}" destId="{99D39D28-3723-4944-A356-62FE20AC36F2}" srcOrd="1" destOrd="0" presId="urn:microsoft.com/office/officeart/2005/8/layout/equation2"/>
    <dgm:cxn modelId="{BAFFCAA5-4E62-4949-86DC-A90C32D56D1B}" type="presParOf" srcId="{5FA96CF7-5353-4F69-AEDB-91E2A9BC1123}" destId="{0D2663D2-369F-445F-89D2-2C8158F8912B}" srcOrd="2" destOrd="0" presId="urn:microsoft.com/office/officeart/2005/8/layout/equation2"/>
    <dgm:cxn modelId="{40684FE5-DFEE-4EC9-A517-C35CA6A147F0}" type="presParOf" srcId="{5FA96CF7-5353-4F69-AEDB-91E2A9BC1123}" destId="{67667DA9-34BB-4D93-874C-DB31C17073A2}" srcOrd="3" destOrd="0" presId="urn:microsoft.com/office/officeart/2005/8/layout/equation2"/>
    <dgm:cxn modelId="{9498B00A-94A4-4B1E-9645-45E6785B0871}" type="presParOf" srcId="{5FA96CF7-5353-4F69-AEDB-91E2A9BC1123}" destId="{785D97F2-17FF-4812-AFCF-B18DE876704E}" srcOrd="4" destOrd="0" presId="urn:microsoft.com/office/officeart/2005/8/layout/equation2"/>
    <dgm:cxn modelId="{31886E94-1E7A-4383-A0E1-9222CC07DC57}" type="presParOf" srcId="{6067122E-CDFF-496E-A6D7-415D453CE1FD}" destId="{A5E68681-CD3C-4996-A507-56D8B2DF750B}" srcOrd="1" destOrd="0" presId="urn:microsoft.com/office/officeart/2005/8/layout/equation2"/>
    <dgm:cxn modelId="{28174247-11A7-47D8-AA45-56FFA9CD15C0}" type="presParOf" srcId="{A5E68681-CD3C-4996-A507-56D8B2DF750B}" destId="{03E3FEBC-8436-47BF-997D-9D113A171D29}" srcOrd="0" destOrd="0" presId="urn:microsoft.com/office/officeart/2005/8/layout/equation2"/>
    <dgm:cxn modelId="{DD53F0C9-4542-4361-8EC0-F308873E06BD}" type="presParOf" srcId="{6067122E-CDFF-496E-A6D7-415D453CE1FD}" destId="{29CCE86C-57D4-4E0A-87B6-F158EE586E66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3941DF-87AA-439E-9B00-6738CAB8544B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95E6B8-5988-4499-8EF6-0D2D216F9385}">
      <dgm:prSet phldrT="[Текст]" custT="1"/>
      <dgm:spPr/>
      <dgm:t>
        <a:bodyPr/>
        <a:lstStyle/>
        <a:p>
          <a:r>
            <a:rPr lang="ru-RU" sz="1800" b="1" dirty="0" err="1" smtClean="0">
              <a:latin typeface="Arial" panose="020B0604020202020204" pitchFamily="34" charset="0"/>
              <a:cs typeface="Arial" panose="020B0604020202020204" pitchFamily="34" charset="0"/>
            </a:rPr>
            <a:t>Профдиагностика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D41060-C336-4F0A-B08D-C4141CEDA98E}" type="parTrans" cxnId="{64CC78F0-5C70-496B-8C6E-C448F9703BA0}">
      <dgm:prSet/>
      <dgm:spPr/>
      <dgm:t>
        <a:bodyPr/>
        <a:lstStyle/>
        <a:p>
          <a:endParaRPr lang="ru-RU"/>
        </a:p>
      </dgm:t>
    </dgm:pt>
    <dgm:pt modelId="{17D41829-A605-41A8-890E-785EADF944A7}" type="sibTrans" cxnId="{64CC78F0-5C70-496B-8C6E-C448F9703BA0}">
      <dgm:prSet/>
      <dgm:spPr/>
      <dgm:t>
        <a:bodyPr/>
        <a:lstStyle/>
        <a:p>
          <a:endParaRPr lang="ru-RU"/>
        </a:p>
      </dgm:t>
    </dgm:pt>
    <dgm:pt modelId="{03DAAA47-2EB9-42A3-A858-5423C0B75036}">
      <dgm:prSet phldrT="[Текст]" custT="1"/>
      <dgm:spPr/>
      <dgm:t>
        <a:bodyPr/>
        <a:lstStyle/>
        <a:p>
          <a:r>
            <a:rPr lang="ru-RU" sz="2800" b="1" dirty="0" err="1" smtClean="0">
              <a:latin typeface="Arial" panose="020B0604020202020204" pitchFamily="34" charset="0"/>
              <a:cs typeface="Arial" panose="020B0604020202020204" pitchFamily="34" charset="0"/>
            </a:rPr>
            <a:t>Профконсультирование</a:t>
          </a:r>
          <a:endParaRPr lang="ru-RU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DC6D55-F899-44B3-A504-74CA0CFCE7DD}" type="parTrans" cxnId="{C4621CE4-A285-4EF5-B03B-762FB7C298B9}">
      <dgm:prSet/>
      <dgm:spPr/>
      <dgm:t>
        <a:bodyPr/>
        <a:lstStyle/>
        <a:p>
          <a:endParaRPr lang="ru-RU"/>
        </a:p>
      </dgm:t>
    </dgm:pt>
    <dgm:pt modelId="{AA3216F5-998A-4D84-8272-E8C8652ADBD4}" type="sibTrans" cxnId="{C4621CE4-A285-4EF5-B03B-762FB7C298B9}">
      <dgm:prSet/>
      <dgm:spPr/>
      <dgm:t>
        <a:bodyPr/>
        <a:lstStyle/>
        <a:p>
          <a:endParaRPr lang="ru-RU"/>
        </a:p>
      </dgm:t>
    </dgm:pt>
    <dgm:pt modelId="{5E845CDA-D166-4B11-9DDD-D54BA301AE04}">
      <dgm:prSet phldrT="[Текст]" custT="1"/>
      <dgm:spPr/>
      <dgm:t>
        <a:bodyPr/>
        <a:lstStyle/>
        <a:p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Профессиональная адаптация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AC8B70-F7E6-45B4-83AC-59E2F724CC4E}" type="parTrans" cxnId="{9752340F-F4D2-4115-9FA3-6583CD0B0280}">
      <dgm:prSet/>
      <dgm:spPr/>
      <dgm:t>
        <a:bodyPr/>
        <a:lstStyle/>
        <a:p>
          <a:endParaRPr lang="ru-RU"/>
        </a:p>
      </dgm:t>
    </dgm:pt>
    <dgm:pt modelId="{A01234DA-EFAC-4A9F-B6E3-76262CB7DD5A}" type="sibTrans" cxnId="{9752340F-F4D2-4115-9FA3-6583CD0B0280}">
      <dgm:prSet/>
      <dgm:spPr/>
      <dgm:t>
        <a:bodyPr/>
        <a:lstStyle/>
        <a:p>
          <a:endParaRPr lang="ru-RU"/>
        </a:p>
      </dgm:t>
    </dgm:pt>
    <dgm:pt modelId="{54438D5B-EEB1-47F1-83BF-ACF5DC3E8CDE}">
      <dgm:prSet phldrT="[Текст]" custT="1"/>
      <dgm:spPr/>
      <dgm:t>
        <a:bodyPr/>
        <a:lstStyle/>
        <a:p>
          <a:r>
            <a:rPr lang="ru-RU" sz="1800" b="1" dirty="0" err="1" smtClean="0"/>
            <a:t>Профподбор</a:t>
          </a:r>
          <a:r>
            <a:rPr lang="ru-RU" sz="1800" b="1" dirty="0" smtClean="0"/>
            <a:t>/профотбор</a:t>
          </a:r>
          <a:endParaRPr lang="ru-RU" sz="1800" b="1" dirty="0"/>
        </a:p>
      </dgm:t>
    </dgm:pt>
    <dgm:pt modelId="{B150D704-464A-41CA-9828-112802A78762}" type="parTrans" cxnId="{92165EA9-920B-4EA8-85F3-0BDC7E696366}">
      <dgm:prSet/>
      <dgm:spPr/>
      <dgm:t>
        <a:bodyPr/>
        <a:lstStyle/>
        <a:p>
          <a:endParaRPr lang="ru-RU"/>
        </a:p>
      </dgm:t>
    </dgm:pt>
    <dgm:pt modelId="{B7063594-6976-4E04-A27B-6EA5A737C34F}" type="sibTrans" cxnId="{92165EA9-920B-4EA8-85F3-0BDC7E696366}">
      <dgm:prSet/>
      <dgm:spPr/>
      <dgm:t>
        <a:bodyPr/>
        <a:lstStyle/>
        <a:p>
          <a:endParaRPr lang="ru-RU"/>
        </a:p>
      </dgm:t>
    </dgm:pt>
    <dgm:pt modelId="{9494C3A8-64B6-4207-91B3-9BDEF237926B}">
      <dgm:prSet phldrT="[Текст]" custT="1"/>
      <dgm:spPr/>
      <dgm:t>
        <a:bodyPr/>
        <a:lstStyle/>
        <a:p>
          <a:r>
            <a:rPr lang="ru-RU" sz="2800" b="1" dirty="0" smtClean="0">
              <a:latin typeface="Arial" panose="020B0604020202020204" pitchFamily="34" charset="0"/>
              <a:cs typeface="Arial" panose="020B0604020202020204" pitchFamily="34" charset="0"/>
            </a:rPr>
            <a:t>Профпросвещение</a:t>
          </a:r>
          <a:endParaRPr lang="ru-RU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D530B9-DCC0-4354-B48C-F1AE9D49363F}" type="parTrans" cxnId="{1D9E1329-2525-42B4-A91C-97A9D02543D1}">
      <dgm:prSet/>
      <dgm:spPr/>
      <dgm:t>
        <a:bodyPr/>
        <a:lstStyle/>
        <a:p>
          <a:endParaRPr lang="ru-RU"/>
        </a:p>
      </dgm:t>
    </dgm:pt>
    <dgm:pt modelId="{2881CBD5-7063-498C-AFF9-0CE7100076DA}" type="sibTrans" cxnId="{1D9E1329-2525-42B4-A91C-97A9D02543D1}">
      <dgm:prSet/>
      <dgm:spPr/>
      <dgm:t>
        <a:bodyPr/>
        <a:lstStyle/>
        <a:p>
          <a:endParaRPr lang="ru-RU"/>
        </a:p>
      </dgm:t>
    </dgm:pt>
    <dgm:pt modelId="{C8F8A11D-9C9E-41DE-9611-1012A90A490C}" type="pres">
      <dgm:prSet presAssocID="{6F3941DF-87AA-439E-9B00-6738CAB8544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5E508E-7FD6-4447-A871-D22B7B7E819D}" type="pres">
      <dgm:prSet presAssocID="{6F3941DF-87AA-439E-9B00-6738CAB8544B}" presName="cycle" presStyleCnt="0"/>
      <dgm:spPr/>
    </dgm:pt>
    <dgm:pt modelId="{D810BE6B-0B5C-42E2-858A-177217855427}" type="pres">
      <dgm:prSet presAssocID="{0895E6B8-5988-4499-8EF6-0D2D216F9385}" presName="nodeFirstNode" presStyleLbl="node1" presStyleIdx="0" presStyleCnt="5" custScaleX="122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76C452-D8CC-4326-A9E4-63A88E5D5396}" type="pres">
      <dgm:prSet presAssocID="{17D41829-A605-41A8-890E-785EADF944A7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C05DE6A6-4B0F-4F6A-A41E-D2A14DC8D403}" type="pres">
      <dgm:prSet presAssocID="{03DAAA47-2EB9-42A3-A858-5423C0B75036}" presName="nodeFollowingNodes" presStyleLbl="node1" presStyleIdx="1" presStyleCnt="5" custScaleX="217255" custRadScaleRad="115554" custRadScaleInc="7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A05923-3D5F-41AB-A9A8-9E7D02D88C7E}" type="pres">
      <dgm:prSet presAssocID="{5E845CDA-D166-4B11-9DDD-D54BA301AE04}" presName="nodeFollowingNodes" presStyleLbl="node1" presStyleIdx="2" presStyleCnt="5" custScaleX="119672" custRadScaleRad="110189" custRadScaleInc="-147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38E7A-105D-44C1-B6F0-9B6D433E497B}" type="pres">
      <dgm:prSet presAssocID="{54438D5B-EEB1-47F1-83BF-ACF5DC3E8CDE}" presName="nodeFollowingNodes" presStyleLbl="node1" presStyleIdx="3" presStyleCnt="5" custScaleX="131670" custRadScaleRad="106448" custRadScaleInc="11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54C04-D5DE-4CBC-9298-5B82D3B92B67}" type="pres">
      <dgm:prSet presAssocID="{9494C3A8-64B6-4207-91B3-9BDEF237926B}" presName="nodeFollowingNodes" presStyleLbl="node1" presStyleIdx="4" presStyleCnt="5" custScaleX="175380" custRadScaleRad="128595" custRadScaleInc="-10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9E1329-2525-42B4-A91C-97A9D02543D1}" srcId="{6F3941DF-87AA-439E-9B00-6738CAB8544B}" destId="{9494C3A8-64B6-4207-91B3-9BDEF237926B}" srcOrd="4" destOrd="0" parTransId="{8BD530B9-DCC0-4354-B48C-F1AE9D49363F}" sibTransId="{2881CBD5-7063-498C-AFF9-0CE7100076DA}"/>
    <dgm:cxn modelId="{64CC78F0-5C70-496B-8C6E-C448F9703BA0}" srcId="{6F3941DF-87AA-439E-9B00-6738CAB8544B}" destId="{0895E6B8-5988-4499-8EF6-0D2D216F9385}" srcOrd="0" destOrd="0" parTransId="{1FD41060-C336-4F0A-B08D-C4141CEDA98E}" sibTransId="{17D41829-A605-41A8-890E-785EADF944A7}"/>
    <dgm:cxn modelId="{D5321209-FB9F-4B44-93EE-5B8AFDEBE935}" type="presOf" srcId="{5E845CDA-D166-4B11-9DDD-D54BA301AE04}" destId="{55A05923-3D5F-41AB-A9A8-9E7D02D88C7E}" srcOrd="0" destOrd="0" presId="urn:microsoft.com/office/officeart/2005/8/layout/cycle3"/>
    <dgm:cxn modelId="{92165EA9-920B-4EA8-85F3-0BDC7E696366}" srcId="{6F3941DF-87AA-439E-9B00-6738CAB8544B}" destId="{54438D5B-EEB1-47F1-83BF-ACF5DC3E8CDE}" srcOrd="3" destOrd="0" parTransId="{B150D704-464A-41CA-9828-112802A78762}" sibTransId="{B7063594-6976-4E04-A27B-6EA5A737C34F}"/>
    <dgm:cxn modelId="{9752340F-F4D2-4115-9FA3-6583CD0B0280}" srcId="{6F3941DF-87AA-439E-9B00-6738CAB8544B}" destId="{5E845CDA-D166-4B11-9DDD-D54BA301AE04}" srcOrd="2" destOrd="0" parTransId="{87AC8B70-F7E6-45B4-83AC-59E2F724CC4E}" sibTransId="{A01234DA-EFAC-4A9F-B6E3-76262CB7DD5A}"/>
    <dgm:cxn modelId="{639A57F4-6DF4-4D49-AE4C-3E22315409A5}" type="presOf" srcId="{9494C3A8-64B6-4207-91B3-9BDEF237926B}" destId="{74A54C04-D5DE-4CBC-9298-5B82D3B92B67}" srcOrd="0" destOrd="0" presId="urn:microsoft.com/office/officeart/2005/8/layout/cycle3"/>
    <dgm:cxn modelId="{2D76EFDE-6303-494C-AD1B-1304A2DCD4F0}" type="presOf" srcId="{03DAAA47-2EB9-42A3-A858-5423C0B75036}" destId="{C05DE6A6-4B0F-4F6A-A41E-D2A14DC8D403}" srcOrd="0" destOrd="0" presId="urn:microsoft.com/office/officeart/2005/8/layout/cycle3"/>
    <dgm:cxn modelId="{C4621CE4-A285-4EF5-B03B-762FB7C298B9}" srcId="{6F3941DF-87AA-439E-9B00-6738CAB8544B}" destId="{03DAAA47-2EB9-42A3-A858-5423C0B75036}" srcOrd="1" destOrd="0" parTransId="{F7DC6D55-F899-44B3-A504-74CA0CFCE7DD}" sibTransId="{AA3216F5-998A-4D84-8272-E8C8652ADBD4}"/>
    <dgm:cxn modelId="{E3A156FF-237A-45B4-B9B3-AF02B18F5C45}" type="presOf" srcId="{6F3941DF-87AA-439E-9B00-6738CAB8544B}" destId="{C8F8A11D-9C9E-41DE-9611-1012A90A490C}" srcOrd="0" destOrd="0" presId="urn:microsoft.com/office/officeart/2005/8/layout/cycle3"/>
    <dgm:cxn modelId="{D4BFE2A9-E2BC-4E3C-901C-9A7E30D5459C}" type="presOf" srcId="{54438D5B-EEB1-47F1-83BF-ACF5DC3E8CDE}" destId="{79838E7A-105D-44C1-B6F0-9B6D433E497B}" srcOrd="0" destOrd="0" presId="urn:microsoft.com/office/officeart/2005/8/layout/cycle3"/>
    <dgm:cxn modelId="{3424D533-3419-4AEB-A49C-8EAE3E7FD9D6}" type="presOf" srcId="{0895E6B8-5988-4499-8EF6-0D2D216F9385}" destId="{D810BE6B-0B5C-42E2-858A-177217855427}" srcOrd="0" destOrd="0" presId="urn:microsoft.com/office/officeart/2005/8/layout/cycle3"/>
    <dgm:cxn modelId="{2B6E84A7-EEB1-4CD4-A037-D052B279F118}" type="presOf" srcId="{17D41829-A605-41A8-890E-785EADF944A7}" destId="{3576C452-D8CC-4326-A9E4-63A88E5D5396}" srcOrd="0" destOrd="0" presId="urn:microsoft.com/office/officeart/2005/8/layout/cycle3"/>
    <dgm:cxn modelId="{0B7FD36D-24C7-4DA7-AAFD-35E2B223CAD4}" type="presParOf" srcId="{C8F8A11D-9C9E-41DE-9611-1012A90A490C}" destId="{325E508E-7FD6-4447-A871-D22B7B7E819D}" srcOrd="0" destOrd="0" presId="urn:microsoft.com/office/officeart/2005/8/layout/cycle3"/>
    <dgm:cxn modelId="{4D0BABBB-8BCA-4990-B5D9-349FD56D554B}" type="presParOf" srcId="{325E508E-7FD6-4447-A871-D22B7B7E819D}" destId="{D810BE6B-0B5C-42E2-858A-177217855427}" srcOrd="0" destOrd="0" presId="urn:microsoft.com/office/officeart/2005/8/layout/cycle3"/>
    <dgm:cxn modelId="{EB114A0E-F4D2-4DD3-AEC1-975553741221}" type="presParOf" srcId="{325E508E-7FD6-4447-A871-D22B7B7E819D}" destId="{3576C452-D8CC-4326-A9E4-63A88E5D5396}" srcOrd="1" destOrd="0" presId="urn:microsoft.com/office/officeart/2005/8/layout/cycle3"/>
    <dgm:cxn modelId="{A52AF7ED-8B56-430D-B44A-B80624E127E8}" type="presParOf" srcId="{325E508E-7FD6-4447-A871-D22B7B7E819D}" destId="{C05DE6A6-4B0F-4F6A-A41E-D2A14DC8D403}" srcOrd="2" destOrd="0" presId="urn:microsoft.com/office/officeart/2005/8/layout/cycle3"/>
    <dgm:cxn modelId="{5954A2A2-C55C-455A-B074-845794DF0C2A}" type="presParOf" srcId="{325E508E-7FD6-4447-A871-D22B7B7E819D}" destId="{55A05923-3D5F-41AB-A9A8-9E7D02D88C7E}" srcOrd="3" destOrd="0" presId="urn:microsoft.com/office/officeart/2005/8/layout/cycle3"/>
    <dgm:cxn modelId="{9FA1B67A-16B2-4C5C-99A4-B6D497F86D18}" type="presParOf" srcId="{325E508E-7FD6-4447-A871-D22B7B7E819D}" destId="{79838E7A-105D-44C1-B6F0-9B6D433E497B}" srcOrd="4" destOrd="0" presId="urn:microsoft.com/office/officeart/2005/8/layout/cycle3"/>
    <dgm:cxn modelId="{255C77B9-FF00-40DD-AD01-90990A6177D3}" type="presParOf" srcId="{325E508E-7FD6-4447-A871-D22B7B7E819D}" destId="{74A54C04-D5DE-4CBC-9298-5B82D3B92B6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741D714-092D-4BE9-BFA4-D881747CE42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A6EA638-0EEA-44B8-B083-1507F8D382F2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alibri"/>
            </a:rPr>
            <a:t>ПРОЦЕСС информирования о профессиях, </a:t>
          </a:r>
          <a:r>
            <a:rPr lang="ru-RU" b="1" u="sng" dirty="0" smtClean="0">
              <a:solidFill>
                <a:srgbClr val="002060"/>
              </a:solidFill>
              <a:latin typeface="Calibri"/>
            </a:rPr>
            <a:t>растянутый во времени</a:t>
          </a:r>
          <a:endParaRPr lang="ru-RU" u="sng" dirty="0"/>
        </a:p>
      </dgm:t>
    </dgm:pt>
    <dgm:pt modelId="{FDA28E1D-7F43-49EC-85B1-DC2717C6762E}" type="parTrans" cxnId="{428D07C0-7532-4507-B4B5-DF965E9DDA05}">
      <dgm:prSet/>
      <dgm:spPr/>
      <dgm:t>
        <a:bodyPr/>
        <a:lstStyle/>
        <a:p>
          <a:endParaRPr lang="ru-RU"/>
        </a:p>
      </dgm:t>
    </dgm:pt>
    <dgm:pt modelId="{AB79DFD8-7026-44DC-9359-E439CC8C1617}" type="sibTrans" cxnId="{428D07C0-7532-4507-B4B5-DF965E9DDA05}">
      <dgm:prSet/>
      <dgm:spPr/>
      <dgm:t>
        <a:bodyPr/>
        <a:lstStyle/>
        <a:p>
          <a:endParaRPr lang="ru-RU"/>
        </a:p>
      </dgm:t>
    </dgm:pt>
    <dgm:pt modelId="{11DFC3B5-F2FF-40D6-98B6-19637987D15C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alibri"/>
            </a:rPr>
            <a:t>Передача </a:t>
          </a:r>
          <a:r>
            <a:rPr lang="ru-RU" b="1" u="sng" dirty="0" smtClean="0">
              <a:solidFill>
                <a:srgbClr val="002060"/>
              </a:solidFill>
              <a:latin typeface="Calibri"/>
            </a:rPr>
            <a:t>ответственности</a:t>
          </a:r>
          <a:r>
            <a:rPr lang="ru-RU" b="1" dirty="0" smtClean="0">
              <a:solidFill>
                <a:srgbClr val="002060"/>
              </a:solidFill>
              <a:latin typeface="Calibri"/>
            </a:rPr>
            <a:t> за выбор профессии на ребенка (родителя);</a:t>
          </a:r>
          <a:endParaRPr lang="ru-RU" b="1" dirty="0">
            <a:solidFill>
              <a:srgbClr val="002060"/>
            </a:solidFill>
            <a:latin typeface="Calibri"/>
          </a:endParaRPr>
        </a:p>
      </dgm:t>
    </dgm:pt>
    <dgm:pt modelId="{B68A29D1-6AE5-4042-AC1C-E7B15FD32FF1}" type="parTrans" cxnId="{3E240CC3-F52F-428F-A74B-2C4BD1B97DB0}">
      <dgm:prSet/>
      <dgm:spPr/>
      <dgm:t>
        <a:bodyPr/>
        <a:lstStyle/>
        <a:p>
          <a:endParaRPr lang="ru-RU"/>
        </a:p>
      </dgm:t>
    </dgm:pt>
    <dgm:pt modelId="{3C979288-9F60-4D09-B243-69958ACA8CF6}" type="sibTrans" cxnId="{3E240CC3-F52F-428F-A74B-2C4BD1B97DB0}">
      <dgm:prSet/>
      <dgm:spPr/>
      <dgm:t>
        <a:bodyPr/>
        <a:lstStyle/>
        <a:p>
          <a:endParaRPr lang="ru-RU"/>
        </a:p>
      </dgm:t>
    </dgm:pt>
    <dgm:pt modelId="{B8E86615-04AF-4C26-B416-62763EFC33EC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alibri"/>
            </a:rPr>
            <a:t>«Компас» понимания чего </a:t>
          </a:r>
          <a:r>
            <a:rPr lang="ru-RU" b="1" u="sng" dirty="0" smtClean="0">
              <a:solidFill>
                <a:srgbClr val="002060"/>
              </a:solidFill>
              <a:latin typeface="Calibri"/>
            </a:rPr>
            <a:t>хочет</a:t>
          </a:r>
          <a:r>
            <a:rPr lang="ru-RU" b="1" dirty="0" smtClean="0">
              <a:solidFill>
                <a:srgbClr val="002060"/>
              </a:solidFill>
              <a:latin typeface="Calibri"/>
            </a:rPr>
            <a:t> ребенок?;</a:t>
          </a:r>
        </a:p>
      </dgm:t>
    </dgm:pt>
    <dgm:pt modelId="{0C031D0F-374B-456C-BD95-FB98C8D72586}" type="parTrans" cxnId="{8F8CB116-5404-4614-B8A8-C6D293AD3E13}">
      <dgm:prSet/>
      <dgm:spPr/>
      <dgm:t>
        <a:bodyPr/>
        <a:lstStyle/>
        <a:p>
          <a:endParaRPr lang="ru-RU"/>
        </a:p>
      </dgm:t>
    </dgm:pt>
    <dgm:pt modelId="{B5556115-5222-4409-976E-0527D4E1F65D}" type="sibTrans" cxnId="{8F8CB116-5404-4614-B8A8-C6D293AD3E13}">
      <dgm:prSet/>
      <dgm:spPr/>
      <dgm:t>
        <a:bodyPr/>
        <a:lstStyle/>
        <a:p>
          <a:endParaRPr lang="ru-RU"/>
        </a:p>
      </dgm:t>
    </dgm:pt>
    <dgm:pt modelId="{67A06BD2-BAE4-4EC9-BAD8-BC2D3F16CDEE}" type="pres">
      <dgm:prSet presAssocID="{C741D714-092D-4BE9-BFA4-D881747CE42D}" presName="CompostProcess" presStyleCnt="0">
        <dgm:presLayoutVars>
          <dgm:dir/>
          <dgm:resizeHandles val="exact"/>
        </dgm:presLayoutVars>
      </dgm:prSet>
      <dgm:spPr/>
    </dgm:pt>
    <dgm:pt modelId="{3B11CEF6-06AA-492F-9504-5C3DCE9DEC9C}" type="pres">
      <dgm:prSet presAssocID="{C741D714-092D-4BE9-BFA4-D881747CE42D}" presName="arrow" presStyleLbl="bgShp" presStyleIdx="0" presStyleCnt="1" custScaleX="117647"/>
      <dgm:spPr/>
    </dgm:pt>
    <dgm:pt modelId="{A5D0FDEE-BB92-4285-85EE-8F415AAAA9B8}" type="pres">
      <dgm:prSet presAssocID="{C741D714-092D-4BE9-BFA4-D881747CE42D}" presName="linearProcess" presStyleCnt="0"/>
      <dgm:spPr/>
    </dgm:pt>
    <dgm:pt modelId="{29C22F4B-D616-4207-91FC-0C55448C15CC}" type="pres">
      <dgm:prSet presAssocID="{7A6EA638-0EEA-44B8-B083-1507F8D382F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9E7EC-EDE4-40CF-ACF7-26E7F3AB73BC}" type="pres">
      <dgm:prSet presAssocID="{AB79DFD8-7026-44DC-9359-E439CC8C1617}" presName="sibTrans" presStyleCnt="0"/>
      <dgm:spPr/>
    </dgm:pt>
    <dgm:pt modelId="{32D31B3D-6590-4531-8758-08C591732E70}" type="pres">
      <dgm:prSet presAssocID="{11DFC3B5-F2FF-40D6-98B6-19637987D15C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E435C7-A952-44B4-91D8-317566C172B7}" type="pres">
      <dgm:prSet presAssocID="{3C979288-9F60-4D09-B243-69958ACA8CF6}" presName="sibTrans" presStyleCnt="0"/>
      <dgm:spPr/>
    </dgm:pt>
    <dgm:pt modelId="{1A032D80-4411-4D2D-A07E-771D378C5847}" type="pres">
      <dgm:prSet presAssocID="{B8E86615-04AF-4C26-B416-62763EFC33E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332A89-27B4-45CD-8BF6-C9F88B9BE7F4}" type="presOf" srcId="{11DFC3B5-F2FF-40D6-98B6-19637987D15C}" destId="{32D31B3D-6590-4531-8758-08C591732E70}" srcOrd="0" destOrd="0" presId="urn:microsoft.com/office/officeart/2005/8/layout/hProcess9"/>
    <dgm:cxn modelId="{1A47EB4F-9BEE-4B10-AFC6-88CFB1173F8E}" type="presOf" srcId="{7A6EA638-0EEA-44B8-B083-1507F8D382F2}" destId="{29C22F4B-D616-4207-91FC-0C55448C15CC}" srcOrd="0" destOrd="0" presId="urn:microsoft.com/office/officeart/2005/8/layout/hProcess9"/>
    <dgm:cxn modelId="{3E240CC3-F52F-428F-A74B-2C4BD1B97DB0}" srcId="{C741D714-092D-4BE9-BFA4-D881747CE42D}" destId="{11DFC3B5-F2FF-40D6-98B6-19637987D15C}" srcOrd="1" destOrd="0" parTransId="{B68A29D1-6AE5-4042-AC1C-E7B15FD32FF1}" sibTransId="{3C979288-9F60-4D09-B243-69958ACA8CF6}"/>
    <dgm:cxn modelId="{428D07C0-7532-4507-B4B5-DF965E9DDA05}" srcId="{C741D714-092D-4BE9-BFA4-D881747CE42D}" destId="{7A6EA638-0EEA-44B8-B083-1507F8D382F2}" srcOrd="0" destOrd="0" parTransId="{FDA28E1D-7F43-49EC-85B1-DC2717C6762E}" sibTransId="{AB79DFD8-7026-44DC-9359-E439CC8C1617}"/>
    <dgm:cxn modelId="{8F8CB116-5404-4614-B8A8-C6D293AD3E13}" srcId="{C741D714-092D-4BE9-BFA4-D881747CE42D}" destId="{B8E86615-04AF-4C26-B416-62763EFC33EC}" srcOrd="2" destOrd="0" parTransId="{0C031D0F-374B-456C-BD95-FB98C8D72586}" sibTransId="{B5556115-5222-4409-976E-0527D4E1F65D}"/>
    <dgm:cxn modelId="{7B361815-F966-4420-A6DC-E67C2BAB677F}" type="presOf" srcId="{B8E86615-04AF-4C26-B416-62763EFC33EC}" destId="{1A032D80-4411-4D2D-A07E-771D378C5847}" srcOrd="0" destOrd="0" presId="urn:microsoft.com/office/officeart/2005/8/layout/hProcess9"/>
    <dgm:cxn modelId="{C32A747C-2573-479C-B8C6-FF2AAE1C4ED2}" type="presOf" srcId="{C741D714-092D-4BE9-BFA4-D881747CE42D}" destId="{67A06BD2-BAE4-4EC9-BAD8-BC2D3F16CDEE}" srcOrd="0" destOrd="0" presId="urn:microsoft.com/office/officeart/2005/8/layout/hProcess9"/>
    <dgm:cxn modelId="{A7FCFE50-1B56-4FCE-A7EA-B716D90CDF54}" type="presParOf" srcId="{67A06BD2-BAE4-4EC9-BAD8-BC2D3F16CDEE}" destId="{3B11CEF6-06AA-492F-9504-5C3DCE9DEC9C}" srcOrd="0" destOrd="0" presId="urn:microsoft.com/office/officeart/2005/8/layout/hProcess9"/>
    <dgm:cxn modelId="{6692C31A-48A5-42D3-AC33-517F7340854B}" type="presParOf" srcId="{67A06BD2-BAE4-4EC9-BAD8-BC2D3F16CDEE}" destId="{A5D0FDEE-BB92-4285-85EE-8F415AAAA9B8}" srcOrd="1" destOrd="0" presId="urn:microsoft.com/office/officeart/2005/8/layout/hProcess9"/>
    <dgm:cxn modelId="{FA367280-CFD0-4E01-9872-17BC6A4E3257}" type="presParOf" srcId="{A5D0FDEE-BB92-4285-85EE-8F415AAAA9B8}" destId="{29C22F4B-D616-4207-91FC-0C55448C15CC}" srcOrd="0" destOrd="0" presId="urn:microsoft.com/office/officeart/2005/8/layout/hProcess9"/>
    <dgm:cxn modelId="{F515F518-0A4F-41A8-B44C-519F2F93B097}" type="presParOf" srcId="{A5D0FDEE-BB92-4285-85EE-8F415AAAA9B8}" destId="{6739E7EC-EDE4-40CF-ACF7-26E7F3AB73BC}" srcOrd="1" destOrd="0" presId="urn:microsoft.com/office/officeart/2005/8/layout/hProcess9"/>
    <dgm:cxn modelId="{67CB372E-5178-462C-935E-1B1002258017}" type="presParOf" srcId="{A5D0FDEE-BB92-4285-85EE-8F415AAAA9B8}" destId="{32D31B3D-6590-4531-8758-08C591732E70}" srcOrd="2" destOrd="0" presId="urn:microsoft.com/office/officeart/2005/8/layout/hProcess9"/>
    <dgm:cxn modelId="{4B0B8732-4CA3-446B-AC9D-F0145AD38518}" type="presParOf" srcId="{A5D0FDEE-BB92-4285-85EE-8F415AAAA9B8}" destId="{7FE435C7-A952-44B4-91D8-317566C172B7}" srcOrd="3" destOrd="0" presId="urn:microsoft.com/office/officeart/2005/8/layout/hProcess9"/>
    <dgm:cxn modelId="{1D264149-BD80-409C-ADC9-EDFDF567BF88}" type="presParOf" srcId="{A5D0FDEE-BB92-4285-85EE-8F415AAAA9B8}" destId="{1A032D80-4411-4D2D-A07E-771D378C584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B7FF9C-B7A2-4DB7-BA53-985163F33901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535B58-99B1-472C-97FC-40D85C61CDCC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Выбор профессии</a:t>
          </a:r>
          <a:endParaRPr lang="ru-RU" b="1" dirty="0">
            <a:solidFill>
              <a:srgbClr val="002060"/>
            </a:solidFill>
          </a:endParaRPr>
        </a:p>
      </dgm:t>
    </dgm:pt>
    <dgm:pt modelId="{E5C9D6B5-BD3F-4C09-9E3A-FFA69F343F37}" type="parTrans" cxnId="{F19C0C71-B14C-43D4-B72C-26D72A59DA45}">
      <dgm:prSet/>
      <dgm:spPr/>
      <dgm:t>
        <a:bodyPr/>
        <a:lstStyle/>
        <a:p>
          <a:endParaRPr lang="ru-RU"/>
        </a:p>
      </dgm:t>
    </dgm:pt>
    <dgm:pt modelId="{CC7E7DDD-2DF1-4DA2-914B-8ED62E093195}" type="sibTrans" cxnId="{F19C0C71-B14C-43D4-B72C-26D72A59DA45}">
      <dgm:prSet/>
      <dgm:spPr/>
      <dgm:t>
        <a:bodyPr/>
        <a:lstStyle/>
        <a:p>
          <a:endParaRPr lang="ru-RU"/>
        </a:p>
      </dgm:t>
    </dgm:pt>
    <dgm:pt modelId="{AB562222-3972-49C1-B8DB-6CAA6362CA18}">
      <dgm:prSet phldrT="[Текст]" custT="1"/>
      <dgm:spPr/>
      <dgm:t>
        <a:bodyPr/>
        <a:lstStyle/>
        <a:p>
          <a:r>
            <a:rPr lang="ru-RU" sz="2400" dirty="0" smtClean="0"/>
            <a:t>1. </a:t>
          </a:r>
          <a:r>
            <a:rPr lang="ru-RU" sz="2800" dirty="0" smtClean="0"/>
            <a:t>Анализ информации </a:t>
          </a:r>
        </a:p>
        <a:p>
          <a:r>
            <a:rPr lang="ru-RU" sz="2400" dirty="0" smtClean="0"/>
            <a:t>хочу, могу, надо</a:t>
          </a:r>
          <a:endParaRPr lang="ru-RU" sz="2400" dirty="0"/>
        </a:p>
      </dgm:t>
    </dgm:pt>
    <dgm:pt modelId="{98CFBF05-A9F4-4DF9-89AC-B18BF4BC46CC}" type="parTrans" cxnId="{591BFC1F-3749-4AD7-8C41-1A38E5563FB6}">
      <dgm:prSet/>
      <dgm:spPr/>
      <dgm:t>
        <a:bodyPr/>
        <a:lstStyle/>
        <a:p>
          <a:endParaRPr lang="ru-RU"/>
        </a:p>
      </dgm:t>
    </dgm:pt>
    <dgm:pt modelId="{E03B788A-6230-495F-B454-BD88642B96D6}" type="sibTrans" cxnId="{591BFC1F-3749-4AD7-8C41-1A38E5563FB6}">
      <dgm:prSet/>
      <dgm:spPr/>
      <dgm:t>
        <a:bodyPr/>
        <a:lstStyle/>
        <a:p>
          <a:endParaRPr lang="ru-RU"/>
        </a:p>
      </dgm:t>
    </dgm:pt>
    <dgm:pt modelId="{A6C480F4-9BE1-4983-B57F-58DDDCDC89E5}">
      <dgm:prSet phldrT="[Текст]" custT="1"/>
      <dgm:spPr/>
      <dgm:t>
        <a:bodyPr/>
        <a:lstStyle/>
        <a:p>
          <a:r>
            <a:rPr lang="ru-RU" sz="2100" dirty="0" smtClean="0"/>
            <a:t>2. </a:t>
          </a:r>
          <a:r>
            <a:rPr lang="ru-RU" sz="2800" dirty="0" smtClean="0"/>
            <a:t>Избежать типичных ошибок </a:t>
          </a:r>
          <a:endParaRPr lang="ru-RU" sz="2800" dirty="0"/>
        </a:p>
      </dgm:t>
    </dgm:pt>
    <dgm:pt modelId="{F3276A56-00CC-4D88-9056-8E58335C5444}" type="parTrans" cxnId="{CF5F8F7A-20D2-49B6-BC1F-7B006F67850F}">
      <dgm:prSet/>
      <dgm:spPr/>
      <dgm:t>
        <a:bodyPr/>
        <a:lstStyle/>
        <a:p>
          <a:endParaRPr lang="ru-RU"/>
        </a:p>
      </dgm:t>
    </dgm:pt>
    <dgm:pt modelId="{205AA115-5A80-4B92-9B96-2E9BA2FF6A5D}" type="sibTrans" cxnId="{CF5F8F7A-20D2-49B6-BC1F-7B006F67850F}">
      <dgm:prSet/>
      <dgm:spPr/>
      <dgm:t>
        <a:bodyPr/>
        <a:lstStyle/>
        <a:p>
          <a:endParaRPr lang="ru-RU"/>
        </a:p>
      </dgm:t>
    </dgm:pt>
    <dgm:pt modelId="{CC12C8E2-3938-4165-94E5-15FD425FDB38}">
      <dgm:prSet phldrT="[Текст]" custT="1"/>
      <dgm:spPr/>
      <dgm:t>
        <a:bodyPr/>
        <a:lstStyle/>
        <a:p>
          <a:r>
            <a:rPr lang="ru-RU" sz="2100" dirty="0" smtClean="0"/>
            <a:t>3. </a:t>
          </a:r>
          <a:r>
            <a:rPr lang="ru-RU" sz="2400" dirty="0" smtClean="0"/>
            <a:t>Выбор профессионального учебного заведения</a:t>
          </a:r>
          <a:endParaRPr lang="ru-RU" sz="2400" dirty="0"/>
        </a:p>
      </dgm:t>
    </dgm:pt>
    <dgm:pt modelId="{A98F97CE-B187-4C17-9F09-FC653243D852}" type="parTrans" cxnId="{F3DEEB83-14E5-46A8-A6F3-ADB331A70C82}">
      <dgm:prSet/>
      <dgm:spPr/>
      <dgm:t>
        <a:bodyPr/>
        <a:lstStyle/>
        <a:p>
          <a:endParaRPr lang="ru-RU"/>
        </a:p>
      </dgm:t>
    </dgm:pt>
    <dgm:pt modelId="{F8433E6A-8170-485D-B8AC-E56716F9863E}" type="sibTrans" cxnId="{F3DEEB83-14E5-46A8-A6F3-ADB331A70C82}">
      <dgm:prSet/>
      <dgm:spPr/>
      <dgm:t>
        <a:bodyPr/>
        <a:lstStyle/>
        <a:p>
          <a:endParaRPr lang="ru-RU"/>
        </a:p>
      </dgm:t>
    </dgm:pt>
    <dgm:pt modelId="{22FB9538-ACF2-415A-A961-EE20A34BB996}">
      <dgm:prSet phldrT="[Текст]" custT="1"/>
      <dgm:spPr/>
      <dgm:t>
        <a:bodyPr/>
        <a:lstStyle/>
        <a:p>
          <a:r>
            <a:rPr lang="ru-RU" sz="2100" dirty="0" smtClean="0"/>
            <a:t>4. </a:t>
          </a:r>
          <a:r>
            <a:rPr lang="ru-RU" sz="2400" dirty="0" smtClean="0"/>
            <a:t>Поступление в профессиональное образовательное учреждение</a:t>
          </a:r>
          <a:endParaRPr lang="ru-RU" sz="2400" dirty="0"/>
        </a:p>
      </dgm:t>
    </dgm:pt>
    <dgm:pt modelId="{34502F1C-3C96-47E9-BD79-531CEC8314EC}" type="parTrans" cxnId="{07E0B83C-CD09-4063-A961-8E8C0FC04F63}">
      <dgm:prSet/>
      <dgm:spPr/>
      <dgm:t>
        <a:bodyPr/>
        <a:lstStyle/>
        <a:p>
          <a:endParaRPr lang="ru-RU"/>
        </a:p>
      </dgm:t>
    </dgm:pt>
    <dgm:pt modelId="{F919728D-10D9-40AA-996D-0E2F95416231}" type="sibTrans" cxnId="{07E0B83C-CD09-4063-A961-8E8C0FC04F63}">
      <dgm:prSet/>
      <dgm:spPr/>
      <dgm:t>
        <a:bodyPr/>
        <a:lstStyle/>
        <a:p>
          <a:endParaRPr lang="ru-RU"/>
        </a:p>
      </dgm:t>
    </dgm:pt>
    <dgm:pt modelId="{7FCE6391-3E25-42C8-9F8F-A4F38B8AD533}" type="pres">
      <dgm:prSet presAssocID="{36B7FF9C-B7A2-4DB7-BA53-985163F3390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325FA4-AB50-4D18-A327-933B1F425ACD}" type="pres">
      <dgm:prSet presAssocID="{36B7FF9C-B7A2-4DB7-BA53-985163F33901}" presName="matrix" presStyleCnt="0"/>
      <dgm:spPr/>
    </dgm:pt>
    <dgm:pt modelId="{C1065E43-A132-4E8E-94ED-8B5C3FE7EA7C}" type="pres">
      <dgm:prSet presAssocID="{36B7FF9C-B7A2-4DB7-BA53-985163F33901}" presName="tile1" presStyleLbl="node1" presStyleIdx="0" presStyleCnt="4"/>
      <dgm:spPr/>
      <dgm:t>
        <a:bodyPr/>
        <a:lstStyle/>
        <a:p>
          <a:endParaRPr lang="ru-RU"/>
        </a:p>
      </dgm:t>
    </dgm:pt>
    <dgm:pt modelId="{4B843274-7615-408E-AE6A-09ACA9E78397}" type="pres">
      <dgm:prSet presAssocID="{36B7FF9C-B7A2-4DB7-BA53-985163F3390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ED7F3E-D7E2-4469-BA8F-AA2C80C17F9F}" type="pres">
      <dgm:prSet presAssocID="{36B7FF9C-B7A2-4DB7-BA53-985163F33901}" presName="tile2" presStyleLbl="node1" presStyleIdx="1" presStyleCnt="4"/>
      <dgm:spPr/>
      <dgm:t>
        <a:bodyPr/>
        <a:lstStyle/>
        <a:p>
          <a:endParaRPr lang="ru-RU"/>
        </a:p>
      </dgm:t>
    </dgm:pt>
    <dgm:pt modelId="{5CE7444A-6288-48EB-8D27-36CE15D5EAB2}" type="pres">
      <dgm:prSet presAssocID="{36B7FF9C-B7A2-4DB7-BA53-985163F3390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63368-726D-4C26-A846-1E4A83E0D235}" type="pres">
      <dgm:prSet presAssocID="{36B7FF9C-B7A2-4DB7-BA53-985163F33901}" presName="tile3" presStyleLbl="node1" presStyleIdx="2" presStyleCnt="4"/>
      <dgm:spPr/>
      <dgm:t>
        <a:bodyPr/>
        <a:lstStyle/>
        <a:p>
          <a:endParaRPr lang="ru-RU"/>
        </a:p>
      </dgm:t>
    </dgm:pt>
    <dgm:pt modelId="{A2AABFD5-A839-48BD-A93C-2F52A02D24AB}" type="pres">
      <dgm:prSet presAssocID="{36B7FF9C-B7A2-4DB7-BA53-985163F3390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09D276-1B7F-4B19-8ABF-FAAA8EB37E49}" type="pres">
      <dgm:prSet presAssocID="{36B7FF9C-B7A2-4DB7-BA53-985163F33901}" presName="tile4" presStyleLbl="node1" presStyleIdx="3" presStyleCnt="4"/>
      <dgm:spPr/>
      <dgm:t>
        <a:bodyPr/>
        <a:lstStyle/>
        <a:p>
          <a:endParaRPr lang="ru-RU"/>
        </a:p>
      </dgm:t>
    </dgm:pt>
    <dgm:pt modelId="{92D303C6-4622-4C3A-958F-D223E8639B3D}" type="pres">
      <dgm:prSet presAssocID="{36B7FF9C-B7A2-4DB7-BA53-985163F3390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3D7D3-4A00-4413-A130-976B0AA7BC47}" type="pres">
      <dgm:prSet presAssocID="{36B7FF9C-B7A2-4DB7-BA53-985163F33901}" presName="centerTile" presStyleLbl="fgShp" presStyleIdx="0" presStyleCnt="1" custScaleX="158576" custScaleY="13714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AF4A38E6-C706-4DFE-A788-80FFB4A65F3C}" type="presOf" srcId="{A6C480F4-9BE1-4983-B57F-58DDDCDC89E5}" destId="{5CE7444A-6288-48EB-8D27-36CE15D5EAB2}" srcOrd="1" destOrd="0" presId="urn:microsoft.com/office/officeart/2005/8/layout/matrix1"/>
    <dgm:cxn modelId="{0916D3C4-AACF-44DA-9184-0F20452B6F8C}" type="presOf" srcId="{AB562222-3972-49C1-B8DB-6CAA6362CA18}" destId="{C1065E43-A132-4E8E-94ED-8B5C3FE7EA7C}" srcOrd="0" destOrd="0" presId="urn:microsoft.com/office/officeart/2005/8/layout/matrix1"/>
    <dgm:cxn modelId="{23D56953-6126-4C16-8511-E48989A7EF35}" type="presOf" srcId="{36B7FF9C-B7A2-4DB7-BA53-985163F33901}" destId="{7FCE6391-3E25-42C8-9F8F-A4F38B8AD533}" srcOrd="0" destOrd="0" presId="urn:microsoft.com/office/officeart/2005/8/layout/matrix1"/>
    <dgm:cxn modelId="{07E0B83C-CD09-4063-A961-8E8C0FC04F63}" srcId="{15535B58-99B1-472C-97FC-40D85C61CDCC}" destId="{22FB9538-ACF2-415A-A961-EE20A34BB996}" srcOrd="3" destOrd="0" parTransId="{34502F1C-3C96-47E9-BD79-531CEC8314EC}" sibTransId="{F919728D-10D9-40AA-996D-0E2F95416231}"/>
    <dgm:cxn modelId="{CF5F8F7A-20D2-49B6-BC1F-7B006F67850F}" srcId="{15535B58-99B1-472C-97FC-40D85C61CDCC}" destId="{A6C480F4-9BE1-4983-B57F-58DDDCDC89E5}" srcOrd="1" destOrd="0" parTransId="{F3276A56-00CC-4D88-9056-8E58335C5444}" sibTransId="{205AA115-5A80-4B92-9B96-2E9BA2FF6A5D}"/>
    <dgm:cxn modelId="{565A303C-0FF7-403E-8562-C10A1088A131}" type="presOf" srcId="{CC12C8E2-3938-4165-94E5-15FD425FDB38}" destId="{A2AABFD5-A839-48BD-A93C-2F52A02D24AB}" srcOrd="1" destOrd="0" presId="urn:microsoft.com/office/officeart/2005/8/layout/matrix1"/>
    <dgm:cxn modelId="{F3DEEB83-14E5-46A8-A6F3-ADB331A70C82}" srcId="{15535B58-99B1-472C-97FC-40D85C61CDCC}" destId="{CC12C8E2-3938-4165-94E5-15FD425FDB38}" srcOrd="2" destOrd="0" parTransId="{A98F97CE-B187-4C17-9F09-FC653243D852}" sibTransId="{F8433E6A-8170-485D-B8AC-E56716F9863E}"/>
    <dgm:cxn modelId="{9EC32EAB-0205-42E1-8639-348ACC4C8DC4}" type="presOf" srcId="{22FB9538-ACF2-415A-A961-EE20A34BB996}" destId="{92D303C6-4622-4C3A-958F-D223E8639B3D}" srcOrd="1" destOrd="0" presId="urn:microsoft.com/office/officeart/2005/8/layout/matrix1"/>
    <dgm:cxn modelId="{25ECEB94-1365-4E33-906E-43FE713834AF}" type="presOf" srcId="{22FB9538-ACF2-415A-A961-EE20A34BB996}" destId="{0409D276-1B7F-4B19-8ABF-FAAA8EB37E49}" srcOrd="0" destOrd="0" presId="urn:microsoft.com/office/officeart/2005/8/layout/matrix1"/>
    <dgm:cxn modelId="{C9E35F3B-F4C2-4ACA-8CB4-9A7B1095B812}" type="presOf" srcId="{CC12C8E2-3938-4165-94E5-15FD425FDB38}" destId="{69F63368-726D-4C26-A846-1E4A83E0D235}" srcOrd="0" destOrd="0" presId="urn:microsoft.com/office/officeart/2005/8/layout/matrix1"/>
    <dgm:cxn modelId="{F19C0C71-B14C-43D4-B72C-26D72A59DA45}" srcId="{36B7FF9C-B7A2-4DB7-BA53-985163F33901}" destId="{15535B58-99B1-472C-97FC-40D85C61CDCC}" srcOrd="0" destOrd="0" parTransId="{E5C9D6B5-BD3F-4C09-9E3A-FFA69F343F37}" sibTransId="{CC7E7DDD-2DF1-4DA2-914B-8ED62E093195}"/>
    <dgm:cxn modelId="{2BCBBFF9-33D4-4196-B886-7D5D2034330D}" type="presOf" srcId="{AB562222-3972-49C1-B8DB-6CAA6362CA18}" destId="{4B843274-7615-408E-AE6A-09ACA9E78397}" srcOrd="1" destOrd="0" presId="urn:microsoft.com/office/officeart/2005/8/layout/matrix1"/>
    <dgm:cxn modelId="{FD201C89-0E98-4729-961A-3AD0CB387277}" type="presOf" srcId="{A6C480F4-9BE1-4983-B57F-58DDDCDC89E5}" destId="{87ED7F3E-D7E2-4469-BA8F-AA2C80C17F9F}" srcOrd="0" destOrd="0" presId="urn:microsoft.com/office/officeart/2005/8/layout/matrix1"/>
    <dgm:cxn modelId="{F304E9EF-6A05-4D78-B55F-920D5AAA756A}" type="presOf" srcId="{15535B58-99B1-472C-97FC-40D85C61CDCC}" destId="{B713D7D3-4A00-4413-A130-976B0AA7BC47}" srcOrd="0" destOrd="0" presId="urn:microsoft.com/office/officeart/2005/8/layout/matrix1"/>
    <dgm:cxn modelId="{591BFC1F-3749-4AD7-8C41-1A38E5563FB6}" srcId="{15535B58-99B1-472C-97FC-40D85C61CDCC}" destId="{AB562222-3972-49C1-B8DB-6CAA6362CA18}" srcOrd="0" destOrd="0" parTransId="{98CFBF05-A9F4-4DF9-89AC-B18BF4BC46CC}" sibTransId="{E03B788A-6230-495F-B454-BD88642B96D6}"/>
    <dgm:cxn modelId="{2DFFE91D-72DE-49A4-914C-D556B5074D29}" type="presParOf" srcId="{7FCE6391-3E25-42C8-9F8F-A4F38B8AD533}" destId="{18325FA4-AB50-4D18-A327-933B1F425ACD}" srcOrd="0" destOrd="0" presId="urn:microsoft.com/office/officeart/2005/8/layout/matrix1"/>
    <dgm:cxn modelId="{D0C9961F-48E3-4694-B9D6-3B08BA682BB2}" type="presParOf" srcId="{18325FA4-AB50-4D18-A327-933B1F425ACD}" destId="{C1065E43-A132-4E8E-94ED-8B5C3FE7EA7C}" srcOrd="0" destOrd="0" presId="urn:microsoft.com/office/officeart/2005/8/layout/matrix1"/>
    <dgm:cxn modelId="{09C4C759-A6A9-47B0-910F-CE86538D7F5C}" type="presParOf" srcId="{18325FA4-AB50-4D18-A327-933B1F425ACD}" destId="{4B843274-7615-408E-AE6A-09ACA9E78397}" srcOrd="1" destOrd="0" presId="urn:microsoft.com/office/officeart/2005/8/layout/matrix1"/>
    <dgm:cxn modelId="{E0CD7139-DEBE-42B4-8878-3A1ED2A4AD53}" type="presParOf" srcId="{18325FA4-AB50-4D18-A327-933B1F425ACD}" destId="{87ED7F3E-D7E2-4469-BA8F-AA2C80C17F9F}" srcOrd="2" destOrd="0" presId="urn:microsoft.com/office/officeart/2005/8/layout/matrix1"/>
    <dgm:cxn modelId="{AE77F98F-EC13-4270-9638-C72F00281385}" type="presParOf" srcId="{18325FA4-AB50-4D18-A327-933B1F425ACD}" destId="{5CE7444A-6288-48EB-8D27-36CE15D5EAB2}" srcOrd="3" destOrd="0" presId="urn:microsoft.com/office/officeart/2005/8/layout/matrix1"/>
    <dgm:cxn modelId="{1DCC760A-7E9F-4078-BE3C-3FFB4F2D5245}" type="presParOf" srcId="{18325FA4-AB50-4D18-A327-933B1F425ACD}" destId="{69F63368-726D-4C26-A846-1E4A83E0D235}" srcOrd="4" destOrd="0" presId="urn:microsoft.com/office/officeart/2005/8/layout/matrix1"/>
    <dgm:cxn modelId="{9EACE1AF-05B4-467C-AB74-B79A1BCB8556}" type="presParOf" srcId="{18325FA4-AB50-4D18-A327-933B1F425ACD}" destId="{A2AABFD5-A839-48BD-A93C-2F52A02D24AB}" srcOrd="5" destOrd="0" presId="urn:microsoft.com/office/officeart/2005/8/layout/matrix1"/>
    <dgm:cxn modelId="{738128A5-FA7A-4D88-92BA-BBCFC15C2360}" type="presParOf" srcId="{18325FA4-AB50-4D18-A327-933B1F425ACD}" destId="{0409D276-1B7F-4B19-8ABF-FAAA8EB37E49}" srcOrd="6" destOrd="0" presId="urn:microsoft.com/office/officeart/2005/8/layout/matrix1"/>
    <dgm:cxn modelId="{8B65FD8D-BABF-413B-8C4F-4391FCB3937D}" type="presParOf" srcId="{18325FA4-AB50-4D18-A327-933B1F425ACD}" destId="{92D303C6-4622-4C3A-958F-D223E8639B3D}" srcOrd="7" destOrd="0" presId="urn:microsoft.com/office/officeart/2005/8/layout/matrix1"/>
    <dgm:cxn modelId="{FAA3A5C1-1414-4E74-9AC4-52AACC5E1451}" type="presParOf" srcId="{7FCE6391-3E25-42C8-9F8F-A4F38B8AD533}" destId="{B713D7D3-4A00-4413-A130-976B0AA7BC4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EF6E2F0-E685-40F6-ABD8-E6648F76870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E044AF-D4B0-4B47-A424-B8E6A9290D5B}">
      <dgm:prSet phldrT="[Текст]"/>
      <dgm:spPr>
        <a:xfrm rot="5400000">
          <a:off x="-316043" y="317298"/>
          <a:ext cx="2106959" cy="1474871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Хочу</a:t>
          </a:r>
          <a:endParaRPr lang="ru-RU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51F1E59-8F28-4909-AC9E-4B6A18732184}" type="parTrans" cxnId="{0237A39D-5859-4AAE-BC0B-C518AD760E4C}">
      <dgm:prSet/>
      <dgm:spPr/>
      <dgm:t>
        <a:bodyPr/>
        <a:lstStyle/>
        <a:p>
          <a:endParaRPr lang="ru-RU"/>
        </a:p>
      </dgm:t>
    </dgm:pt>
    <dgm:pt modelId="{F4F49B0B-C698-4228-917B-6F480EDAF0CA}" type="sibTrans" cxnId="{0237A39D-5859-4AAE-BC0B-C518AD760E4C}">
      <dgm:prSet/>
      <dgm:spPr/>
      <dgm:t>
        <a:bodyPr/>
        <a:lstStyle/>
        <a:p>
          <a:endParaRPr lang="ru-RU"/>
        </a:p>
      </dgm:t>
    </dgm:pt>
    <dgm:pt modelId="{D2BEF11B-E85A-407F-9FD6-94145913EE24}">
      <dgm:prSet phldrT="[Текст]" custT="1"/>
      <dgm:spPr>
        <a:xfrm rot="5400000">
          <a:off x="4548473" y="-3072347"/>
          <a:ext cx="1369523" cy="7516728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Интересы, склонности, самоанализ</a:t>
          </a:r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EA07A3F5-BDE0-46DE-B707-C5DBB5EC9BDF}" type="parTrans" cxnId="{8EEA63C4-00F6-4CE1-B5BE-5203B6F1C462}">
      <dgm:prSet/>
      <dgm:spPr/>
      <dgm:t>
        <a:bodyPr/>
        <a:lstStyle/>
        <a:p>
          <a:endParaRPr lang="ru-RU"/>
        </a:p>
      </dgm:t>
    </dgm:pt>
    <dgm:pt modelId="{5CC35B28-D66F-42EB-9122-8C8E4D8EC287}" type="sibTrans" cxnId="{8EEA63C4-00F6-4CE1-B5BE-5203B6F1C462}">
      <dgm:prSet/>
      <dgm:spPr/>
      <dgm:t>
        <a:bodyPr/>
        <a:lstStyle/>
        <a:p>
          <a:endParaRPr lang="ru-RU"/>
        </a:p>
      </dgm:t>
    </dgm:pt>
    <dgm:pt modelId="{B99F8B36-914C-461D-B5D9-63F8FB407773}">
      <dgm:prSet phldrT="[Текст]" custT="1"/>
      <dgm:spPr>
        <a:xfrm rot="5400000">
          <a:off x="4548473" y="-3072347"/>
          <a:ext cx="1369523" cy="7516728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Тесты, помощь профконсультанта; </a:t>
          </a:r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D7C7A6EA-62A7-4C6C-9035-869487C02221}" type="parTrans" cxnId="{D90AD77F-55FE-40C7-8866-7E32DC9FB516}">
      <dgm:prSet/>
      <dgm:spPr/>
      <dgm:t>
        <a:bodyPr/>
        <a:lstStyle/>
        <a:p>
          <a:endParaRPr lang="ru-RU"/>
        </a:p>
      </dgm:t>
    </dgm:pt>
    <dgm:pt modelId="{C8FC7171-7DD6-4371-A682-49A34B78807D}" type="sibTrans" cxnId="{D90AD77F-55FE-40C7-8866-7E32DC9FB516}">
      <dgm:prSet/>
      <dgm:spPr/>
      <dgm:t>
        <a:bodyPr/>
        <a:lstStyle/>
        <a:p>
          <a:endParaRPr lang="ru-RU"/>
        </a:p>
      </dgm:t>
    </dgm:pt>
    <dgm:pt modelId="{B78BF235-1FAA-4F77-86ED-5C1A6D808831}">
      <dgm:prSet phldrT="[Текст]"/>
      <dgm:spPr>
        <a:xfrm rot="5400000">
          <a:off x="-316043" y="2234364"/>
          <a:ext cx="2106959" cy="1474871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Могу</a:t>
          </a:r>
          <a:endParaRPr lang="ru-RU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111F1A6-CEAD-43BF-8328-4AC41A8BB137}" type="parTrans" cxnId="{395A079E-8BD2-49EB-B48B-AE3B61222896}">
      <dgm:prSet/>
      <dgm:spPr/>
      <dgm:t>
        <a:bodyPr/>
        <a:lstStyle/>
        <a:p>
          <a:endParaRPr lang="ru-RU"/>
        </a:p>
      </dgm:t>
    </dgm:pt>
    <dgm:pt modelId="{0EA5F674-140F-4887-B5CF-7F494E9AE7F6}" type="sibTrans" cxnId="{395A079E-8BD2-49EB-B48B-AE3B61222896}">
      <dgm:prSet/>
      <dgm:spPr/>
      <dgm:t>
        <a:bodyPr/>
        <a:lstStyle/>
        <a:p>
          <a:endParaRPr lang="ru-RU"/>
        </a:p>
      </dgm:t>
    </dgm:pt>
    <dgm:pt modelId="{711C1EF5-FD5B-4BF8-8C25-F8AE33183AB2}">
      <dgm:prSet phldrT="[Текст]" custT="1"/>
      <dgm:spPr>
        <a:xfrm rot="5400000">
          <a:off x="4548473" y="-1155282"/>
          <a:ext cx="1369523" cy="7516728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Требования к профессии (ограничения по здоровью);</a:t>
          </a:r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6DFC1CCE-DEDF-4AB7-8710-00B1AAF0C1BF}" type="parTrans" cxnId="{072DF8E2-F34D-4473-8FF2-85F73AD8FDD3}">
      <dgm:prSet/>
      <dgm:spPr/>
      <dgm:t>
        <a:bodyPr/>
        <a:lstStyle/>
        <a:p>
          <a:endParaRPr lang="ru-RU"/>
        </a:p>
      </dgm:t>
    </dgm:pt>
    <dgm:pt modelId="{E126DE14-CD71-44DD-836F-CD1D268E4DB4}" type="sibTrans" cxnId="{072DF8E2-F34D-4473-8FF2-85F73AD8FDD3}">
      <dgm:prSet/>
      <dgm:spPr/>
      <dgm:t>
        <a:bodyPr/>
        <a:lstStyle/>
        <a:p>
          <a:endParaRPr lang="ru-RU"/>
        </a:p>
      </dgm:t>
    </dgm:pt>
    <dgm:pt modelId="{AA02FA02-69C3-4F61-B3B3-854B16438C29}">
      <dgm:prSet phldrT="[Текст]" custT="1"/>
      <dgm:spPr>
        <a:xfrm rot="5400000">
          <a:off x="4548473" y="-3072347"/>
          <a:ext cx="1369523" cy="7516728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600" b="1" dirty="0" smtClean="0">
              <a:solidFill>
                <a:srgbClr val="C00000"/>
              </a:solidFill>
              <a:latin typeface="Calibri"/>
              <a:ea typeface="+mn-ea"/>
              <a:cs typeface="+mn-cs"/>
            </a:rPr>
            <a:t>Список профессий</a:t>
          </a:r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, которые нравятся: </a:t>
          </a:r>
          <a:r>
            <a:rPr lang="ru-RU" sz="1600" b="1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профессиограмма</a:t>
          </a:r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(краткое описание профессии), посещение учебных заведений, рассказы о профессиях от знакомых, родителей, друзей и др.</a:t>
          </a:r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CD0F876C-B7C4-40B3-9168-CE2F477AAE28}" type="parTrans" cxnId="{568E6B8C-7995-44DC-B50D-A507685AA71B}">
      <dgm:prSet/>
      <dgm:spPr/>
      <dgm:t>
        <a:bodyPr/>
        <a:lstStyle/>
        <a:p>
          <a:endParaRPr lang="ru-RU"/>
        </a:p>
      </dgm:t>
    </dgm:pt>
    <dgm:pt modelId="{EB5A719D-091C-446C-A04D-668C8ADE5F1E}" type="sibTrans" cxnId="{568E6B8C-7995-44DC-B50D-A507685AA71B}">
      <dgm:prSet/>
      <dgm:spPr/>
      <dgm:t>
        <a:bodyPr/>
        <a:lstStyle/>
        <a:p>
          <a:endParaRPr lang="ru-RU"/>
        </a:p>
      </dgm:t>
    </dgm:pt>
    <dgm:pt modelId="{B47A4E04-450C-4037-B734-965FD1D9A7E1}">
      <dgm:prSet phldrT="[Текст]"/>
      <dgm:spPr>
        <a:xfrm rot="5400000">
          <a:off x="4548473" y="-3072347"/>
          <a:ext cx="1369523" cy="7516728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sz="15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B7CCF83-B997-4DE0-BEEA-9237DC8B2F37}" type="parTrans" cxnId="{7E163746-356C-4F0C-96DD-7ABDB608B721}">
      <dgm:prSet/>
      <dgm:spPr/>
      <dgm:t>
        <a:bodyPr/>
        <a:lstStyle/>
        <a:p>
          <a:endParaRPr lang="ru-RU"/>
        </a:p>
      </dgm:t>
    </dgm:pt>
    <dgm:pt modelId="{A8C06424-45F3-4152-BF2B-0EDCAB62AC39}" type="sibTrans" cxnId="{7E163746-356C-4F0C-96DD-7ABDB608B721}">
      <dgm:prSet/>
      <dgm:spPr/>
      <dgm:t>
        <a:bodyPr/>
        <a:lstStyle/>
        <a:p>
          <a:endParaRPr lang="ru-RU"/>
        </a:p>
      </dgm:t>
    </dgm:pt>
    <dgm:pt modelId="{C47568E9-D516-4B42-B327-CD85AA5EAD88}">
      <dgm:prSet phldrT="[Текст]" custT="1"/>
      <dgm:spPr>
        <a:xfrm rot="5400000">
          <a:off x="4548473" y="-1155282"/>
          <a:ext cx="1369523" cy="7516728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Набор навыков, знаний и умений (</a:t>
          </a:r>
          <a:r>
            <a:rPr lang="ru-RU" sz="1600" b="1" dirty="0" smtClean="0">
              <a:solidFill>
                <a:srgbClr val="C00000"/>
              </a:solidFill>
              <a:latin typeface="Calibri"/>
              <a:ea typeface="+mn-ea"/>
              <a:cs typeface="+mn-cs"/>
            </a:rPr>
            <a:t>список - Что я умею</a:t>
          </a:r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);</a:t>
          </a:r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363F3F6D-8BAD-4BC1-A5A4-727092F74AE1}" type="parTrans" cxnId="{576C9CC5-AB9A-4BC5-8394-FBE115AE7BCE}">
      <dgm:prSet/>
      <dgm:spPr/>
      <dgm:t>
        <a:bodyPr/>
        <a:lstStyle/>
        <a:p>
          <a:endParaRPr lang="ru-RU"/>
        </a:p>
      </dgm:t>
    </dgm:pt>
    <dgm:pt modelId="{DDB8D512-ADBF-43DC-80A6-489DA64AC8A8}" type="sibTrans" cxnId="{576C9CC5-AB9A-4BC5-8394-FBE115AE7BCE}">
      <dgm:prSet/>
      <dgm:spPr/>
      <dgm:t>
        <a:bodyPr/>
        <a:lstStyle/>
        <a:p>
          <a:endParaRPr lang="ru-RU"/>
        </a:p>
      </dgm:t>
    </dgm:pt>
    <dgm:pt modelId="{7BAC8BA7-E3D0-4BB3-8E48-B1FE2E1AC28C}">
      <dgm:prSet phldrT="[Текст]" custT="1"/>
      <dgm:spPr>
        <a:xfrm rot="5400000">
          <a:off x="4548473" y="-1155282"/>
          <a:ext cx="1369523" cy="7516728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Список смежных профессий, запасные варианты (2-3)</a:t>
          </a:r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9781B214-3E9B-453B-BB02-A0A75B6D9851}" type="parTrans" cxnId="{F62B2839-E1A9-4E4F-9FA7-C2B6DDC8FFA5}">
      <dgm:prSet/>
      <dgm:spPr/>
      <dgm:t>
        <a:bodyPr/>
        <a:lstStyle/>
        <a:p>
          <a:endParaRPr lang="ru-RU"/>
        </a:p>
      </dgm:t>
    </dgm:pt>
    <dgm:pt modelId="{4A2D99CE-F6D9-449B-9D3C-01D0CAD121E9}" type="sibTrans" cxnId="{F62B2839-E1A9-4E4F-9FA7-C2B6DDC8FFA5}">
      <dgm:prSet/>
      <dgm:spPr/>
      <dgm:t>
        <a:bodyPr/>
        <a:lstStyle/>
        <a:p>
          <a:endParaRPr lang="ru-RU"/>
        </a:p>
      </dgm:t>
    </dgm:pt>
    <dgm:pt modelId="{34E92E8F-30E2-4EF7-9116-CC3E59B8C3AC}">
      <dgm:prSet phldrT="[Текст]" custT="1"/>
      <dgm:spPr>
        <a:xfrm rot="5400000">
          <a:off x="4548473" y="-1155282"/>
          <a:ext cx="1369523" cy="75167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D2813A7F-5161-42E3-95DD-6DBC910E5059}" type="parTrans" cxnId="{C3A97657-A99F-4911-BA33-48B5A1E59604}">
      <dgm:prSet/>
      <dgm:spPr/>
      <dgm:t>
        <a:bodyPr/>
        <a:lstStyle/>
        <a:p>
          <a:endParaRPr lang="ru-RU"/>
        </a:p>
      </dgm:t>
    </dgm:pt>
    <dgm:pt modelId="{F41FBE6A-C4CC-4B1F-A01B-D490E7F67676}" type="sibTrans" cxnId="{C3A97657-A99F-4911-BA33-48B5A1E59604}">
      <dgm:prSet/>
      <dgm:spPr/>
      <dgm:t>
        <a:bodyPr/>
        <a:lstStyle/>
        <a:p>
          <a:endParaRPr lang="ru-RU"/>
        </a:p>
      </dgm:t>
    </dgm:pt>
    <dgm:pt modelId="{9EDB99EF-9939-4955-830C-71F7295ADE9C}">
      <dgm:prSet phldrT="[Текст]" custT="1"/>
      <dgm:spPr>
        <a:xfrm rot="5400000">
          <a:off x="4548473" y="-1155282"/>
          <a:ext cx="1369523" cy="75167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304B50A-5761-4066-A2BC-C283F56A2F80}" type="parTrans" cxnId="{497C72CB-39E9-435E-A88D-59522A02BD31}">
      <dgm:prSet/>
      <dgm:spPr/>
      <dgm:t>
        <a:bodyPr/>
        <a:lstStyle/>
        <a:p>
          <a:endParaRPr lang="ru-RU"/>
        </a:p>
      </dgm:t>
    </dgm:pt>
    <dgm:pt modelId="{B781112A-8113-4B04-BB27-0D58CE2965E7}" type="sibTrans" cxnId="{497C72CB-39E9-435E-A88D-59522A02BD31}">
      <dgm:prSet/>
      <dgm:spPr/>
      <dgm:t>
        <a:bodyPr/>
        <a:lstStyle/>
        <a:p>
          <a:endParaRPr lang="ru-RU"/>
        </a:p>
      </dgm:t>
    </dgm:pt>
    <dgm:pt modelId="{CCAF6ABC-C7F2-4D6B-95F9-9C1A84D87183}" type="pres">
      <dgm:prSet presAssocID="{CEF6E2F0-E685-40F6-ABD8-E6648F76870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FC4478-5714-44B6-B723-D3A6F94C1A28}" type="pres">
      <dgm:prSet presAssocID="{D0E044AF-D4B0-4B47-A424-B8E6A9290D5B}" presName="composite" presStyleCnt="0"/>
      <dgm:spPr/>
    </dgm:pt>
    <dgm:pt modelId="{6300CCA0-730D-4415-9C53-96E9938FA925}" type="pres">
      <dgm:prSet presAssocID="{D0E044AF-D4B0-4B47-A424-B8E6A9290D5B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65BF86-577A-4043-905F-A880F7AA778F}" type="pres">
      <dgm:prSet presAssocID="{D0E044AF-D4B0-4B47-A424-B8E6A9290D5B}" presName="descendantText" presStyleLbl="alignAcc1" presStyleIdx="0" presStyleCnt="2" custScaleY="1176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5D0885-179C-478F-9AC3-7291C66C1A39}" type="pres">
      <dgm:prSet presAssocID="{F4F49B0B-C698-4228-917B-6F480EDAF0CA}" presName="sp" presStyleCnt="0"/>
      <dgm:spPr/>
    </dgm:pt>
    <dgm:pt modelId="{EA391617-F6C1-496D-84EC-90ADE0C0D9A9}" type="pres">
      <dgm:prSet presAssocID="{B78BF235-1FAA-4F77-86ED-5C1A6D808831}" presName="composite" presStyleCnt="0"/>
      <dgm:spPr/>
    </dgm:pt>
    <dgm:pt modelId="{239E98D4-8438-4DD7-8206-A94CD1C73DD7}" type="pres">
      <dgm:prSet presAssocID="{B78BF235-1FAA-4F77-86ED-5C1A6D808831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48A672-FA10-426A-A314-AEF6F631C875}" type="pres">
      <dgm:prSet presAssocID="{B78BF235-1FAA-4F77-86ED-5C1A6D808831}" presName="descendantText" presStyleLbl="alignAcc1" presStyleIdx="1" presStyleCnt="2" custScaleY="13073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ru-RU"/>
        </a:p>
      </dgm:t>
    </dgm:pt>
  </dgm:ptLst>
  <dgm:cxnLst>
    <dgm:cxn modelId="{D8D78D4B-FAEB-4657-B362-795E86D45B2A}" type="presOf" srcId="{B99F8B36-914C-461D-B5D9-63F8FB407773}" destId="{9A65BF86-577A-4043-905F-A880F7AA778F}" srcOrd="0" destOrd="1" presId="urn:microsoft.com/office/officeart/2005/8/layout/chevron2"/>
    <dgm:cxn modelId="{24761270-CFAF-4C08-BFEC-3DEE0600FFC7}" type="presOf" srcId="{B47A4E04-450C-4037-B734-965FD1D9A7E1}" destId="{9A65BF86-577A-4043-905F-A880F7AA778F}" srcOrd="0" destOrd="3" presId="urn:microsoft.com/office/officeart/2005/8/layout/chevron2"/>
    <dgm:cxn modelId="{186238D9-CA32-485E-BF0F-D94C94A44378}" type="presOf" srcId="{D0E044AF-D4B0-4B47-A424-B8E6A9290D5B}" destId="{6300CCA0-730D-4415-9C53-96E9938FA925}" srcOrd="0" destOrd="0" presId="urn:microsoft.com/office/officeart/2005/8/layout/chevron2"/>
    <dgm:cxn modelId="{395A079E-8BD2-49EB-B48B-AE3B61222896}" srcId="{CEF6E2F0-E685-40F6-ABD8-E6648F76870C}" destId="{B78BF235-1FAA-4F77-86ED-5C1A6D808831}" srcOrd="1" destOrd="0" parTransId="{4111F1A6-CEAD-43BF-8328-4AC41A8BB137}" sibTransId="{0EA5F674-140F-4887-B5CF-7F494E9AE7F6}"/>
    <dgm:cxn modelId="{576C9CC5-AB9A-4BC5-8394-FBE115AE7BCE}" srcId="{B78BF235-1FAA-4F77-86ED-5C1A6D808831}" destId="{C47568E9-D516-4B42-B327-CD85AA5EAD88}" srcOrd="2" destOrd="0" parTransId="{363F3F6D-8BAD-4BC1-A5A4-727092F74AE1}" sibTransId="{DDB8D512-ADBF-43DC-80A6-489DA64AC8A8}"/>
    <dgm:cxn modelId="{8EEA63C4-00F6-4CE1-B5BE-5203B6F1C462}" srcId="{D0E044AF-D4B0-4B47-A424-B8E6A9290D5B}" destId="{D2BEF11B-E85A-407F-9FD6-94145913EE24}" srcOrd="0" destOrd="0" parTransId="{EA07A3F5-BDE0-46DE-B707-C5DBB5EC9BDF}" sibTransId="{5CC35B28-D66F-42EB-9122-8C8E4D8EC287}"/>
    <dgm:cxn modelId="{0500D864-6D71-47A7-AFC1-E62186DA521C}" type="presOf" srcId="{9EDB99EF-9939-4955-830C-71F7295ADE9C}" destId="{DF48A672-FA10-426A-A314-AEF6F631C875}" srcOrd="0" destOrd="3" presId="urn:microsoft.com/office/officeart/2005/8/layout/chevron2"/>
    <dgm:cxn modelId="{497C72CB-39E9-435E-A88D-59522A02BD31}" srcId="{B78BF235-1FAA-4F77-86ED-5C1A6D808831}" destId="{9EDB99EF-9939-4955-830C-71F7295ADE9C}" srcOrd="3" destOrd="0" parTransId="{B304B50A-5761-4066-A2BC-C283F56A2F80}" sibTransId="{B781112A-8113-4B04-BB27-0D58CE2965E7}"/>
    <dgm:cxn modelId="{F78C4CD4-F502-4C68-91AB-A1C309B84A0A}" type="presOf" srcId="{C47568E9-D516-4B42-B327-CD85AA5EAD88}" destId="{DF48A672-FA10-426A-A314-AEF6F631C875}" srcOrd="0" destOrd="2" presId="urn:microsoft.com/office/officeart/2005/8/layout/chevron2"/>
    <dgm:cxn modelId="{568E6B8C-7995-44DC-B50D-A507685AA71B}" srcId="{D0E044AF-D4B0-4B47-A424-B8E6A9290D5B}" destId="{AA02FA02-69C3-4F61-B3B3-854B16438C29}" srcOrd="2" destOrd="0" parTransId="{CD0F876C-B7C4-40B3-9168-CE2F477AAE28}" sibTransId="{EB5A719D-091C-446C-A04D-668C8ADE5F1E}"/>
    <dgm:cxn modelId="{D90AD77F-55FE-40C7-8866-7E32DC9FB516}" srcId="{D0E044AF-D4B0-4B47-A424-B8E6A9290D5B}" destId="{B99F8B36-914C-461D-B5D9-63F8FB407773}" srcOrd="1" destOrd="0" parTransId="{D7C7A6EA-62A7-4C6C-9035-869487C02221}" sibTransId="{C8FC7171-7DD6-4371-A682-49A34B78807D}"/>
    <dgm:cxn modelId="{ABC122D6-E0F9-4AD3-9ED8-AEAA3D8449C6}" type="presOf" srcId="{7BAC8BA7-E3D0-4BB3-8E48-B1FE2E1AC28C}" destId="{DF48A672-FA10-426A-A314-AEF6F631C875}" srcOrd="0" destOrd="4" presId="urn:microsoft.com/office/officeart/2005/8/layout/chevron2"/>
    <dgm:cxn modelId="{072DF8E2-F34D-4473-8FF2-85F73AD8FDD3}" srcId="{B78BF235-1FAA-4F77-86ED-5C1A6D808831}" destId="{711C1EF5-FD5B-4BF8-8C25-F8AE33183AB2}" srcOrd="0" destOrd="0" parTransId="{6DFC1CCE-DEDF-4AB7-8710-00B1AAF0C1BF}" sibTransId="{E126DE14-CD71-44DD-836F-CD1D268E4DB4}"/>
    <dgm:cxn modelId="{2642D717-37CE-4A2A-9080-2DCD9644F3F3}" type="presOf" srcId="{34E92E8F-30E2-4EF7-9116-CC3E59B8C3AC}" destId="{DF48A672-FA10-426A-A314-AEF6F631C875}" srcOrd="0" destOrd="1" presId="urn:microsoft.com/office/officeart/2005/8/layout/chevron2"/>
    <dgm:cxn modelId="{7E163746-356C-4F0C-96DD-7ABDB608B721}" srcId="{D0E044AF-D4B0-4B47-A424-B8E6A9290D5B}" destId="{B47A4E04-450C-4037-B734-965FD1D9A7E1}" srcOrd="3" destOrd="0" parTransId="{1B7CCF83-B997-4DE0-BEEA-9237DC8B2F37}" sibTransId="{A8C06424-45F3-4152-BF2B-0EDCAB62AC39}"/>
    <dgm:cxn modelId="{F62B2839-E1A9-4E4F-9FA7-C2B6DDC8FFA5}" srcId="{B78BF235-1FAA-4F77-86ED-5C1A6D808831}" destId="{7BAC8BA7-E3D0-4BB3-8E48-B1FE2E1AC28C}" srcOrd="4" destOrd="0" parTransId="{9781B214-3E9B-453B-BB02-A0A75B6D9851}" sibTransId="{4A2D99CE-F6D9-449B-9D3C-01D0CAD121E9}"/>
    <dgm:cxn modelId="{639D2560-B194-429C-8A17-68E7358596D7}" type="presOf" srcId="{AA02FA02-69C3-4F61-B3B3-854B16438C29}" destId="{9A65BF86-577A-4043-905F-A880F7AA778F}" srcOrd="0" destOrd="2" presId="urn:microsoft.com/office/officeart/2005/8/layout/chevron2"/>
    <dgm:cxn modelId="{8FAF0538-CF27-4792-A83A-786F4A7FBE7A}" type="presOf" srcId="{B78BF235-1FAA-4F77-86ED-5C1A6D808831}" destId="{239E98D4-8438-4DD7-8206-A94CD1C73DD7}" srcOrd="0" destOrd="0" presId="urn:microsoft.com/office/officeart/2005/8/layout/chevron2"/>
    <dgm:cxn modelId="{0237A39D-5859-4AAE-BC0B-C518AD760E4C}" srcId="{CEF6E2F0-E685-40F6-ABD8-E6648F76870C}" destId="{D0E044AF-D4B0-4B47-A424-B8E6A9290D5B}" srcOrd="0" destOrd="0" parTransId="{C51F1E59-8F28-4909-AC9E-4B6A18732184}" sibTransId="{F4F49B0B-C698-4228-917B-6F480EDAF0CA}"/>
    <dgm:cxn modelId="{C7230DB7-CFFD-4163-B627-EABA70FDE38C}" type="presOf" srcId="{711C1EF5-FD5B-4BF8-8C25-F8AE33183AB2}" destId="{DF48A672-FA10-426A-A314-AEF6F631C875}" srcOrd="0" destOrd="0" presId="urn:microsoft.com/office/officeart/2005/8/layout/chevron2"/>
    <dgm:cxn modelId="{4E8912EC-0963-4152-B06E-D82BA5733A9C}" type="presOf" srcId="{CEF6E2F0-E685-40F6-ABD8-E6648F76870C}" destId="{CCAF6ABC-C7F2-4D6B-95F9-9C1A84D87183}" srcOrd="0" destOrd="0" presId="urn:microsoft.com/office/officeart/2005/8/layout/chevron2"/>
    <dgm:cxn modelId="{CFADCC51-C8ED-481F-8EB1-A9CA6D55358D}" type="presOf" srcId="{D2BEF11B-E85A-407F-9FD6-94145913EE24}" destId="{9A65BF86-577A-4043-905F-A880F7AA778F}" srcOrd="0" destOrd="0" presId="urn:microsoft.com/office/officeart/2005/8/layout/chevron2"/>
    <dgm:cxn modelId="{C3A97657-A99F-4911-BA33-48B5A1E59604}" srcId="{B78BF235-1FAA-4F77-86ED-5C1A6D808831}" destId="{34E92E8F-30E2-4EF7-9116-CC3E59B8C3AC}" srcOrd="1" destOrd="0" parTransId="{D2813A7F-5161-42E3-95DD-6DBC910E5059}" sibTransId="{F41FBE6A-C4CC-4B1F-A01B-D490E7F67676}"/>
    <dgm:cxn modelId="{90FC8DF2-63D7-4BA2-AA92-FC7CB5C2BE75}" type="presParOf" srcId="{CCAF6ABC-C7F2-4D6B-95F9-9C1A84D87183}" destId="{4DFC4478-5714-44B6-B723-D3A6F94C1A28}" srcOrd="0" destOrd="0" presId="urn:microsoft.com/office/officeart/2005/8/layout/chevron2"/>
    <dgm:cxn modelId="{6E8A1F9F-4340-4A69-A300-6C1A0460C67E}" type="presParOf" srcId="{4DFC4478-5714-44B6-B723-D3A6F94C1A28}" destId="{6300CCA0-730D-4415-9C53-96E9938FA925}" srcOrd="0" destOrd="0" presId="urn:microsoft.com/office/officeart/2005/8/layout/chevron2"/>
    <dgm:cxn modelId="{63C66D8E-56F7-475C-8F1B-93011CCF1529}" type="presParOf" srcId="{4DFC4478-5714-44B6-B723-D3A6F94C1A28}" destId="{9A65BF86-577A-4043-905F-A880F7AA778F}" srcOrd="1" destOrd="0" presId="urn:microsoft.com/office/officeart/2005/8/layout/chevron2"/>
    <dgm:cxn modelId="{F7EA6FB8-4A4B-4F2E-B628-719DB63102FD}" type="presParOf" srcId="{CCAF6ABC-C7F2-4D6B-95F9-9C1A84D87183}" destId="{305D0885-179C-478F-9AC3-7291C66C1A39}" srcOrd="1" destOrd="0" presId="urn:microsoft.com/office/officeart/2005/8/layout/chevron2"/>
    <dgm:cxn modelId="{122AC29A-4589-4949-98FF-4D69DDFF9E6E}" type="presParOf" srcId="{CCAF6ABC-C7F2-4D6B-95F9-9C1A84D87183}" destId="{EA391617-F6C1-496D-84EC-90ADE0C0D9A9}" srcOrd="2" destOrd="0" presId="urn:microsoft.com/office/officeart/2005/8/layout/chevron2"/>
    <dgm:cxn modelId="{EC158872-D0B9-43D8-94B6-79621EEB4282}" type="presParOf" srcId="{EA391617-F6C1-496D-84EC-90ADE0C0D9A9}" destId="{239E98D4-8438-4DD7-8206-A94CD1C73DD7}" srcOrd="0" destOrd="0" presId="urn:microsoft.com/office/officeart/2005/8/layout/chevron2"/>
    <dgm:cxn modelId="{2BDD0D1B-3FE5-4C38-8D27-AFD5CFB2413B}" type="presParOf" srcId="{EA391617-F6C1-496D-84EC-90ADE0C0D9A9}" destId="{DF48A672-FA10-426A-A314-AEF6F631C87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EF6E2F0-E685-40F6-ABD8-E6648F76870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6AD1DD-13BB-4049-BE53-5657B9869CDD}">
      <dgm:prSet phldrT="[Текст]"/>
      <dgm:spPr>
        <a:xfrm rot="5400000">
          <a:off x="-316043" y="4151429"/>
          <a:ext cx="2106959" cy="1474871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Надо</a:t>
          </a:r>
          <a:endParaRPr lang="ru-RU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2B1C5EC-8E20-4F50-A6BA-2B30E400AA7D}" type="parTrans" cxnId="{59ADB46A-2094-47A9-A61E-35E240ABDCE4}">
      <dgm:prSet/>
      <dgm:spPr/>
      <dgm:t>
        <a:bodyPr/>
        <a:lstStyle/>
        <a:p>
          <a:endParaRPr lang="ru-RU"/>
        </a:p>
      </dgm:t>
    </dgm:pt>
    <dgm:pt modelId="{EBD64E56-4190-4C1D-9795-3687EED2757C}" type="sibTrans" cxnId="{59ADB46A-2094-47A9-A61E-35E240ABDCE4}">
      <dgm:prSet/>
      <dgm:spPr/>
      <dgm:t>
        <a:bodyPr/>
        <a:lstStyle/>
        <a:p>
          <a:endParaRPr lang="ru-RU"/>
        </a:p>
      </dgm:t>
    </dgm:pt>
    <dgm:pt modelId="{4A30FBEC-1453-479D-BA85-6BBD4B56A9F9}">
      <dgm:prSet phldrT="[Текст]" custT="1"/>
      <dgm:spPr>
        <a:xfrm rot="5400000">
          <a:off x="4548473" y="761783"/>
          <a:ext cx="1369523" cy="75167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Реальность и востребованность профессии по месту проживания                                 (центры занятости, ярмарки вакансий, сайты учебных заведений) ;</a:t>
          </a:r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C7DA0C65-527E-49CD-B484-89AEEB3417BD}" type="parTrans" cxnId="{975FFD0A-1470-4BC1-A62B-4B12F4B12FBC}">
      <dgm:prSet/>
      <dgm:spPr/>
      <dgm:t>
        <a:bodyPr/>
        <a:lstStyle/>
        <a:p>
          <a:endParaRPr lang="ru-RU"/>
        </a:p>
      </dgm:t>
    </dgm:pt>
    <dgm:pt modelId="{2FE85049-F09F-4ABA-9817-B5B9A120F57F}" type="sibTrans" cxnId="{975FFD0A-1470-4BC1-A62B-4B12F4B12FBC}">
      <dgm:prSet/>
      <dgm:spPr/>
      <dgm:t>
        <a:bodyPr/>
        <a:lstStyle/>
        <a:p>
          <a:endParaRPr lang="ru-RU"/>
        </a:p>
      </dgm:t>
    </dgm:pt>
    <dgm:pt modelId="{AB61CA6E-D0FA-4954-87D8-E57397D8A6D6}">
      <dgm:prSet phldrT="[Текст]"/>
      <dgm:spPr>
        <a:xfrm rot="5400000">
          <a:off x="4548473" y="761783"/>
          <a:ext cx="1369523" cy="75167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sz="15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F158E24-B49B-40DD-B170-CC87021B5A8A}" type="parTrans" cxnId="{6AE51EB4-852E-4FD2-BC32-F525C1A797D2}">
      <dgm:prSet/>
      <dgm:spPr/>
      <dgm:t>
        <a:bodyPr/>
        <a:lstStyle/>
        <a:p>
          <a:endParaRPr lang="ru-RU"/>
        </a:p>
      </dgm:t>
    </dgm:pt>
    <dgm:pt modelId="{4A2B746C-AF48-4A91-9842-6D674AF6D035}" type="sibTrans" cxnId="{6AE51EB4-852E-4FD2-BC32-F525C1A797D2}">
      <dgm:prSet/>
      <dgm:spPr/>
      <dgm:t>
        <a:bodyPr/>
        <a:lstStyle/>
        <a:p>
          <a:endParaRPr lang="ru-RU"/>
        </a:p>
      </dgm:t>
    </dgm:pt>
    <dgm:pt modelId="{C86C7CAC-DD9C-482F-B3A6-543EFDC4877E}">
      <dgm:prSet phldrT="[Текст]"/>
      <dgm:spPr>
        <a:xfrm rot="5400000">
          <a:off x="4548473" y="761783"/>
          <a:ext cx="1369523" cy="75167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sz="15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F6DB866-7B14-49E7-A547-4228B6CDE885}" type="parTrans" cxnId="{515BBB36-089D-4B74-A348-ECFBAF96073B}">
      <dgm:prSet/>
      <dgm:spPr/>
      <dgm:t>
        <a:bodyPr/>
        <a:lstStyle/>
        <a:p>
          <a:endParaRPr lang="ru-RU"/>
        </a:p>
      </dgm:t>
    </dgm:pt>
    <dgm:pt modelId="{56C8E45B-D847-4092-A32D-B8A7DA11BF7C}" type="sibTrans" cxnId="{515BBB36-089D-4B74-A348-ECFBAF96073B}">
      <dgm:prSet/>
      <dgm:spPr/>
      <dgm:t>
        <a:bodyPr/>
        <a:lstStyle/>
        <a:p>
          <a:endParaRPr lang="ru-RU"/>
        </a:p>
      </dgm:t>
    </dgm:pt>
    <dgm:pt modelId="{86A0067E-343B-461A-A7EB-38DC04589990}">
      <dgm:prSet phldrT="[Текст]" custT="1"/>
      <dgm:spPr>
        <a:xfrm rot="5400000">
          <a:off x="4548473" y="761783"/>
          <a:ext cx="1369523" cy="75167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Развитие и перспективность профессионального направления на территории;</a:t>
          </a:r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E2A0B8D0-5CB3-4AED-82A6-3ECDD189E7CC}" type="parTrans" cxnId="{D12AD561-D203-42E4-B995-88FB8799032D}">
      <dgm:prSet/>
      <dgm:spPr/>
      <dgm:t>
        <a:bodyPr/>
        <a:lstStyle/>
        <a:p>
          <a:endParaRPr lang="ru-RU"/>
        </a:p>
      </dgm:t>
    </dgm:pt>
    <dgm:pt modelId="{7F77EC77-AC11-4F69-B5F0-3133F2A18849}" type="sibTrans" cxnId="{D12AD561-D203-42E4-B995-88FB8799032D}">
      <dgm:prSet/>
      <dgm:spPr/>
      <dgm:t>
        <a:bodyPr/>
        <a:lstStyle/>
        <a:p>
          <a:endParaRPr lang="ru-RU"/>
        </a:p>
      </dgm:t>
    </dgm:pt>
    <dgm:pt modelId="{15BC85C0-1495-461B-9A28-8BF6F543B8D6}">
      <dgm:prSet phldrT="[Текст]" custT="1"/>
      <dgm:spPr>
        <a:xfrm rot="5400000">
          <a:off x="4548473" y="761783"/>
          <a:ext cx="1369523" cy="75167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3AC9CC88-7894-42B0-BEBB-7A100B83C06A}" type="parTrans" cxnId="{ABC7A2B0-3C94-4080-83EF-2B4C695DF210}">
      <dgm:prSet/>
      <dgm:spPr/>
      <dgm:t>
        <a:bodyPr/>
        <a:lstStyle/>
        <a:p>
          <a:endParaRPr lang="ru-RU"/>
        </a:p>
      </dgm:t>
    </dgm:pt>
    <dgm:pt modelId="{43B9F65B-6113-492C-B7D7-4D2FE44FEC13}" type="sibTrans" cxnId="{ABC7A2B0-3C94-4080-83EF-2B4C695DF210}">
      <dgm:prSet/>
      <dgm:spPr/>
      <dgm:t>
        <a:bodyPr/>
        <a:lstStyle/>
        <a:p>
          <a:endParaRPr lang="ru-RU"/>
        </a:p>
      </dgm:t>
    </dgm:pt>
    <dgm:pt modelId="{736FC6F3-8155-4CF6-AA17-212670853017}">
      <dgm:prSet phldrT="[Текст]" custT="1"/>
      <dgm:spPr>
        <a:xfrm rot="5400000">
          <a:off x="4548473" y="761783"/>
          <a:ext cx="1369523" cy="75167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sz="1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D8796E8-E762-4FF6-9B75-585CBA2BFDA2}" type="parTrans" cxnId="{EED202D2-D193-460E-A4EA-D666D6A07291}">
      <dgm:prSet/>
      <dgm:spPr/>
      <dgm:t>
        <a:bodyPr/>
        <a:lstStyle/>
        <a:p>
          <a:endParaRPr lang="ru-RU"/>
        </a:p>
      </dgm:t>
    </dgm:pt>
    <dgm:pt modelId="{66AE079F-F84B-40A8-9F53-5203AEB82BBE}" type="sibTrans" cxnId="{EED202D2-D193-460E-A4EA-D666D6A07291}">
      <dgm:prSet/>
      <dgm:spPr/>
      <dgm:t>
        <a:bodyPr/>
        <a:lstStyle/>
        <a:p>
          <a:endParaRPr lang="ru-RU"/>
        </a:p>
      </dgm:t>
    </dgm:pt>
    <dgm:pt modelId="{34E92E8F-30E2-4EF7-9116-CC3E59B8C3AC}">
      <dgm:prSet phldrT="[Текст]" custT="1"/>
      <dgm:spPr>
        <a:xfrm rot="5400000">
          <a:off x="4548473" y="-1155282"/>
          <a:ext cx="1369523" cy="751672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Новосибирская </a:t>
          </a:r>
        </a:p>
        <a:p>
          <a:r>
            <a:rPr lang="ru-RU" sz="2400" b="1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область</a:t>
          </a:r>
          <a:endParaRPr lang="ru-RU" sz="2400" b="1" dirty="0">
            <a:solidFill>
              <a:srgbClr val="002060"/>
            </a:solidFill>
            <a:latin typeface="Calibri"/>
            <a:ea typeface="+mn-ea"/>
            <a:cs typeface="+mn-cs"/>
          </a:endParaRPr>
        </a:p>
      </dgm:t>
    </dgm:pt>
    <dgm:pt modelId="{D2813A7F-5161-42E3-95DD-6DBC910E5059}" type="parTrans" cxnId="{C3A97657-A99F-4911-BA33-48B5A1E59604}">
      <dgm:prSet/>
      <dgm:spPr/>
      <dgm:t>
        <a:bodyPr/>
        <a:lstStyle/>
        <a:p>
          <a:endParaRPr lang="ru-RU"/>
        </a:p>
      </dgm:t>
    </dgm:pt>
    <dgm:pt modelId="{F41FBE6A-C4CC-4B1F-A01B-D490E7F67676}" type="sibTrans" cxnId="{C3A97657-A99F-4911-BA33-48B5A1E59604}">
      <dgm:prSet/>
      <dgm:spPr/>
      <dgm:t>
        <a:bodyPr/>
        <a:lstStyle/>
        <a:p>
          <a:endParaRPr lang="ru-RU"/>
        </a:p>
      </dgm:t>
    </dgm:pt>
    <dgm:pt modelId="{AD4A9322-C0A3-4396-B487-B5A1B61DBFC6}">
      <dgm:prSet/>
      <dgm:spPr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rPr>
            <a:t>Базовая профессиональная образовательная организация СПО</a:t>
          </a:r>
          <a:endParaRPr lang="ru-RU" b="1" dirty="0">
            <a:solidFill>
              <a:srgbClr val="002060"/>
            </a:solidFill>
            <a:latin typeface="Calibri" pitchFamily="34" charset="0"/>
            <a:cs typeface="Calibri" pitchFamily="34" charset="0"/>
          </a:endParaRPr>
        </a:p>
      </dgm:t>
    </dgm:pt>
    <dgm:pt modelId="{BFA0C3B3-80BD-4588-BF96-60A6C91EBD5E}" type="parTrans" cxnId="{52E46C24-4E54-48EE-A146-D339B141C56B}">
      <dgm:prSet/>
      <dgm:spPr/>
      <dgm:t>
        <a:bodyPr/>
        <a:lstStyle/>
        <a:p>
          <a:endParaRPr lang="ru-RU"/>
        </a:p>
      </dgm:t>
    </dgm:pt>
    <dgm:pt modelId="{48901093-DB31-4C30-B943-89C46579EC06}" type="sibTrans" cxnId="{52E46C24-4E54-48EE-A146-D339B141C56B}">
      <dgm:prSet/>
      <dgm:spPr/>
      <dgm:t>
        <a:bodyPr/>
        <a:lstStyle/>
        <a:p>
          <a:endParaRPr lang="ru-RU"/>
        </a:p>
      </dgm:t>
    </dgm:pt>
    <dgm:pt modelId="{E2EA3C3E-DAA9-4560-82F6-5B5D043DB794}">
      <dgm:prSet/>
      <dgm:spPr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rnd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rPr>
            <a:t>Региональный учебно-методический центр СПО  (РУМЦ)</a:t>
          </a:r>
          <a:endParaRPr lang="ru-RU" b="1" dirty="0">
            <a:solidFill>
              <a:srgbClr val="002060"/>
            </a:solidFill>
            <a:latin typeface="Calibri" pitchFamily="34" charset="0"/>
            <a:cs typeface="Calibri" pitchFamily="34" charset="0"/>
          </a:endParaRPr>
        </a:p>
      </dgm:t>
    </dgm:pt>
    <dgm:pt modelId="{26399C64-E691-4382-8392-6B699B410855}" type="parTrans" cxnId="{52BE0CBB-3036-4037-8708-A1155C43773E}">
      <dgm:prSet/>
      <dgm:spPr/>
      <dgm:t>
        <a:bodyPr/>
        <a:lstStyle/>
        <a:p>
          <a:endParaRPr lang="ru-RU"/>
        </a:p>
      </dgm:t>
    </dgm:pt>
    <dgm:pt modelId="{DE8AC770-F5C5-45C3-A93C-F4E7711CC960}" type="sibTrans" cxnId="{52BE0CBB-3036-4037-8708-A1155C43773E}">
      <dgm:prSet/>
      <dgm:spPr/>
      <dgm:t>
        <a:bodyPr/>
        <a:lstStyle/>
        <a:p>
          <a:endParaRPr lang="ru-RU"/>
        </a:p>
      </dgm:t>
    </dgm:pt>
    <dgm:pt modelId="{CCAF6ABC-C7F2-4D6B-95F9-9C1A84D87183}" type="pres">
      <dgm:prSet presAssocID="{CEF6E2F0-E685-40F6-ABD8-E6648F76870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0C4B8E-DCE1-4358-9166-3A535C5CDF1C}" type="pres">
      <dgm:prSet presAssocID="{34E92E8F-30E2-4EF7-9116-CC3E59B8C3AC}" presName="composite" presStyleCnt="0"/>
      <dgm:spPr/>
    </dgm:pt>
    <dgm:pt modelId="{81FA6657-E9B3-4C51-8ED8-CA6939E81315}" type="pres">
      <dgm:prSet presAssocID="{34E92E8F-30E2-4EF7-9116-CC3E59B8C3AC}" presName="parentText" presStyleLbl="alignNode1" presStyleIdx="0" presStyleCnt="2" custLinFactNeighborX="0" custLinFactNeighborY="961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3912E-3F8F-4911-BCA7-DD6F1B040E49}" type="pres">
      <dgm:prSet presAssocID="{34E92E8F-30E2-4EF7-9116-CC3E59B8C3AC}" presName="descendantText" presStyleLbl="alignAcc1" presStyleIdx="0" presStyleCnt="2" custLinFactY="41029" custLinFactNeighborX="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E4551-832B-4541-9EF8-D08C4DF9942A}" type="pres">
      <dgm:prSet presAssocID="{F41FBE6A-C4CC-4B1F-A01B-D490E7F67676}" presName="sp" presStyleCnt="0"/>
      <dgm:spPr/>
    </dgm:pt>
    <dgm:pt modelId="{832087B1-B97F-48F1-9F2B-96D0A7D55A7D}" type="pres">
      <dgm:prSet presAssocID="{ED6AD1DD-13BB-4049-BE53-5657B9869CDD}" presName="composite" presStyleCnt="0"/>
      <dgm:spPr/>
    </dgm:pt>
    <dgm:pt modelId="{B323D02B-65E0-4E6D-9D8B-E43DB0C41461}" type="pres">
      <dgm:prSet presAssocID="{ED6AD1DD-13BB-4049-BE53-5657B9869CDD}" presName="parentText" presStyleLbl="alignNode1" presStyleIdx="1" presStyleCnt="2" custLinFactNeighborX="0" custLinFactNeighborY="-92786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ru-RU"/>
        </a:p>
      </dgm:t>
    </dgm:pt>
    <dgm:pt modelId="{59D488F2-874F-411F-8C54-174148B89F61}" type="pres">
      <dgm:prSet presAssocID="{ED6AD1DD-13BB-4049-BE53-5657B9869CDD}" presName="descendantText" presStyleLbl="alignAcc1" presStyleIdx="1" presStyleCnt="2" custLinFactY="-39336" custLinFactNeighborX="0" custLinFactNeighborY="-10000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ru-RU"/>
        </a:p>
      </dgm:t>
    </dgm:pt>
  </dgm:ptLst>
  <dgm:cxnLst>
    <dgm:cxn modelId="{A83B39EB-3B97-49A9-B743-4F14A84646DD}" type="presOf" srcId="{34E92E8F-30E2-4EF7-9116-CC3E59B8C3AC}" destId="{81FA6657-E9B3-4C51-8ED8-CA6939E81315}" srcOrd="0" destOrd="0" presId="urn:microsoft.com/office/officeart/2005/8/layout/chevron2"/>
    <dgm:cxn modelId="{33B66894-337D-480F-8854-69C71C16771E}" type="presOf" srcId="{C86C7CAC-DD9C-482F-B3A6-543EFDC4877E}" destId="{59D488F2-874F-411F-8C54-174148B89F61}" srcOrd="0" destOrd="4" presId="urn:microsoft.com/office/officeart/2005/8/layout/chevron2"/>
    <dgm:cxn modelId="{EED202D2-D193-460E-A4EA-D666D6A07291}" srcId="{ED6AD1DD-13BB-4049-BE53-5657B9869CDD}" destId="{736FC6F3-8155-4CF6-AA17-212670853017}" srcOrd="0" destOrd="0" parTransId="{2D8796E8-E762-4FF6-9B75-585CBA2BFDA2}" sibTransId="{66AE079F-F84B-40A8-9F53-5203AEB82BBE}"/>
    <dgm:cxn modelId="{840D13E4-229F-4732-AEED-57A644234C53}" type="presOf" srcId="{86A0067E-343B-461A-A7EB-38DC04589990}" destId="{59D488F2-874F-411F-8C54-174148B89F61}" srcOrd="0" destOrd="3" presId="urn:microsoft.com/office/officeart/2005/8/layout/chevron2"/>
    <dgm:cxn modelId="{1E654FD6-7F39-40C7-8CCF-1325CF15E67A}" type="presOf" srcId="{AB61CA6E-D0FA-4954-87D8-E57397D8A6D6}" destId="{59D488F2-874F-411F-8C54-174148B89F61}" srcOrd="0" destOrd="5" presId="urn:microsoft.com/office/officeart/2005/8/layout/chevron2"/>
    <dgm:cxn modelId="{52BE0CBB-3036-4037-8708-A1155C43773E}" srcId="{34E92E8F-30E2-4EF7-9116-CC3E59B8C3AC}" destId="{E2EA3C3E-DAA9-4560-82F6-5B5D043DB794}" srcOrd="1" destOrd="0" parTransId="{26399C64-E691-4382-8392-6B699B410855}" sibTransId="{DE8AC770-F5C5-45C3-A93C-F4E7711CC960}"/>
    <dgm:cxn modelId="{65441D2C-3737-47A6-A185-C16E0EF937F7}" type="presOf" srcId="{ED6AD1DD-13BB-4049-BE53-5657B9869CDD}" destId="{B323D02B-65E0-4E6D-9D8B-E43DB0C41461}" srcOrd="0" destOrd="0" presId="urn:microsoft.com/office/officeart/2005/8/layout/chevron2"/>
    <dgm:cxn modelId="{975FFD0A-1470-4BC1-A62B-4B12F4B12FBC}" srcId="{ED6AD1DD-13BB-4049-BE53-5657B9869CDD}" destId="{4A30FBEC-1453-479D-BA85-6BBD4B56A9F9}" srcOrd="1" destOrd="0" parTransId="{C7DA0C65-527E-49CD-B484-89AEEB3417BD}" sibTransId="{2FE85049-F09F-4ABA-9817-B5B9A120F57F}"/>
    <dgm:cxn modelId="{C0F6FFD4-9905-4F37-A577-96A131162E68}" type="presOf" srcId="{CEF6E2F0-E685-40F6-ABD8-E6648F76870C}" destId="{CCAF6ABC-C7F2-4D6B-95F9-9C1A84D87183}" srcOrd="0" destOrd="0" presId="urn:microsoft.com/office/officeart/2005/8/layout/chevron2"/>
    <dgm:cxn modelId="{39160F96-10B1-4C23-9669-5AE7BB6BC7C8}" type="presOf" srcId="{736FC6F3-8155-4CF6-AA17-212670853017}" destId="{59D488F2-874F-411F-8C54-174148B89F61}" srcOrd="0" destOrd="0" presId="urn:microsoft.com/office/officeart/2005/8/layout/chevron2"/>
    <dgm:cxn modelId="{ABC7A2B0-3C94-4080-83EF-2B4C695DF210}" srcId="{ED6AD1DD-13BB-4049-BE53-5657B9869CDD}" destId="{15BC85C0-1495-461B-9A28-8BF6F543B8D6}" srcOrd="2" destOrd="0" parTransId="{3AC9CC88-7894-42B0-BEBB-7A100B83C06A}" sibTransId="{43B9F65B-6113-492C-B7D7-4D2FE44FEC13}"/>
    <dgm:cxn modelId="{52EEEC3D-A369-4DB5-8D42-9D93834C9748}" type="presOf" srcId="{AD4A9322-C0A3-4396-B487-B5A1B61DBFC6}" destId="{E8A3912E-3F8F-4911-BCA7-DD6F1B040E49}" srcOrd="0" destOrd="0" presId="urn:microsoft.com/office/officeart/2005/8/layout/chevron2"/>
    <dgm:cxn modelId="{6AE51EB4-852E-4FD2-BC32-F525C1A797D2}" srcId="{ED6AD1DD-13BB-4049-BE53-5657B9869CDD}" destId="{AB61CA6E-D0FA-4954-87D8-E57397D8A6D6}" srcOrd="5" destOrd="0" parTransId="{BF158E24-B49B-40DD-B170-CC87021B5A8A}" sibTransId="{4A2B746C-AF48-4A91-9842-6D674AF6D035}"/>
    <dgm:cxn modelId="{D12AD561-D203-42E4-B995-88FB8799032D}" srcId="{ED6AD1DD-13BB-4049-BE53-5657B9869CDD}" destId="{86A0067E-343B-461A-A7EB-38DC04589990}" srcOrd="3" destOrd="0" parTransId="{E2A0B8D0-5CB3-4AED-82A6-3ECDD189E7CC}" sibTransId="{7F77EC77-AC11-4F69-B5F0-3133F2A18849}"/>
    <dgm:cxn modelId="{AAB717B2-C8FC-4EA6-B7F9-6CA2B7AFEDDF}" type="presOf" srcId="{E2EA3C3E-DAA9-4560-82F6-5B5D043DB794}" destId="{E8A3912E-3F8F-4911-BCA7-DD6F1B040E49}" srcOrd="0" destOrd="1" presId="urn:microsoft.com/office/officeart/2005/8/layout/chevron2"/>
    <dgm:cxn modelId="{59ADB46A-2094-47A9-A61E-35E240ABDCE4}" srcId="{CEF6E2F0-E685-40F6-ABD8-E6648F76870C}" destId="{ED6AD1DD-13BB-4049-BE53-5657B9869CDD}" srcOrd="1" destOrd="0" parTransId="{B2B1C5EC-8E20-4F50-A6BA-2B30E400AA7D}" sibTransId="{EBD64E56-4190-4C1D-9795-3687EED2757C}"/>
    <dgm:cxn modelId="{DD2811FC-F550-4DFD-8D39-CFD8079998D8}" type="presOf" srcId="{4A30FBEC-1453-479D-BA85-6BBD4B56A9F9}" destId="{59D488F2-874F-411F-8C54-174148B89F61}" srcOrd="0" destOrd="1" presId="urn:microsoft.com/office/officeart/2005/8/layout/chevron2"/>
    <dgm:cxn modelId="{52E46C24-4E54-48EE-A146-D339B141C56B}" srcId="{34E92E8F-30E2-4EF7-9116-CC3E59B8C3AC}" destId="{AD4A9322-C0A3-4396-B487-B5A1B61DBFC6}" srcOrd="0" destOrd="0" parTransId="{BFA0C3B3-80BD-4588-BF96-60A6C91EBD5E}" sibTransId="{48901093-DB31-4C30-B943-89C46579EC06}"/>
    <dgm:cxn modelId="{B97A45E1-B52E-470D-8830-A5B32F47CA19}" type="presOf" srcId="{15BC85C0-1495-461B-9A28-8BF6F543B8D6}" destId="{59D488F2-874F-411F-8C54-174148B89F61}" srcOrd="0" destOrd="2" presId="urn:microsoft.com/office/officeart/2005/8/layout/chevron2"/>
    <dgm:cxn modelId="{515BBB36-089D-4B74-A348-ECFBAF96073B}" srcId="{ED6AD1DD-13BB-4049-BE53-5657B9869CDD}" destId="{C86C7CAC-DD9C-482F-B3A6-543EFDC4877E}" srcOrd="4" destOrd="0" parTransId="{4F6DB866-7B14-49E7-A547-4228B6CDE885}" sibTransId="{56C8E45B-D847-4092-A32D-B8A7DA11BF7C}"/>
    <dgm:cxn modelId="{C3A97657-A99F-4911-BA33-48B5A1E59604}" srcId="{CEF6E2F0-E685-40F6-ABD8-E6648F76870C}" destId="{34E92E8F-30E2-4EF7-9116-CC3E59B8C3AC}" srcOrd="0" destOrd="0" parTransId="{D2813A7F-5161-42E3-95DD-6DBC910E5059}" sibTransId="{F41FBE6A-C4CC-4B1F-A01B-D490E7F67676}"/>
    <dgm:cxn modelId="{F18E69A1-EDD4-450D-AE0A-FA8C7FA656BA}" type="presParOf" srcId="{CCAF6ABC-C7F2-4D6B-95F9-9C1A84D87183}" destId="{040C4B8E-DCE1-4358-9166-3A535C5CDF1C}" srcOrd="0" destOrd="0" presId="urn:microsoft.com/office/officeart/2005/8/layout/chevron2"/>
    <dgm:cxn modelId="{BB463F3E-7990-4641-978C-3A2C5B382376}" type="presParOf" srcId="{040C4B8E-DCE1-4358-9166-3A535C5CDF1C}" destId="{81FA6657-E9B3-4C51-8ED8-CA6939E81315}" srcOrd="0" destOrd="0" presId="urn:microsoft.com/office/officeart/2005/8/layout/chevron2"/>
    <dgm:cxn modelId="{AF108AE6-ACD4-439B-A82E-782B698569F9}" type="presParOf" srcId="{040C4B8E-DCE1-4358-9166-3A535C5CDF1C}" destId="{E8A3912E-3F8F-4911-BCA7-DD6F1B040E49}" srcOrd="1" destOrd="0" presId="urn:microsoft.com/office/officeart/2005/8/layout/chevron2"/>
    <dgm:cxn modelId="{E88D62DD-D71F-4E85-A7C1-13673C6EE065}" type="presParOf" srcId="{CCAF6ABC-C7F2-4D6B-95F9-9C1A84D87183}" destId="{394E4551-832B-4541-9EF8-D08C4DF9942A}" srcOrd="1" destOrd="0" presId="urn:microsoft.com/office/officeart/2005/8/layout/chevron2"/>
    <dgm:cxn modelId="{EADABA4F-77B2-420A-8E43-0FED557FED6A}" type="presParOf" srcId="{CCAF6ABC-C7F2-4D6B-95F9-9C1A84D87183}" destId="{832087B1-B97F-48F1-9F2B-96D0A7D55A7D}" srcOrd="2" destOrd="0" presId="urn:microsoft.com/office/officeart/2005/8/layout/chevron2"/>
    <dgm:cxn modelId="{B1A6008C-A839-4CF9-91D8-D5D0E196B9A2}" type="presParOf" srcId="{832087B1-B97F-48F1-9F2B-96D0A7D55A7D}" destId="{B323D02B-65E0-4E6D-9D8B-E43DB0C41461}" srcOrd="0" destOrd="0" presId="urn:microsoft.com/office/officeart/2005/8/layout/chevron2"/>
    <dgm:cxn modelId="{8017A487-5EB3-426E-8D45-5D3C24848C92}" type="presParOf" srcId="{832087B1-B97F-48F1-9F2B-96D0A7D55A7D}" destId="{59D488F2-874F-411F-8C54-174148B89F6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BA09C77-DD78-4183-A294-86C5B199070B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44FA10-0C68-480F-B2E7-D3A59F076207}">
      <dgm:prSet phldrT="[Текст]" custT="1"/>
      <dgm:spPr/>
      <dgm:t>
        <a:bodyPr/>
        <a:lstStyle/>
        <a:p>
          <a:r>
            <a:rPr lang="ru-RU" sz="2400" b="1" dirty="0" smtClean="0"/>
            <a:t>Дополнительное образование</a:t>
          </a:r>
          <a:endParaRPr lang="ru-RU" sz="2400" b="1" dirty="0"/>
        </a:p>
      </dgm:t>
    </dgm:pt>
    <dgm:pt modelId="{613E019B-31A5-4532-8073-8BADE6D2AB27}" type="parTrans" cxnId="{5BD64E3F-C253-447E-BE98-2A54A625DAB7}">
      <dgm:prSet/>
      <dgm:spPr/>
      <dgm:t>
        <a:bodyPr/>
        <a:lstStyle/>
        <a:p>
          <a:endParaRPr lang="ru-RU"/>
        </a:p>
      </dgm:t>
    </dgm:pt>
    <dgm:pt modelId="{A07E47F2-4F14-41E5-B024-C32FFB9763BE}" type="sibTrans" cxnId="{5BD64E3F-C253-447E-BE98-2A54A625DAB7}">
      <dgm:prSet/>
      <dgm:spPr/>
      <dgm:t>
        <a:bodyPr/>
        <a:lstStyle/>
        <a:p>
          <a:endParaRPr lang="ru-RU"/>
        </a:p>
      </dgm:t>
    </dgm:pt>
    <dgm:pt modelId="{5C0AAFD8-A1D2-4820-B962-F1E48917A4EF}">
      <dgm:prSet phldrT="[Текст]" custT="1"/>
      <dgm:spPr/>
      <dgm:t>
        <a:bodyPr/>
        <a:lstStyle/>
        <a:p>
          <a:r>
            <a:rPr lang="ru-RU" sz="1400" b="1" u="sng" dirty="0" smtClean="0">
              <a:solidFill>
                <a:srgbClr val="860000"/>
              </a:solidFill>
            </a:rPr>
            <a:t>Пользователь ПК</a:t>
          </a:r>
        </a:p>
        <a:p>
          <a:r>
            <a:rPr lang="ru-RU" sz="1400" b="1" dirty="0" smtClean="0">
              <a:solidFill>
                <a:srgbClr val="7030A0"/>
              </a:solidFill>
            </a:rPr>
            <a:t>Лоскутное шитье</a:t>
          </a:r>
        </a:p>
        <a:p>
          <a:r>
            <a:rPr lang="ru-RU" sz="1400" b="1" dirty="0" smtClean="0">
              <a:solidFill>
                <a:srgbClr val="00B0F0"/>
              </a:solidFill>
            </a:rPr>
            <a:t>Ремонт обуви</a:t>
          </a:r>
        </a:p>
        <a:p>
          <a:r>
            <a:rPr lang="ru-RU" sz="1400" b="1" dirty="0" smtClean="0"/>
            <a:t>Переплетчик</a:t>
          </a:r>
        </a:p>
        <a:p>
          <a:r>
            <a:rPr lang="ru-RU" sz="1400" b="1" dirty="0" err="1" smtClean="0"/>
            <a:t>Лозоплетение</a:t>
          </a:r>
          <a:endParaRPr lang="ru-RU" sz="1400" b="1" dirty="0" smtClean="0"/>
        </a:p>
        <a:p>
          <a:r>
            <a:rPr lang="ru-RU" sz="1200" b="1" dirty="0" smtClean="0">
              <a:solidFill>
                <a:srgbClr val="FF0000"/>
              </a:solidFill>
            </a:rPr>
            <a:t>Приусадебное хозяйство</a:t>
          </a:r>
        </a:p>
        <a:p>
          <a:r>
            <a:rPr lang="ru-RU" sz="1400" b="1" dirty="0" smtClean="0">
              <a:solidFill>
                <a:srgbClr val="002060"/>
              </a:solidFill>
            </a:rPr>
            <a:t>Рисование</a:t>
          </a:r>
        </a:p>
        <a:p>
          <a:r>
            <a:rPr lang="ru-RU" sz="1400" b="1" dirty="0" smtClean="0"/>
            <a:t>Другое</a:t>
          </a:r>
          <a:endParaRPr lang="ru-RU" sz="1400" b="1" dirty="0"/>
        </a:p>
      </dgm:t>
    </dgm:pt>
    <dgm:pt modelId="{BD23A733-7B62-47D2-BDA7-CE7896E7CC5F}" type="parTrans" cxnId="{98A79491-736E-433C-BE47-58D9EAF51BE6}">
      <dgm:prSet/>
      <dgm:spPr/>
      <dgm:t>
        <a:bodyPr/>
        <a:lstStyle/>
        <a:p>
          <a:endParaRPr lang="ru-RU"/>
        </a:p>
      </dgm:t>
    </dgm:pt>
    <dgm:pt modelId="{239F97FA-B8D9-42A7-91CD-2F6A50BB2707}" type="sibTrans" cxnId="{98A79491-736E-433C-BE47-58D9EAF51BE6}">
      <dgm:prSet/>
      <dgm:spPr/>
      <dgm:t>
        <a:bodyPr/>
        <a:lstStyle/>
        <a:p>
          <a:endParaRPr lang="ru-RU"/>
        </a:p>
      </dgm:t>
    </dgm:pt>
    <dgm:pt modelId="{B524CF88-AA4A-46BB-B6FA-143E892272D5}">
      <dgm:prSet phldrT="[Текст]" custT="1"/>
      <dgm:spPr/>
      <dgm:t>
        <a:bodyPr/>
        <a:lstStyle/>
        <a:p>
          <a:r>
            <a:rPr lang="ru-RU" sz="2800" dirty="0" smtClean="0"/>
            <a:t>Профессиональное обучение</a:t>
          </a:r>
          <a:endParaRPr lang="ru-RU" sz="2800" dirty="0"/>
        </a:p>
      </dgm:t>
    </dgm:pt>
    <dgm:pt modelId="{55E37847-933F-4D88-A7EB-0A03F83F09EC}" type="parTrans" cxnId="{40F226E0-2F56-4BBA-983C-7CE6701BFFA0}">
      <dgm:prSet/>
      <dgm:spPr/>
      <dgm:t>
        <a:bodyPr/>
        <a:lstStyle/>
        <a:p>
          <a:endParaRPr lang="ru-RU"/>
        </a:p>
      </dgm:t>
    </dgm:pt>
    <dgm:pt modelId="{6C3DF1F9-9D2F-47E5-8194-CB608D0D018C}" type="sibTrans" cxnId="{40F226E0-2F56-4BBA-983C-7CE6701BFFA0}">
      <dgm:prSet/>
      <dgm:spPr/>
      <dgm:t>
        <a:bodyPr/>
        <a:lstStyle/>
        <a:p>
          <a:endParaRPr lang="ru-RU"/>
        </a:p>
      </dgm:t>
    </dgm:pt>
    <dgm:pt modelId="{12B52E60-724E-46A3-82DD-B157AD7A0C3A}">
      <dgm:prSet phldrT="[Текст]"/>
      <dgm:spPr/>
      <dgm:t>
        <a:bodyPr/>
        <a:lstStyle/>
        <a:p>
          <a:r>
            <a:rPr lang="ru-RU" b="1" u="sng" dirty="0" err="1" smtClean="0">
              <a:solidFill>
                <a:srgbClr val="860000"/>
              </a:solidFill>
            </a:rPr>
            <a:t>Масткр</a:t>
          </a:r>
          <a:r>
            <a:rPr lang="ru-RU" b="1" u="sng" dirty="0" smtClean="0">
              <a:solidFill>
                <a:srgbClr val="860000"/>
              </a:solidFill>
            </a:rPr>
            <a:t> по делопроизводству</a:t>
          </a:r>
        </a:p>
        <a:p>
          <a:r>
            <a:rPr lang="ru-RU" b="1" u="sng" dirty="0" smtClean="0"/>
            <a:t>Оператор ЭВМ</a:t>
          </a:r>
        </a:p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Наладчик оборудования</a:t>
          </a:r>
        </a:p>
        <a:p>
          <a:r>
            <a:rPr lang="ru-RU" b="1" dirty="0" smtClean="0"/>
            <a:t>Портной</a:t>
          </a:r>
        </a:p>
        <a:p>
          <a:r>
            <a:rPr lang="ru-RU" b="1" dirty="0" smtClean="0"/>
            <a:t>Вышивальщица</a:t>
          </a:r>
        </a:p>
        <a:p>
          <a:r>
            <a:rPr lang="ru-RU" b="1" dirty="0" smtClean="0"/>
            <a:t>Переплетчик</a:t>
          </a:r>
        </a:p>
        <a:p>
          <a:r>
            <a:rPr lang="ru-RU" b="1" dirty="0" smtClean="0">
              <a:solidFill>
                <a:srgbClr val="00B0F0"/>
              </a:solidFill>
            </a:rPr>
            <a:t>Обувщик по ремонту обуви</a:t>
          </a:r>
        </a:p>
        <a:p>
          <a:r>
            <a:rPr lang="ru-RU" b="1" dirty="0" smtClean="0"/>
            <a:t>Садовник</a:t>
          </a:r>
        </a:p>
        <a:p>
          <a:r>
            <a:rPr lang="ru-RU" b="1" dirty="0" smtClean="0">
              <a:solidFill>
                <a:srgbClr val="FF0000"/>
              </a:solidFill>
            </a:rPr>
            <a:t>Мастер приусадебного хозяйства</a:t>
          </a:r>
        </a:p>
        <a:p>
          <a:r>
            <a:rPr lang="ru-RU" b="1" dirty="0" smtClean="0">
              <a:solidFill>
                <a:srgbClr val="002060"/>
              </a:solidFill>
            </a:rPr>
            <a:t>Мастер по дизайну</a:t>
          </a:r>
        </a:p>
        <a:p>
          <a:endParaRPr lang="ru-RU" b="1" dirty="0">
            <a:solidFill>
              <a:srgbClr val="FF0000"/>
            </a:solidFill>
          </a:endParaRPr>
        </a:p>
      </dgm:t>
    </dgm:pt>
    <dgm:pt modelId="{AF38EB92-D902-4EE7-AA0C-F1B8B62E4904}" type="parTrans" cxnId="{5B31A708-D8BD-4FCF-BB3A-16522872353F}">
      <dgm:prSet/>
      <dgm:spPr/>
      <dgm:t>
        <a:bodyPr/>
        <a:lstStyle/>
        <a:p>
          <a:endParaRPr lang="ru-RU"/>
        </a:p>
      </dgm:t>
    </dgm:pt>
    <dgm:pt modelId="{CD07CBCE-8F5B-475A-B6A5-0F1D2BFC4607}" type="sibTrans" cxnId="{5B31A708-D8BD-4FCF-BB3A-16522872353F}">
      <dgm:prSet/>
      <dgm:spPr/>
      <dgm:t>
        <a:bodyPr/>
        <a:lstStyle/>
        <a:p>
          <a:endParaRPr lang="ru-RU"/>
        </a:p>
      </dgm:t>
    </dgm:pt>
    <dgm:pt modelId="{7073FD96-ADF6-4180-8C9E-A8AB77A693CE}">
      <dgm:prSet phldrT="[Текст]" custT="1"/>
      <dgm:spPr/>
      <dgm:t>
        <a:bodyPr/>
        <a:lstStyle/>
        <a:p>
          <a:r>
            <a:rPr lang="ru-RU" sz="2400" b="1" dirty="0" smtClean="0"/>
            <a:t>Среднее профессиональное образование</a:t>
          </a:r>
          <a:endParaRPr lang="ru-RU" sz="2400" b="1" dirty="0"/>
        </a:p>
      </dgm:t>
    </dgm:pt>
    <dgm:pt modelId="{3CC0D707-D378-4BDF-BD48-97E6D4D284B7}" type="parTrans" cxnId="{E53D41F7-BB37-46C9-BBEE-3B9DC88AC45A}">
      <dgm:prSet/>
      <dgm:spPr/>
      <dgm:t>
        <a:bodyPr/>
        <a:lstStyle/>
        <a:p>
          <a:endParaRPr lang="ru-RU"/>
        </a:p>
      </dgm:t>
    </dgm:pt>
    <dgm:pt modelId="{7EF5B81F-3072-457C-95B1-9F40995AEEA4}" type="sibTrans" cxnId="{E53D41F7-BB37-46C9-BBEE-3B9DC88AC45A}">
      <dgm:prSet/>
      <dgm:spPr/>
      <dgm:t>
        <a:bodyPr/>
        <a:lstStyle/>
        <a:p>
          <a:endParaRPr lang="ru-RU"/>
        </a:p>
      </dgm:t>
    </dgm:pt>
    <dgm:pt modelId="{C30E0661-2C5B-4237-9A3C-0B34A4006C67}">
      <dgm:prSet phldrT="[Текст]" custT="1"/>
      <dgm:spPr/>
      <dgm:t>
        <a:bodyPr/>
        <a:lstStyle/>
        <a:p>
          <a:r>
            <a:rPr lang="ru-RU" sz="1400" b="1" u="sng" dirty="0" smtClean="0">
              <a:solidFill>
                <a:srgbClr val="860000"/>
              </a:solidFill>
            </a:rPr>
            <a:t>Делопроизводитель</a:t>
          </a:r>
        </a:p>
        <a:p>
          <a:r>
            <a:rPr lang="ru-RU" sz="1400" b="1" u="sng" dirty="0" smtClean="0"/>
            <a:t>Мастер по обработке цифровой информации</a:t>
          </a:r>
        </a:p>
        <a:p>
          <a:r>
            <a:rPr lang="ru-RU" sz="1400" b="1" dirty="0" smtClean="0"/>
            <a:t>Наладчик компьютерных сетей</a:t>
          </a:r>
        </a:p>
        <a:p>
          <a:r>
            <a:rPr lang="ru-RU" sz="1400" b="1" dirty="0" smtClean="0">
              <a:solidFill>
                <a:srgbClr val="FF0000"/>
              </a:solidFill>
            </a:rPr>
            <a:t>Мастер садово-паркового и ландшафтного строительства</a:t>
          </a:r>
        </a:p>
        <a:p>
          <a:r>
            <a:rPr lang="ru-RU" sz="1400" b="1" dirty="0" smtClean="0">
              <a:solidFill>
                <a:srgbClr val="00B0F0"/>
              </a:solidFill>
            </a:rPr>
            <a:t>Портной</a:t>
          </a:r>
        </a:p>
        <a:p>
          <a:r>
            <a:rPr lang="ru-RU" sz="1400" b="1" dirty="0" smtClean="0"/>
            <a:t>Вышивальщица</a:t>
          </a:r>
        </a:p>
        <a:p>
          <a:r>
            <a:rPr lang="ru-RU" sz="1400" b="1" dirty="0" smtClean="0">
              <a:solidFill>
                <a:srgbClr val="FF0000"/>
              </a:solidFill>
            </a:rPr>
            <a:t>Приусадебное хозяйство (управляющий)</a:t>
          </a:r>
        </a:p>
        <a:p>
          <a:r>
            <a:rPr lang="ru-RU" sz="1400" b="1" dirty="0" smtClean="0">
              <a:solidFill>
                <a:srgbClr val="002060"/>
              </a:solidFill>
            </a:rPr>
            <a:t>Дизайнер</a:t>
          </a:r>
          <a:endParaRPr lang="ru-RU" sz="1400" b="1" dirty="0">
            <a:solidFill>
              <a:srgbClr val="002060"/>
            </a:solidFill>
          </a:endParaRPr>
        </a:p>
      </dgm:t>
    </dgm:pt>
    <dgm:pt modelId="{A93ACB8B-EFF9-4E95-8630-202B3968463C}" type="parTrans" cxnId="{A5D07C4D-9276-4E7F-BA80-2F3747A454CE}">
      <dgm:prSet/>
      <dgm:spPr/>
      <dgm:t>
        <a:bodyPr/>
        <a:lstStyle/>
        <a:p>
          <a:endParaRPr lang="ru-RU"/>
        </a:p>
      </dgm:t>
    </dgm:pt>
    <dgm:pt modelId="{FC3E5A42-8344-4433-AE7C-0DD923A6C5EE}" type="sibTrans" cxnId="{A5D07C4D-9276-4E7F-BA80-2F3747A454CE}">
      <dgm:prSet/>
      <dgm:spPr/>
      <dgm:t>
        <a:bodyPr/>
        <a:lstStyle/>
        <a:p>
          <a:endParaRPr lang="ru-RU"/>
        </a:p>
      </dgm:t>
    </dgm:pt>
    <dgm:pt modelId="{E5F0663C-D7EC-43B9-AE9E-EBB7B691271D}" type="pres">
      <dgm:prSet presAssocID="{CBA09C77-DD78-4183-A294-86C5B199070B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8B9F0B7-FF0D-4979-8C70-2BAE6CAF9E6A}" type="pres">
      <dgm:prSet presAssocID="{2544FA10-0C68-480F-B2E7-D3A59F076207}" presName="parentText1" presStyleLbl="node1" presStyleIdx="0" presStyleCnt="3" custScaleX="100580" custLinFactNeighborX="5603" custLinFactNeighborY="-705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14099D-2E56-4C17-8E18-80EF0134FBF2}" type="pres">
      <dgm:prSet presAssocID="{2544FA10-0C68-480F-B2E7-D3A59F076207}" presName="childText1" presStyleLbl="solidAlignAcc1" presStyleIdx="0" presStyleCnt="3" custScaleX="91805" custScaleY="120417" custLinFactNeighborX="8996" custLinFactNeighborY="22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4BD525-E788-42DA-90F0-5286EE457B06}" type="pres">
      <dgm:prSet presAssocID="{B524CF88-AA4A-46BB-B6FA-143E892272D5}" presName="parentText2" presStyleLbl="node1" presStyleIdx="1" presStyleCnt="3" custScaleX="115787" custScaleY="120225" custLinFactNeighborX="-2929" custLinFactNeighborY="81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3D6595-C1C7-4B8A-BBE7-5F445615CD90}" type="pres">
      <dgm:prSet presAssocID="{B524CF88-AA4A-46BB-B6FA-143E892272D5}" presName="childText2" presStyleLbl="solidAlignAcc1" presStyleIdx="1" presStyleCnt="3" custScaleX="101846" custScaleY="130929" custLinFactNeighborX="-23393" custLinFactNeighborY="95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9DFEB5-29C0-4309-9B0C-1B39EFBC49BA}" type="pres">
      <dgm:prSet presAssocID="{7073FD96-ADF6-4180-8C9E-A8AB77A693CE}" presName="parentText3" presStyleLbl="node1" presStyleIdx="2" presStyleCnt="3" custScaleX="146541" custScaleY="120767" custLinFactNeighborX="-46" custLinFactNeighborY="12991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BAED0-334D-45A2-B498-8BF1A60021FD}" type="pres">
      <dgm:prSet presAssocID="{7073FD96-ADF6-4180-8C9E-A8AB77A693CE}" presName="childText3" presStyleLbl="solidAlignAcc1" presStyleIdx="2" presStyleCnt="3" custScaleX="103436" custScaleY="122888" custLinFactNeighborX="-21909" custLinFactNeighborY="207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31A708-D8BD-4FCF-BB3A-16522872353F}" srcId="{B524CF88-AA4A-46BB-B6FA-143E892272D5}" destId="{12B52E60-724E-46A3-82DD-B157AD7A0C3A}" srcOrd="0" destOrd="0" parTransId="{AF38EB92-D902-4EE7-AA0C-F1B8B62E4904}" sibTransId="{CD07CBCE-8F5B-475A-B6A5-0F1D2BFC4607}"/>
    <dgm:cxn modelId="{40F226E0-2F56-4BBA-983C-7CE6701BFFA0}" srcId="{CBA09C77-DD78-4183-A294-86C5B199070B}" destId="{B524CF88-AA4A-46BB-B6FA-143E892272D5}" srcOrd="1" destOrd="0" parTransId="{55E37847-933F-4D88-A7EB-0A03F83F09EC}" sibTransId="{6C3DF1F9-9D2F-47E5-8194-CB608D0D018C}"/>
    <dgm:cxn modelId="{CD86A0E5-4550-4AE4-89D9-145CAF17774F}" type="presOf" srcId="{CBA09C77-DD78-4183-A294-86C5B199070B}" destId="{E5F0663C-D7EC-43B9-AE9E-EBB7B691271D}" srcOrd="0" destOrd="0" presId="urn:microsoft.com/office/officeart/2009/3/layout/IncreasingArrowsProcess"/>
    <dgm:cxn modelId="{8711FCEC-AC6F-4562-86B8-A0FCC8475F00}" type="presOf" srcId="{B524CF88-AA4A-46BB-B6FA-143E892272D5}" destId="{904BD525-E788-42DA-90F0-5286EE457B06}" srcOrd="0" destOrd="0" presId="urn:microsoft.com/office/officeart/2009/3/layout/IncreasingArrowsProcess"/>
    <dgm:cxn modelId="{00B20400-E497-44AC-99C2-0EE13C84467B}" type="presOf" srcId="{5C0AAFD8-A1D2-4820-B962-F1E48917A4EF}" destId="{5A14099D-2E56-4C17-8E18-80EF0134FBF2}" srcOrd="0" destOrd="0" presId="urn:microsoft.com/office/officeart/2009/3/layout/IncreasingArrowsProcess"/>
    <dgm:cxn modelId="{46FE8125-857F-4AFC-8DAC-514C66E4E1FA}" type="presOf" srcId="{2544FA10-0C68-480F-B2E7-D3A59F076207}" destId="{58B9F0B7-FF0D-4979-8C70-2BAE6CAF9E6A}" srcOrd="0" destOrd="0" presId="urn:microsoft.com/office/officeart/2009/3/layout/IncreasingArrowsProcess"/>
    <dgm:cxn modelId="{4BAE4B79-5EDB-4A6A-AE8B-797DF4AC50EB}" type="presOf" srcId="{C30E0661-2C5B-4237-9A3C-0B34A4006C67}" destId="{06BBAED0-334D-45A2-B498-8BF1A60021FD}" srcOrd="0" destOrd="0" presId="urn:microsoft.com/office/officeart/2009/3/layout/IncreasingArrowsProcess"/>
    <dgm:cxn modelId="{A5D07C4D-9276-4E7F-BA80-2F3747A454CE}" srcId="{7073FD96-ADF6-4180-8C9E-A8AB77A693CE}" destId="{C30E0661-2C5B-4237-9A3C-0B34A4006C67}" srcOrd="0" destOrd="0" parTransId="{A93ACB8B-EFF9-4E95-8630-202B3968463C}" sibTransId="{FC3E5A42-8344-4433-AE7C-0DD923A6C5EE}"/>
    <dgm:cxn modelId="{C1E1892D-EC61-4425-9C1C-863661CFD157}" type="presOf" srcId="{12B52E60-724E-46A3-82DD-B157AD7A0C3A}" destId="{8B3D6595-C1C7-4B8A-BBE7-5F445615CD90}" srcOrd="0" destOrd="0" presId="urn:microsoft.com/office/officeart/2009/3/layout/IncreasingArrowsProcess"/>
    <dgm:cxn modelId="{98A79491-736E-433C-BE47-58D9EAF51BE6}" srcId="{2544FA10-0C68-480F-B2E7-D3A59F076207}" destId="{5C0AAFD8-A1D2-4820-B962-F1E48917A4EF}" srcOrd="0" destOrd="0" parTransId="{BD23A733-7B62-47D2-BDA7-CE7896E7CC5F}" sibTransId="{239F97FA-B8D9-42A7-91CD-2F6A50BB2707}"/>
    <dgm:cxn modelId="{3ED62531-CA1F-4EC0-906E-73AA63ED509E}" type="presOf" srcId="{7073FD96-ADF6-4180-8C9E-A8AB77A693CE}" destId="{199DFEB5-29C0-4309-9B0C-1B39EFBC49BA}" srcOrd="0" destOrd="0" presId="urn:microsoft.com/office/officeart/2009/3/layout/IncreasingArrowsProcess"/>
    <dgm:cxn modelId="{E53D41F7-BB37-46C9-BBEE-3B9DC88AC45A}" srcId="{CBA09C77-DD78-4183-A294-86C5B199070B}" destId="{7073FD96-ADF6-4180-8C9E-A8AB77A693CE}" srcOrd="2" destOrd="0" parTransId="{3CC0D707-D378-4BDF-BD48-97E6D4D284B7}" sibTransId="{7EF5B81F-3072-457C-95B1-9F40995AEEA4}"/>
    <dgm:cxn modelId="{5BD64E3F-C253-447E-BE98-2A54A625DAB7}" srcId="{CBA09C77-DD78-4183-A294-86C5B199070B}" destId="{2544FA10-0C68-480F-B2E7-D3A59F076207}" srcOrd="0" destOrd="0" parTransId="{613E019B-31A5-4532-8073-8BADE6D2AB27}" sibTransId="{A07E47F2-4F14-41E5-B024-C32FFB9763BE}"/>
    <dgm:cxn modelId="{9AEFA488-FA97-49E9-97AC-9A746DAFA37E}" type="presParOf" srcId="{E5F0663C-D7EC-43B9-AE9E-EBB7B691271D}" destId="{58B9F0B7-FF0D-4979-8C70-2BAE6CAF9E6A}" srcOrd="0" destOrd="0" presId="urn:microsoft.com/office/officeart/2009/3/layout/IncreasingArrowsProcess"/>
    <dgm:cxn modelId="{4B964957-5507-4320-B391-B8789AFC83DF}" type="presParOf" srcId="{E5F0663C-D7EC-43B9-AE9E-EBB7B691271D}" destId="{5A14099D-2E56-4C17-8E18-80EF0134FBF2}" srcOrd="1" destOrd="0" presId="urn:microsoft.com/office/officeart/2009/3/layout/IncreasingArrowsProcess"/>
    <dgm:cxn modelId="{612BE672-ECEC-47B9-B5A7-99DBFDCC5754}" type="presParOf" srcId="{E5F0663C-D7EC-43B9-AE9E-EBB7B691271D}" destId="{904BD525-E788-42DA-90F0-5286EE457B06}" srcOrd="2" destOrd="0" presId="urn:microsoft.com/office/officeart/2009/3/layout/IncreasingArrowsProcess"/>
    <dgm:cxn modelId="{845C6F9D-5E5B-4D8E-9A6D-796C9FB2BD1A}" type="presParOf" srcId="{E5F0663C-D7EC-43B9-AE9E-EBB7B691271D}" destId="{8B3D6595-C1C7-4B8A-BBE7-5F445615CD90}" srcOrd="3" destOrd="0" presId="urn:microsoft.com/office/officeart/2009/3/layout/IncreasingArrowsProcess"/>
    <dgm:cxn modelId="{262769C8-DEEC-44A1-91D6-0860F151712B}" type="presParOf" srcId="{E5F0663C-D7EC-43B9-AE9E-EBB7B691271D}" destId="{199DFEB5-29C0-4309-9B0C-1B39EFBC49BA}" srcOrd="4" destOrd="0" presId="urn:microsoft.com/office/officeart/2009/3/layout/IncreasingArrowsProcess"/>
    <dgm:cxn modelId="{F59CF5EA-8771-425B-981F-7E026F5A816F}" type="presParOf" srcId="{E5F0663C-D7EC-43B9-AE9E-EBB7B691271D}" destId="{06BBAED0-334D-45A2-B498-8BF1A60021FD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06E4B5C-805C-475F-9CF4-2328F79E4FD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6884AE-11DE-400D-AF11-BAA3471BE65B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Учет ограничений здоровья</a:t>
          </a:r>
          <a:endParaRPr lang="ru-RU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3C16E5-35A0-43FE-8830-036737DC65BE}" type="parTrans" cxnId="{9E33B313-CA6D-4A19-9FC2-CFCFC682BDC1}">
      <dgm:prSet/>
      <dgm:spPr/>
      <dgm:t>
        <a:bodyPr/>
        <a:lstStyle/>
        <a:p>
          <a:endParaRPr lang="ru-RU"/>
        </a:p>
      </dgm:t>
    </dgm:pt>
    <dgm:pt modelId="{F2B46504-3D95-44E3-834A-5652604CB2DA}" type="sibTrans" cxnId="{9E33B313-CA6D-4A19-9FC2-CFCFC682BDC1}">
      <dgm:prSet/>
      <dgm:spPr/>
      <dgm:t>
        <a:bodyPr/>
        <a:lstStyle/>
        <a:p>
          <a:endParaRPr lang="ru-RU"/>
        </a:p>
      </dgm:t>
    </dgm:pt>
    <dgm:pt modelId="{1FA88EF8-4E89-4A3C-9DB6-ED5B36E01BD9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Чужое мнение…</a:t>
          </a:r>
          <a:endParaRPr lang="ru-RU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61B891-6C37-422F-85D8-EDA5AC3D8349}" type="parTrans" cxnId="{2A60768E-1ECC-4C70-A3D4-E5DB9BF5CDC0}">
      <dgm:prSet/>
      <dgm:spPr/>
      <dgm:t>
        <a:bodyPr/>
        <a:lstStyle/>
        <a:p>
          <a:endParaRPr lang="ru-RU"/>
        </a:p>
      </dgm:t>
    </dgm:pt>
    <dgm:pt modelId="{08CC1232-6B5E-4A01-B7BB-D528F6669846}" type="sibTrans" cxnId="{2A60768E-1ECC-4C70-A3D4-E5DB9BF5CDC0}">
      <dgm:prSet/>
      <dgm:spPr/>
      <dgm:t>
        <a:bodyPr/>
        <a:lstStyle/>
        <a:p>
          <a:endParaRPr lang="ru-RU"/>
        </a:p>
      </dgm:t>
    </dgm:pt>
    <dgm:pt modelId="{A9136FE5-8A95-479E-BA61-17E77DF6E8F8}">
      <dgm:prSet phldrT="[Текст]" custT="1"/>
      <dgm:spPr/>
      <dgm:t>
        <a:bodyPr/>
        <a:lstStyle/>
        <a:p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Оценка индивидуально-психологических особенностей ?</a:t>
          </a:r>
          <a:endParaRPr lang="ru-RU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88030A-3A33-47C8-8729-DDA1913DE221}" type="parTrans" cxnId="{81660CEC-ED8F-4CC2-B08E-BFFD3B980EA1}">
      <dgm:prSet/>
      <dgm:spPr/>
      <dgm:t>
        <a:bodyPr/>
        <a:lstStyle/>
        <a:p>
          <a:endParaRPr lang="ru-RU"/>
        </a:p>
      </dgm:t>
    </dgm:pt>
    <dgm:pt modelId="{FBB971FD-553F-43B2-A1E2-E2C23D57569B}" type="sibTrans" cxnId="{81660CEC-ED8F-4CC2-B08E-BFFD3B980EA1}">
      <dgm:prSet/>
      <dgm:spPr/>
      <dgm:t>
        <a:bodyPr/>
        <a:lstStyle/>
        <a:p>
          <a:endParaRPr lang="ru-RU"/>
        </a:p>
      </dgm:t>
    </dgm:pt>
    <dgm:pt modelId="{81B9DA5E-D3E1-4EF1-A404-D1DCBB4516FB}">
      <dgm:prSet phldrT="[Текст]" custT="1"/>
      <dgm:spPr/>
      <dgm:t>
        <a:bodyPr/>
        <a:lstStyle/>
        <a:p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Профессия и увлеченность</a:t>
          </a:r>
          <a:endParaRPr lang="ru-RU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261E6B-B381-48BD-9A78-A192BAC86C98}" type="parTrans" cxnId="{472618A9-1DF7-436F-A694-4959346E3146}">
      <dgm:prSet/>
      <dgm:spPr/>
      <dgm:t>
        <a:bodyPr/>
        <a:lstStyle/>
        <a:p>
          <a:endParaRPr lang="ru-RU"/>
        </a:p>
      </dgm:t>
    </dgm:pt>
    <dgm:pt modelId="{765F8EFE-57DF-476E-8A8F-59D0F3EE52B5}" type="sibTrans" cxnId="{472618A9-1DF7-436F-A694-4959346E3146}">
      <dgm:prSet/>
      <dgm:spPr/>
      <dgm:t>
        <a:bodyPr/>
        <a:lstStyle/>
        <a:p>
          <a:endParaRPr lang="ru-RU"/>
        </a:p>
      </dgm:t>
    </dgm:pt>
    <dgm:pt modelId="{191314FF-7315-4863-93DF-104CF8785427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За компанию…</a:t>
          </a:r>
          <a:endParaRPr lang="ru-RU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86E32F-2B0A-4719-8C69-EAC08E3ECD70}" type="parTrans" cxnId="{B0ABEE3E-C48B-487A-AAE8-8612AD8C2E00}">
      <dgm:prSet/>
      <dgm:spPr/>
      <dgm:t>
        <a:bodyPr/>
        <a:lstStyle/>
        <a:p>
          <a:endParaRPr lang="ru-RU"/>
        </a:p>
      </dgm:t>
    </dgm:pt>
    <dgm:pt modelId="{21BCB9EA-A06E-40B9-9BF5-A77BC61CC16C}" type="sibTrans" cxnId="{B0ABEE3E-C48B-487A-AAE8-8612AD8C2E00}">
      <dgm:prSet/>
      <dgm:spPr/>
      <dgm:t>
        <a:bodyPr/>
        <a:lstStyle/>
        <a:p>
          <a:endParaRPr lang="ru-RU"/>
        </a:p>
      </dgm:t>
    </dgm:pt>
    <dgm:pt modelId="{9F04FFE9-7035-45B4-B691-E6CAE74F9137}">
      <dgm:prSet phldrT="[Текст]"/>
      <dgm:spPr/>
      <dgm:t>
        <a:bodyPr/>
        <a:lstStyle/>
        <a:p>
          <a:pPr algn="ctr"/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Некорректная оценка способностей …</a:t>
          </a:r>
          <a:r>
            <a:rPr lang="ru-RU" dirty="0" smtClean="0"/>
            <a:t>.</a:t>
          </a:r>
          <a:endParaRPr lang="ru-RU" dirty="0"/>
        </a:p>
      </dgm:t>
    </dgm:pt>
    <dgm:pt modelId="{01085957-F56A-4A93-B5FF-A3A56A2BA1AC}" type="parTrans" cxnId="{389BBD51-5401-4987-968F-330FA4B84457}">
      <dgm:prSet/>
      <dgm:spPr/>
      <dgm:t>
        <a:bodyPr/>
        <a:lstStyle/>
        <a:p>
          <a:endParaRPr lang="ru-RU"/>
        </a:p>
      </dgm:t>
    </dgm:pt>
    <dgm:pt modelId="{C1317FBA-63AA-4CF3-8E78-15106AFD45F3}" type="sibTrans" cxnId="{389BBD51-5401-4987-968F-330FA4B84457}">
      <dgm:prSet/>
      <dgm:spPr/>
      <dgm:t>
        <a:bodyPr/>
        <a:lstStyle/>
        <a:p>
          <a:endParaRPr lang="ru-RU"/>
        </a:p>
      </dgm:t>
    </dgm:pt>
    <dgm:pt modelId="{9BA22B07-D622-4E3A-83B9-FFD32C0C6389}" type="pres">
      <dgm:prSet presAssocID="{E06E4B5C-805C-475F-9CF4-2328F79E4FD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BB99BD-2C58-49ED-B43F-0031F68AE911}" type="pres">
      <dgm:prSet presAssocID="{346884AE-11DE-400D-AF11-BAA3471BE65B}" presName="node" presStyleLbl="node1" presStyleIdx="0" presStyleCnt="6" custScaleX="125057" custScaleY="120520" custRadScaleRad="95221" custRadScaleInc="-2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27374B-396F-4C79-89F7-AD099E323618}" type="pres">
      <dgm:prSet presAssocID="{F2B46504-3D95-44E3-834A-5652604CB2DA}" presName="sibTrans" presStyleLbl="sibTrans2D1" presStyleIdx="0" presStyleCnt="6"/>
      <dgm:spPr/>
      <dgm:t>
        <a:bodyPr/>
        <a:lstStyle/>
        <a:p>
          <a:endParaRPr lang="ru-RU"/>
        </a:p>
      </dgm:t>
    </dgm:pt>
    <dgm:pt modelId="{7E8C8157-E1B0-4B9B-84EA-F6D90836766E}" type="pres">
      <dgm:prSet presAssocID="{F2B46504-3D95-44E3-834A-5652604CB2DA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972D3B2C-9F9C-4274-AC8F-DE3594235F0C}" type="pres">
      <dgm:prSet presAssocID="{1FA88EF8-4E89-4A3C-9DB6-ED5B36E01BD9}" presName="node" presStyleLbl="node1" presStyleIdx="1" presStyleCnt="6" custScaleX="120280" custScaleY="120847" custRadScaleRad="112892" custRadScaleInc="-38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1F480B-4FF7-4211-B632-AD0C3F69AC83}" type="pres">
      <dgm:prSet presAssocID="{08CC1232-6B5E-4A01-B7BB-D528F6669846}" presName="sibTrans" presStyleLbl="sibTrans2D1" presStyleIdx="1" presStyleCnt="6"/>
      <dgm:spPr/>
      <dgm:t>
        <a:bodyPr/>
        <a:lstStyle/>
        <a:p>
          <a:endParaRPr lang="ru-RU"/>
        </a:p>
      </dgm:t>
    </dgm:pt>
    <dgm:pt modelId="{5B94F7D6-8AD6-479E-8D32-5BEE5DFD98F8}" type="pres">
      <dgm:prSet presAssocID="{08CC1232-6B5E-4A01-B7BB-D528F6669846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B348904E-F893-4B96-97A0-E4CC4DC7B452}" type="pres">
      <dgm:prSet presAssocID="{A9136FE5-8A95-479E-BA61-17E77DF6E8F8}" presName="node" presStyleLbl="node1" presStyleIdx="2" presStyleCnt="6" custScaleX="165569" custScaleY="120846" custRadScaleRad="123061" custRadScaleInc="2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5B7AE8-8502-408E-AA5D-695D3E907EC8}" type="pres">
      <dgm:prSet presAssocID="{FBB971FD-553F-43B2-A1E2-E2C23D57569B}" presName="sibTrans" presStyleLbl="sibTrans2D1" presStyleIdx="2" presStyleCnt="6"/>
      <dgm:spPr/>
      <dgm:t>
        <a:bodyPr/>
        <a:lstStyle/>
        <a:p>
          <a:endParaRPr lang="ru-RU"/>
        </a:p>
      </dgm:t>
    </dgm:pt>
    <dgm:pt modelId="{305E453A-9FA1-40B8-BFA3-3F46C69904A2}" type="pres">
      <dgm:prSet presAssocID="{FBB971FD-553F-43B2-A1E2-E2C23D57569B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33C42D38-3193-4C2C-AF52-48AB29315760}" type="pres">
      <dgm:prSet presAssocID="{81B9DA5E-D3E1-4EF1-A404-D1DCBB4516FB}" presName="node" presStyleLbl="node1" presStyleIdx="3" presStyleCnt="6" custScaleX="134096" custScaleY="108615" custRadScaleRad="92551" custRadScaleInc="-52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46AB0B-8AC7-4217-95ED-C920C4ED324E}" type="pres">
      <dgm:prSet presAssocID="{765F8EFE-57DF-476E-8A8F-59D0F3EE52B5}" presName="sibTrans" presStyleLbl="sibTrans2D1" presStyleIdx="3" presStyleCnt="6"/>
      <dgm:spPr/>
      <dgm:t>
        <a:bodyPr/>
        <a:lstStyle/>
        <a:p>
          <a:endParaRPr lang="ru-RU"/>
        </a:p>
      </dgm:t>
    </dgm:pt>
    <dgm:pt modelId="{30B0E56A-B40C-4A39-848F-B32D02F4114B}" type="pres">
      <dgm:prSet presAssocID="{765F8EFE-57DF-476E-8A8F-59D0F3EE52B5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AA2A90BB-696E-4183-93B5-2F8375CF7393}" type="pres">
      <dgm:prSet presAssocID="{191314FF-7315-4863-93DF-104CF8785427}" presName="node" presStyleLbl="node1" presStyleIdx="4" presStyleCnt="6" custScaleX="122793" custScaleY="127936" custRadScaleRad="121944" custRadScaleInc="-36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AB1F5-E188-4A42-AC1A-28A77973FA58}" type="pres">
      <dgm:prSet presAssocID="{21BCB9EA-A06E-40B9-9BF5-A77BC61CC16C}" presName="sibTrans" presStyleLbl="sibTrans2D1" presStyleIdx="4" presStyleCnt="6"/>
      <dgm:spPr/>
      <dgm:t>
        <a:bodyPr/>
        <a:lstStyle/>
        <a:p>
          <a:endParaRPr lang="ru-RU"/>
        </a:p>
      </dgm:t>
    </dgm:pt>
    <dgm:pt modelId="{B352F593-3237-4481-B0A3-42AF5447D1EF}" type="pres">
      <dgm:prSet presAssocID="{21BCB9EA-A06E-40B9-9BF5-A77BC61CC16C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6A6FD208-0F5E-4990-A63E-CD3A746ADEB0}" type="pres">
      <dgm:prSet presAssocID="{9F04FFE9-7035-45B4-B691-E6CAE74F9137}" presName="node" presStyleLbl="node1" presStyleIdx="5" presStyleCnt="6" custScaleX="130447" custScaleY="121983" custRadScaleRad="121524" custRadScaleInc="25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98ADE6-8385-434F-8D28-7903513DEA49}" type="pres">
      <dgm:prSet presAssocID="{C1317FBA-63AA-4CF3-8E78-15106AFD45F3}" presName="sibTrans" presStyleLbl="sibTrans2D1" presStyleIdx="5" presStyleCnt="6"/>
      <dgm:spPr/>
      <dgm:t>
        <a:bodyPr/>
        <a:lstStyle/>
        <a:p>
          <a:endParaRPr lang="ru-RU"/>
        </a:p>
      </dgm:t>
    </dgm:pt>
    <dgm:pt modelId="{0DEBDC2A-1D67-43E1-9E44-1B74FF624AEB}" type="pres">
      <dgm:prSet presAssocID="{C1317FBA-63AA-4CF3-8E78-15106AFD45F3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65203DC9-80DA-45D9-AB93-D7DF4B401519}" type="presOf" srcId="{A9136FE5-8A95-479E-BA61-17E77DF6E8F8}" destId="{B348904E-F893-4B96-97A0-E4CC4DC7B452}" srcOrd="0" destOrd="0" presId="urn:microsoft.com/office/officeart/2005/8/layout/cycle2"/>
    <dgm:cxn modelId="{05466D42-491F-49F6-A3DD-1015278147D8}" type="presOf" srcId="{FBB971FD-553F-43B2-A1E2-E2C23D57569B}" destId="{305E453A-9FA1-40B8-BFA3-3F46C69904A2}" srcOrd="1" destOrd="0" presId="urn:microsoft.com/office/officeart/2005/8/layout/cycle2"/>
    <dgm:cxn modelId="{BD705679-0D81-43C8-A80D-E2A4FC3F2CA5}" type="presOf" srcId="{346884AE-11DE-400D-AF11-BAA3471BE65B}" destId="{9ABB99BD-2C58-49ED-B43F-0031F68AE911}" srcOrd="0" destOrd="0" presId="urn:microsoft.com/office/officeart/2005/8/layout/cycle2"/>
    <dgm:cxn modelId="{389BBD51-5401-4987-968F-330FA4B84457}" srcId="{E06E4B5C-805C-475F-9CF4-2328F79E4FD3}" destId="{9F04FFE9-7035-45B4-B691-E6CAE74F9137}" srcOrd="5" destOrd="0" parTransId="{01085957-F56A-4A93-B5FF-A3A56A2BA1AC}" sibTransId="{C1317FBA-63AA-4CF3-8E78-15106AFD45F3}"/>
    <dgm:cxn modelId="{A71E471E-E216-4C58-B4CD-6D89A5B7781E}" type="presOf" srcId="{C1317FBA-63AA-4CF3-8E78-15106AFD45F3}" destId="{0DEBDC2A-1D67-43E1-9E44-1B74FF624AEB}" srcOrd="1" destOrd="0" presId="urn:microsoft.com/office/officeart/2005/8/layout/cycle2"/>
    <dgm:cxn modelId="{472618A9-1DF7-436F-A694-4959346E3146}" srcId="{E06E4B5C-805C-475F-9CF4-2328F79E4FD3}" destId="{81B9DA5E-D3E1-4EF1-A404-D1DCBB4516FB}" srcOrd="3" destOrd="0" parTransId="{FA261E6B-B381-48BD-9A78-A192BAC86C98}" sibTransId="{765F8EFE-57DF-476E-8A8F-59D0F3EE52B5}"/>
    <dgm:cxn modelId="{C4986C6C-B43F-4386-809D-90527A6E8807}" type="presOf" srcId="{9F04FFE9-7035-45B4-B691-E6CAE74F9137}" destId="{6A6FD208-0F5E-4990-A63E-CD3A746ADEB0}" srcOrd="0" destOrd="0" presId="urn:microsoft.com/office/officeart/2005/8/layout/cycle2"/>
    <dgm:cxn modelId="{78C1660C-1BD4-4936-BD86-FA16E0685354}" type="presOf" srcId="{F2B46504-3D95-44E3-834A-5652604CB2DA}" destId="{7E8C8157-E1B0-4B9B-84EA-F6D90836766E}" srcOrd="1" destOrd="0" presId="urn:microsoft.com/office/officeart/2005/8/layout/cycle2"/>
    <dgm:cxn modelId="{EC220A91-9559-43BA-86F1-C836E5CEA2AF}" type="presOf" srcId="{FBB971FD-553F-43B2-A1E2-E2C23D57569B}" destId="{A75B7AE8-8502-408E-AA5D-695D3E907EC8}" srcOrd="0" destOrd="0" presId="urn:microsoft.com/office/officeart/2005/8/layout/cycle2"/>
    <dgm:cxn modelId="{56489514-30DD-4FAE-BCBF-8A8086F32A6A}" type="presOf" srcId="{08CC1232-6B5E-4A01-B7BB-D528F6669846}" destId="{3E1F480B-4FF7-4211-B632-AD0C3F69AC83}" srcOrd="0" destOrd="0" presId="urn:microsoft.com/office/officeart/2005/8/layout/cycle2"/>
    <dgm:cxn modelId="{770485B5-9F9A-4621-80EC-A40CD16C06AF}" type="presOf" srcId="{C1317FBA-63AA-4CF3-8E78-15106AFD45F3}" destId="{9198ADE6-8385-434F-8D28-7903513DEA49}" srcOrd="0" destOrd="0" presId="urn:microsoft.com/office/officeart/2005/8/layout/cycle2"/>
    <dgm:cxn modelId="{9DD3D9AC-EAD0-4842-A85F-5094A288D64F}" type="presOf" srcId="{765F8EFE-57DF-476E-8A8F-59D0F3EE52B5}" destId="{BB46AB0B-8AC7-4217-95ED-C920C4ED324E}" srcOrd="0" destOrd="0" presId="urn:microsoft.com/office/officeart/2005/8/layout/cycle2"/>
    <dgm:cxn modelId="{81660CEC-ED8F-4CC2-B08E-BFFD3B980EA1}" srcId="{E06E4B5C-805C-475F-9CF4-2328F79E4FD3}" destId="{A9136FE5-8A95-479E-BA61-17E77DF6E8F8}" srcOrd="2" destOrd="0" parTransId="{B288030A-3A33-47C8-8729-DDA1913DE221}" sibTransId="{FBB971FD-553F-43B2-A1E2-E2C23D57569B}"/>
    <dgm:cxn modelId="{9E33B313-CA6D-4A19-9FC2-CFCFC682BDC1}" srcId="{E06E4B5C-805C-475F-9CF4-2328F79E4FD3}" destId="{346884AE-11DE-400D-AF11-BAA3471BE65B}" srcOrd="0" destOrd="0" parTransId="{5F3C16E5-35A0-43FE-8830-036737DC65BE}" sibTransId="{F2B46504-3D95-44E3-834A-5652604CB2DA}"/>
    <dgm:cxn modelId="{D0620BC5-CA04-4322-A247-2CEE172F2068}" type="presOf" srcId="{F2B46504-3D95-44E3-834A-5652604CB2DA}" destId="{A927374B-396F-4C79-89F7-AD099E323618}" srcOrd="0" destOrd="0" presId="urn:microsoft.com/office/officeart/2005/8/layout/cycle2"/>
    <dgm:cxn modelId="{9D2E9235-A1B5-4A3A-ACB6-F39B1333E0D4}" type="presOf" srcId="{1FA88EF8-4E89-4A3C-9DB6-ED5B36E01BD9}" destId="{972D3B2C-9F9C-4274-AC8F-DE3594235F0C}" srcOrd="0" destOrd="0" presId="urn:microsoft.com/office/officeart/2005/8/layout/cycle2"/>
    <dgm:cxn modelId="{B0ABEE3E-C48B-487A-AAE8-8612AD8C2E00}" srcId="{E06E4B5C-805C-475F-9CF4-2328F79E4FD3}" destId="{191314FF-7315-4863-93DF-104CF8785427}" srcOrd="4" destOrd="0" parTransId="{AC86E32F-2B0A-4719-8C69-EAC08E3ECD70}" sibTransId="{21BCB9EA-A06E-40B9-9BF5-A77BC61CC16C}"/>
    <dgm:cxn modelId="{230090CC-6C57-4DFC-83CC-2FEDC893A2D2}" type="presOf" srcId="{E06E4B5C-805C-475F-9CF4-2328F79E4FD3}" destId="{9BA22B07-D622-4E3A-83B9-FFD32C0C6389}" srcOrd="0" destOrd="0" presId="urn:microsoft.com/office/officeart/2005/8/layout/cycle2"/>
    <dgm:cxn modelId="{87FC433A-DFC7-4DCB-83C0-228F8ECEB7EB}" type="presOf" srcId="{21BCB9EA-A06E-40B9-9BF5-A77BC61CC16C}" destId="{B352F593-3237-4481-B0A3-42AF5447D1EF}" srcOrd="1" destOrd="0" presId="urn:microsoft.com/office/officeart/2005/8/layout/cycle2"/>
    <dgm:cxn modelId="{60C70A66-6C77-4796-AC25-27CC9160B81D}" type="presOf" srcId="{765F8EFE-57DF-476E-8A8F-59D0F3EE52B5}" destId="{30B0E56A-B40C-4A39-848F-B32D02F4114B}" srcOrd="1" destOrd="0" presId="urn:microsoft.com/office/officeart/2005/8/layout/cycle2"/>
    <dgm:cxn modelId="{A50BC36C-6147-4D37-AEA2-7E1C20C43A0A}" type="presOf" srcId="{81B9DA5E-D3E1-4EF1-A404-D1DCBB4516FB}" destId="{33C42D38-3193-4C2C-AF52-48AB29315760}" srcOrd="0" destOrd="0" presId="urn:microsoft.com/office/officeart/2005/8/layout/cycle2"/>
    <dgm:cxn modelId="{493A81D5-E0C5-4F0E-A8A6-21D12614E879}" type="presOf" srcId="{08CC1232-6B5E-4A01-B7BB-D528F6669846}" destId="{5B94F7D6-8AD6-479E-8D32-5BEE5DFD98F8}" srcOrd="1" destOrd="0" presId="urn:microsoft.com/office/officeart/2005/8/layout/cycle2"/>
    <dgm:cxn modelId="{FA8EEBB0-628F-41E3-BB56-DB753F8FF2F9}" type="presOf" srcId="{191314FF-7315-4863-93DF-104CF8785427}" destId="{AA2A90BB-696E-4183-93B5-2F8375CF7393}" srcOrd="0" destOrd="0" presId="urn:microsoft.com/office/officeart/2005/8/layout/cycle2"/>
    <dgm:cxn modelId="{8085B54C-3ABF-4978-9B52-86015958C34A}" type="presOf" srcId="{21BCB9EA-A06E-40B9-9BF5-A77BC61CC16C}" destId="{E43AB1F5-E188-4A42-AC1A-28A77973FA58}" srcOrd="0" destOrd="0" presId="urn:microsoft.com/office/officeart/2005/8/layout/cycle2"/>
    <dgm:cxn modelId="{2A60768E-1ECC-4C70-A3D4-E5DB9BF5CDC0}" srcId="{E06E4B5C-805C-475F-9CF4-2328F79E4FD3}" destId="{1FA88EF8-4E89-4A3C-9DB6-ED5B36E01BD9}" srcOrd="1" destOrd="0" parTransId="{AD61B891-6C37-422F-85D8-EDA5AC3D8349}" sibTransId="{08CC1232-6B5E-4A01-B7BB-D528F6669846}"/>
    <dgm:cxn modelId="{CF2A660C-8F67-470C-A1A7-44A55582964C}" type="presParOf" srcId="{9BA22B07-D622-4E3A-83B9-FFD32C0C6389}" destId="{9ABB99BD-2C58-49ED-B43F-0031F68AE911}" srcOrd="0" destOrd="0" presId="urn:microsoft.com/office/officeart/2005/8/layout/cycle2"/>
    <dgm:cxn modelId="{7BD63F12-9FBD-4ABC-9BA1-63B338F06C6E}" type="presParOf" srcId="{9BA22B07-D622-4E3A-83B9-FFD32C0C6389}" destId="{A927374B-396F-4C79-89F7-AD099E323618}" srcOrd="1" destOrd="0" presId="urn:microsoft.com/office/officeart/2005/8/layout/cycle2"/>
    <dgm:cxn modelId="{7AF7B2A2-7352-4591-9EBB-01780DAC8610}" type="presParOf" srcId="{A927374B-396F-4C79-89F7-AD099E323618}" destId="{7E8C8157-E1B0-4B9B-84EA-F6D90836766E}" srcOrd="0" destOrd="0" presId="urn:microsoft.com/office/officeart/2005/8/layout/cycle2"/>
    <dgm:cxn modelId="{A8D05C8A-20A7-4814-99AB-AA850F7161BD}" type="presParOf" srcId="{9BA22B07-D622-4E3A-83B9-FFD32C0C6389}" destId="{972D3B2C-9F9C-4274-AC8F-DE3594235F0C}" srcOrd="2" destOrd="0" presId="urn:microsoft.com/office/officeart/2005/8/layout/cycle2"/>
    <dgm:cxn modelId="{1F52898F-BDDA-48A2-B4D3-26BA7798B5E1}" type="presParOf" srcId="{9BA22B07-D622-4E3A-83B9-FFD32C0C6389}" destId="{3E1F480B-4FF7-4211-B632-AD0C3F69AC83}" srcOrd="3" destOrd="0" presId="urn:microsoft.com/office/officeart/2005/8/layout/cycle2"/>
    <dgm:cxn modelId="{2F322D7E-664A-4BD6-A8A2-F671BFB49E65}" type="presParOf" srcId="{3E1F480B-4FF7-4211-B632-AD0C3F69AC83}" destId="{5B94F7D6-8AD6-479E-8D32-5BEE5DFD98F8}" srcOrd="0" destOrd="0" presId="urn:microsoft.com/office/officeart/2005/8/layout/cycle2"/>
    <dgm:cxn modelId="{44B63CE8-A868-42BE-BBAD-B24EDE760E17}" type="presParOf" srcId="{9BA22B07-D622-4E3A-83B9-FFD32C0C6389}" destId="{B348904E-F893-4B96-97A0-E4CC4DC7B452}" srcOrd="4" destOrd="0" presId="urn:microsoft.com/office/officeart/2005/8/layout/cycle2"/>
    <dgm:cxn modelId="{0D8B35DE-7A92-465B-B1A0-4F21108435DC}" type="presParOf" srcId="{9BA22B07-D622-4E3A-83B9-FFD32C0C6389}" destId="{A75B7AE8-8502-408E-AA5D-695D3E907EC8}" srcOrd="5" destOrd="0" presId="urn:microsoft.com/office/officeart/2005/8/layout/cycle2"/>
    <dgm:cxn modelId="{6B35D82E-CC28-45B7-A4FC-0AE85D055EDF}" type="presParOf" srcId="{A75B7AE8-8502-408E-AA5D-695D3E907EC8}" destId="{305E453A-9FA1-40B8-BFA3-3F46C69904A2}" srcOrd="0" destOrd="0" presId="urn:microsoft.com/office/officeart/2005/8/layout/cycle2"/>
    <dgm:cxn modelId="{2C242C3F-2BA2-4A51-B225-5A1E0131D63B}" type="presParOf" srcId="{9BA22B07-D622-4E3A-83B9-FFD32C0C6389}" destId="{33C42D38-3193-4C2C-AF52-48AB29315760}" srcOrd="6" destOrd="0" presId="urn:microsoft.com/office/officeart/2005/8/layout/cycle2"/>
    <dgm:cxn modelId="{4033956C-4A05-44D1-8B7C-3548A235B494}" type="presParOf" srcId="{9BA22B07-D622-4E3A-83B9-FFD32C0C6389}" destId="{BB46AB0B-8AC7-4217-95ED-C920C4ED324E}" srcOrd="7" destOrd="0" presId="urn:microsoft.com/office/officeart/2005/8/layout/cycle2"/>
    <dgm:cxn modelId="{FDAF2618-8443-44F4-AFCF-73986DD35486}" type="presParOf" srcId="{BB46AB0B-8AC7-4217-95ED-C920C4ED324E}" destId="{30B0E56A-B40C-4A39-848F-B32D02F4114B}" srcOrd="0" destOrd="0" presId="urn:microsoft.com/office/officeart/2005/8/layout/cycle2"/>
    <dgm:cxn modelId="{043F5E3F-4341-4962-97F7-98043EC1D96D}" type="presParOf" srcId="{9BA22B07-D622-4E3A-83B9-FFD32C0C6389}" destId="{AA2A90BB-696E-4183-93B5-2F8375CF7393}" srcOrd="8" destOrd="0" presId="urn:microsoft.com/office/officeart/2005/8/layout/cycle2"/>
    <dgm:cxn modelId="{01E09D3E-2614-476C-ADDD-702686D60B1A}" type="presParOf" srcId="{9BA22B07-D622-4E3A-83B9-FFD32C0C6389}" destId="{E43AB1F5-E188-4A42-AC1A-28A77973FA58}" srcOrd="9" destOrd="0" presId="urn:microsoft.com/office/officeart/2005/8/layout/cycle2"/>
    <dgm:cxn modelId="{E7F4A04B-F6E0-49E5-B251-5AF6C438A5AE}" type="presParOf" srcId="{E43AB1F5-E188-4A42-AC1A-28A77973FA58}" destId="{B352F593-3237-4481-B0A3-42AF5447D1EF}" srcOrd="0" destOrd="0" presId="urn:microsoft.com/office/officeart/2005/8/layout/cycle2"/>
    <dgm:cxn modelId="{8EE9FB42-4E3F-4124-8B27-27E2FC7849A2}" type="presParOf" srcId="{9BA22B07-D622-4E3A-83B9-FFD32C0C6389}" destId="{6A6FD208-0F5E-4990-A63E-CD3A746ADEB0}" srcOrd="10" destOrd="0" presId="urn:microsoft.com/office/officeart/2005/8/layout/cycle2"/>
    <dgm:cxn modelId="{8A543DBB-94A9-44C5-9868-F8874AB35740}" type="presParOf" srcId="{9BA22B07-D622-4E3A-83B9-FFD32C0C6389}" destId="{9198ADE6-8385-434F-8D28-7903513DEA49}" srcOrd="11" destOrd="0" presId="urn:microsoft.com/office/officeart/2005/8/layout/cycle2"/>
    <dgm:cxn modelId="{95DCE7A5-CD12-4D8A-9149-375809F7D6E7}" type="presParOf" srcId="{9198ADE6-8385-434F-8D28-7903513DEA49}" destId="{0DEBDC2A-1D67-43E1-9E44-1B74FF624AE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065E3-D134-43AC-8A5A-B80D82072FA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334AB-A725-4932-BA3A-DBDDE8B01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221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2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29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2">
                    <a:shade val="75000"/>
                  </a:schemeClr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978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3"/>
            <a:ext cx="2895600" cy="288925"/>
          </a:xfrm>
        </p:spPr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872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15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7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678828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427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35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35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5" y="1316055"/>
            <a:ext cx="4290556" cy="394176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55"/>
            <a:ext cx="4288536" cy="394176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1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14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6597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518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35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15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2" y="609600"/>
            <a:ext cx="3008313" cy="4800600"/>
          </a:xfrm>
        </p:spPr>
        <p:txBody>
          <a:bodyPr/>
          <a:lstStyle>
            <a:lvl1pPr marL="0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9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15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050"/>
            </a:lvl1pPr>
            <a:lvl2pPr>
              <a:defRPr sz="900"/>
            </a:lvl2pPr>
            <a:lvl3pPr>
              <a:defRPr sz="750"/>
            </a:lvl3pPr>
            <a:lvl4pPr>
              <a:defRPr sz="675"/>
            </a:lvl4pPr>
            <a:lvl5pPr>
              <a:defRPr sz="675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04672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5433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9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9771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3257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5001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6083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1019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9385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1536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6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6637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82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857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6382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2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29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2">
                    <a:shade val="75000"/>
                  </a:schemeClr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0874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3"/>
            <a:ext cx="2895600" cy="288925"/>
          </a:xfrm>
        </p:spPr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3513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15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7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69091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474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35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35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5" y="1316055"/>
            <a:ext cx="4290556" cy="394176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55"/>
            <a:ext cx="4288536" cy="394176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1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3618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72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069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35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15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2" y="609600"/>
            <a:ext cx="3008313" cy="4800600"/>
          </a:xfrm>
        </p:spPr>
        <p:txBody>
          <a:bodyPr/>
          <a:lstStyle>
            <a:lvl1pPr marL="0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401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15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050"/>
            </a:lvl1pPr>
            <a:lvl2pPr>
              <a:defRPr sz="900"/>
            </a:lvl2pPr>
            <a:lvl3pPr>
              <a:defRPr sz="750"/>
            </a:lvl3pPr>
            <a:lvl4pPr>
              <a:defRPr sz="675"/>
            </a:lvl4pPr>
            <a:lvl5pPr>
              <a:defRPr sz="675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09864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3496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9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303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91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7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3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9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3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9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18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9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91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800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011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27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257175" indent="-257175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57213" indent="-214313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857250" indent="-1714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1543050" indent="-17145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6pPr>
      <a:lvl7pPr marL="2228850" indent="-17145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71750" indent="-17145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2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914650" indent="-17145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238ED-67B0-4770-BE1D-002107A5AF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3EC8B-8EA6-4D5B-8F2C-9A938A6F60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3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91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7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3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9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16.10.2020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3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9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18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9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6076B4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6076B4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91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800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lang="en-US" sz="135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08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1" latinLnBrk="0" hangingPunct="1">
        <a:spcBef>
          <a:spcPct val="0"/>
        </a:spcBef>
        <a:buNone/>
        <a:defRPr kumimoji="0" sz="27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257175" indent="-257175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57213" indent="-214313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857250" indent="-1714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1543050" indent="-17145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6pPr>
      <a:lvl7pPr marL="2228850" indent="-17145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71750" indent="-17145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2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914650" indent="-17145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oipp_ocdk@mail.ru" TargetMode="Externa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09" y="1295400"/>
            <a:ext cx="9144000" cy="3733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Ресурсы и возможности успешного профессионального самоопределения обучающихся с ограниченными возможностями здоровья и инвалидностью. Что важно! 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1" descr="F:\ОЦСППО\ОЦДиК-общее\логотип испр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0400" y="-76200"/>
            <a:ext cx="1981200" cy="1600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80709" y="5805264"/>
            <a:ext cx="47679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Реутова Е.А., методист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ГБУ НСО «ОЦДК» </a:t>
            </a:r>
            <a:endParaRPr lang="ru-RU" i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14882460"/>
              </p:ext>
            </p:extLst>
          </p:nvPr>
        </p:nvGraphicFramePr>
        <p:xfrm>
          <a:off x="0" y="685800"/>
          <a:ext cx="91440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85900" y="76200"/>
            <a:ext cx="617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/>
                <a:cs typeface="Arial" pitchFamily="34" charset="0"/>
              </a:rPr>
              <a:t>АСПЕКТЫ ВЫБОРА ПРОФЕССИИ </a:t>
            </a:r>
            <a:endParaRPr lang="ru-RU" sz="2800" dirty="0">
              <a:solidFill>
                <a:srgbClr val="002060"/>
              </a:solidFill>
              <a:latin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09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16407768"/>
              </p:ext>
            </p:extLst>
          </p:nvPr>
        </p:nvGraphicFramePr>
        <p:xfrm>
          <a:off x="0" y="685800"/>
          <a:ext cx="91440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85900" y="76200"/>
            <a:ext cx="617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/>
                <a:cs typeface="Arial" pitchFamily="34" charset="0"/>
              </a:rPr>
              <a:t>АСПЕКТЫ ВЫБОРА ПРОФЕССИИ </a:t>
            </a:r>
            <a:endParaRPr lang="ru-RU" sz="2800" dirty="0">
              <a:solidFill>
                <a:srgbClr val="002060"/>
              </a:solidFill>
              <a:latin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43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437" y="1524001"/>
            <a:ext cx="8885456" cy="48768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Важно!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Приказ </a:t>
            </a:r>
            <a:r>
              <a:rPr lang="ru-RU" sz="2400" b="1" cap="none" dirty="0" err="1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Минобрнауки</a:t>
            </a:r>
            <a:r>
              <a:rPr lang="ru-RU" sz="2400" b="1" cap="none" dirty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РФ № 513 от 02.2013 г</a:t>
            </a:r>
            <a:r>
              <a:rPr lang="ru-RU" sz="2400" b="1" cap="none" dirty="0" smtClean="0">
                <a:solidFill>
                  <a:srgbClr val="002060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.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ru-RU" sz="2400" b="1" cap="none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ри выборе программ профессионального обучения:</a:t>
            </a:r>
            <a:br>
              <a:rPr lang="ru-RU" sz="2400" b="1" cap="none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ru-RU" sz="2400" b="1" cap="none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организациям</a:t>
            </a:r>
            <a:r>
              <a:rPr lang="ru-RU" sz="2400" b="1" cap="none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осуществляющим образовательную </a:t>
            </a:r>
            <a:r>
              <a:rPr lang="ru-RU" sz="2400" b="1" cap="none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деятельность нужно учитывать, предусмотренные профессиональными стандартами для различных профессий и должностей: </a:t>
            </a:r>
            <a:br>
              <a:rPr lang="ru-RU" sz="2400" b="1" cap="none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ru-RU" sz="2400" b="1" u="sng" cap="none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ограничения по возрасту, полу, состоянию здоровья и др.;</a:t>
            </a:r>
            <a:br>
              <a:rPr lang="ru-RU" sz="2400" b="1" u="sng" cap="none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ru-RU" sz="2400" b="1" u="sng" cap="none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/>
            </a:r>
            <a:br>
              <a:rPr lang="ru-RU" sz="2400" b="1" u="sng" cap="none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ru-RU" sz="2400" b="1" cap="none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2. для лиц с интеллектуальными нарушениями при разработке программ учитывать методические рекомендации (Приказ Минтруда № 515 от 04.08.2014г) по перечню рекомендуемых видов трудовой и профессиональной деятельности инвалидов с учетом нарушенных функций и ограничений их жизнедеятельности.</a:t>
            </a:r>
            <a:br>
              <a:rPr lang="ru-RU" sz="2400" b="1" cap="none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ru-RU" sz="2400" b="1" cap="none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/>
            </a:r>
            <a:br>
              <a:rPr lang="ru-RU" sz="2400" b="1" cap="none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endParaRPr lang="ru-RU" sz="24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" y="3"/>
            <a:ext cx="8998892" cy="850007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Перечень и выбор профессий рабочих, должностей служащих – профессиональное обучение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91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998178256"/>
              </p:ext>
            </p:extLst>
          </p:nvPr>
        </p:nvGraphicFramePr>
        <p:xfrm>
          <a:off x="0" y="954107"/>
          <a:ext cx="9144000" cy="5838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Профессиональное самоопределение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/>
              </a:rPr>
              <a:t> обучающихся с ОВЗ и инвалидностью (пример)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58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775360941"/>
              </p:ext>
            </p:extLst>
          </p:nvPr>
        </p:nvGraphicFramePr>
        <p:xfrm>
          <a:off x="0" y="1054100"/>
          <a:ext cx="9144000" cy="551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7620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libri"/>
                <a:cs typeface="Arial" pitchFamily="34" charset="0"/>
              </a:rPr>
              <a:t>Классические трудности и ошибки при выборе профессии подростками с ОВЗ и инвалидностью </a:t>
            </a:r>
            <a:endParaRPr lang="ru-RU" sz="2400" dirty="0">
              <a:solidFill>
                <a:srgbClr val="002060"/>
              </a:solidFill>
              <a:latin typeface="Calibri"/>
              <a:cs typeface="Arial" pitchFamily="34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048000" y="2971800"/>
            <a:ext cx="2667000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Непроверенные источники информации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2068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0445934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472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2319990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03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490539" y="427038"/>
            <a:ext cx="8128000" cy="6502400"/>
            <a:chOff x="494097" y="76994"/>
            <a:chExt cx="8128000" cy="6502400"/>
          </a:xfrm>
        </p:grpSpPr>
        <p:pic>
          <p:nvPicPr>
            <p:cNvPr id="12719" name="Picture 2" descr="D:\1-ОЦСППО-1\А-Филиалы\0тдел\Сеть\Карта филиалы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4097" y="76994"/>
              <a:ext cx="8128000" cy="650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Солнце 3"/>
            <p:cNvSpPr/>
            <p:nvPr/>
          </p:nvSpPr>
          <p:spPr>
            <a:xfrm>
              <a:off x="6325716" y="3654936"/>
              <a:ext cx="432048" cy="470344"/>
            </a:xfrm>
            <a:prstGeom prst="sun">
              <a:avLst/>
            </a:prstGeom>
            <a:solidFill>
              <a:srgbClr val="FFFF00"/>
            </a:solidFill>
            <a:ln w="76200">
              <a:solidFill>
                <a:srgbClr val="FFC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3" name="Группа 51"/>
          <p:cNvGrpSpPr>
            <a:grpSpLocks/>
          </p:cNvGrpSpPr>
          <p:nvPr/>
        </p:nvGrpSpPr>
        <p:grpSpPr bwMode="auto">
          <a:xfrm>
            <a:off x="874714" y="1341440"/>
            <a:ext cx="7297737" cy="4937125"/>
            <a:chOff x="874465" y="1340768"/>
            <a:chExt cx="7297935" cy="4937745"/>
          </a:xfrm>
        </p:grpSpPr>
        <p:grpSp>
          <p:nvGrpSpPr>
            <p:cNvPr id="5" name="Группа 5"/>
            <p:cNvGrpSpPr>
              <a:grpSpLocks/>
            </p:cNvGrpSpPr>
            <p:nvPr/>
          </p:nvGrpSpPr>
          <p:grpSpPr bwMode="auto">
            <a:xfrm>
              <a:off x="899592" y="2252464"/>
              <a:ext cx="452214" cy="401241"/>
              <a:chOff x="899592" y="2252464"/>
              <a:chExt cx="452214" cy="401241"/>
            </a:xfrm>
          </p:grpSpPr>
          <p:sp>
            <p:nvSpPr>
              <p:cNvPr id="7" name="Овал 6"/>
              <p:cNvSpPr/>
              <p:nvPr/>
            </p:nvSpPr>
            <p:spPr>
              <a:xfrm flipV="1">
                <a:off x="1279798" y="234888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" name="Овал 7"/>
              <p:cNvSpPr/>
              <p:nvPr/>
            </p:nvSpPr>
            <p:spPr>
              <a:xfrm flipV="1">
                <a:off x="1105071" y="2557289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" name="Овал 8"/>
              <p:cNvSpPr/>
              <p:nvPr/>
            </p:nvSpPr>
            <p:spPr>
              <a:xfrm flipV="1">
                <a:off x="899592" y="249316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" name="Овал 9"/>
              <p:cNvSpPr/>
              <p:nvPr/>
            </p:nvSpPr>
            <p:spPr>
              <a:xfrm flipV="1">
                <a:off x="1007604" y="2252464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6" name="Группа 10"/>
            <p:cNvGrpSpPr>
              <a:grpSpLocks/>
            </p:cNvGrpSpPr>
            <p:nvPr/>
          </p:nvGrpSpPr>
          <p:grpSpPr bwMode="auto">
            <a:xfrm>
              <a:off x="2699792" y="2780928"/>
              <a:ext cx="452214" cy="401241"/>
              <a:chOff x="899592" y="2252464"/>
              <a:chExt cx="452214" cy="401241"/>
            </a:xfrm>
          </p:grpSpPr>
          <p:sp>
            <p:nvSpPr>
              <p:cNvPr id="12" name="Овал 11"/>
              <p:cNvSpPr/>
              <p:nvPr/>
            </p:nvSpPr>
            <p:spPr>
              <a:xfrm flipV="1">
                <a:off x="1279798" y="234888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3" name="Овал 12"/>
              <p:cNvSpPr/>
              <p:nvPr/>
            </p:nvSpPr>
            <p:spPr>
              <a:xfrm flipV="1">
                <a:off x="1105071" y="2557289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4" name="Овал 13"/>
              <p:cNvSpPr/>
              <p:nvPr/>
            </p:nvSpPr>
            <p:spPr>
              <a:xfrm flipV="1">
                <a:off x="899592" y="249316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5" name="Овал 14"/>
              <p:cNvSpPr/>
              <p:nvPr/>
            </p:nvSpPr>
            <p:spPr>
              <a:xfrm flipV="1">
                <a:off x="1007604" y="2252464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11" name="Группа 15"/>
            <p:cNvGrpSpPr>
              <a:grpSpLocks/>
            </p:cNvGrpSpPr>
            <p:nvPr/>
          </p:nvGrpSpPr>
          <p:grpSpPr bwMode="auto">
            <a:xfrm>
              <a:off x="874465" y="3182169"/>
              <a:ext cx="452214" cy="401241"/>
              <a:chOff x="899592" y="2252464"/>
              <a:chExt cx="452214" cy="401241"/>
            </a:xfrm>
          </p:grpSpPr>
          <p:sp>
            <p:nvSpPr>
              <p:cNvPr id="17" name="Овал 16"/>
              <p:cNvSpPr/>
              <p:nvPr/>
            </p:nvSpPr>
            <p:spPr>
              <a:xfrm flipV="1">
                <a:off x="1279798" y="234888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 flipV="1">
                <a:off x="1105071" y="2557289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9" name="Овал 18"/>
              <p:cNvSpPr/>
              <p:nvPr/>
            </p:nvSpPr>
            <p:spPr>
              <a:xfrm flipV="1">
                <a:off x="899592" y="249316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0" name="Овал 19"/>
              <p:cNvSpPr/>
              <p:nvPr/>
            </p:nvSpPr>
            <p:spPr>
              <a:xfrm flipV="1">
                <a:off x="1007604" y="2252464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16" name="Группа 20"/>
            <p:cNvGrpSpPr>
              <a:grpSpLocks/>
            </p:cNvGrpSpPr>
            <p:nvPr/>
          </p:nvGrpSpPr>
          <p:grpSpPr bwMode="auto">
            <a:xfrm>
              <a:off x="874465" y="3715358"/>
              <a:ext cx="452214" cy="401241"/>
              <a:chOff x="899592" y="2252464"/>
              <a:chExt cx="452214" cy="401241"/>
            </a:xfrm>
          </p:grpSpPr>
          <p:sp>
            <p:nvSpPr>
              <p:cNvPr id="22" name="Овал 21"/>
              <p:cNvSpPr/>
              <p:nvPr/>
            </p:nvSpPr>
            <p:spPr>
              <a:xfrm flipV="1">
                <a:off x="1279798" y="234888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 flipV="1">
                <a:off x="1105071" y="2557289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 flipV="1">
                <a:off x="899592" y="249316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 flipV="1">
                <a:off x="1007604" y="2252464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21" name="Группа 25"/>
            <p:cNvGrpSpPr>
              <a:grpSpLocks/>
            </p:cNvGrpSpPr>
            <p:nvPr/>
          </p:nvGrpSpPr>
          <p:grpSpPr bwMode="auto">
            <a:xfrm>
              <a:off x="1301527" y="4149080"/>
              <a:ext cx="452214" cy="777564"/>
              <a:chOff x="899592" y="1812020"/>
              <a:chExt cx="452214" cy="777564"/>
            </a:xfrm>
          </p:grpSpPr>
          <p:sp>
            <p:nvSpPr>
              <p:cNvPr id="27" name="Овал 26"/>
              <p:cNvSpPr/>
              <p:nvPr/>
            </p:nvSpPr>
            <p:spPr>
              <a:xfrm flipV="1">
                <a:off x="1279798" y="234888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8" name="Овал 27"/>
              <p:cNvSpPr/>
              <p:nvPr/>
            </p:nvSpPr>
            <p:spPr>
              <a:xfrm flipV="1">
                <a:off x="1105071" y="181202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9" name="Овал 28"/>
              <p:cNvSpPr/>
              <p:nvPr/>
            </p:nvSpPr>
            <p:spPr>
              <a:xfrm flipV="1">
                <a:off x="899592" y="249316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0" name="Овал 29"/>
              <p:cNvSpPr/>
              <p:nvPr/>
            </p:nvSpPr>
            <p:spPr>
              <a:xfrm flipV="1">
                <a:off x="1007604" y="2252464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26" name="Группа 30"/>
            <p:cNvGrpSpPr>
              <a:grpSpLocks/>
            </p:cNvGrpSpPr>
            <p:nvPr/>
          </p:nvGrpSpPr>
          <p:grpSpPr bwMode="auto">
            <a:xfrm>
              <a:off x="2212579" y="2922683"/>
              <a:ext cx="5959821" cy="3096968"/>
              <a:chOff x="817923" y="-126061"/>
              <a:chExt cx="5959821" cy="3096968"/>
            </a:xfrm>
          </p:grpSpPr>
          <p:sp>
            <p:nvSpPr>
              <p:cNvPr id="32" name="Овал 31"/>
              <p:cNvSpPr/>
              <p:nvPr/>
            </p:nvSpPr>
            <p:spPr>
              <a:xfrm flipV="1">
                <a:off x="1279798" y="234888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3" name="Овал 32"/>
              <p:cNvSpPr/>
              <p:nvPr/>
            </p:nvSpPr>
            <p:spPr>
              <a:xfrm flipV="1">
                <a:off x="1105071" y="2557289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4" name="Овал 33"/>
              <p:cNvSpPr/>
              <p:nvPr/>
            </p:nvSpPr>
            <p:spPr>
              <a:xfrm flipV="1">
                <a:off x="899592" y="249316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5" name="Овал 34"/>
              <p:cNvSpPr/>
              <p:nvPr/>
            </p:nvSpPr>
            <p:spPr>
              <a:xfrm flipV="1">
                <a:off x="1007604" y="2252464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3" name="Овал 52"/>
              <p:cNvSpPr/>
              <p:nvPr/>
            </p:nvSpPr>
            <p:spPr>
              <a:xfrm flipV="1">
                <a:off x="817923" y="1893899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4" name="Овал 53"/>
              <p:cNvSpPr/>
              <p:nvPr/>
            </p:nvSpPr>
            <p:spPr>
              <a:xfrm flipV="1">
                <a:off x="1782115" y="1733612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5" name="Овал 54"/>
              <p:cNvSpPr/>
              <p:nvPr/>
            </p:nvSpPr>
            <p:spPr>
              <a:xfrm flipV="1">
                <a:off x="1284508" y="105212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6" name="Овал 55"/>
              <p:cNvSpPr/>
              <p:nvPr/>
            </p:nvSpPr>
            <p:spPr>
              <a:xfrm flipV="1">
                <a:off x="1260150" y="81123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7" name="Овал 56"/>
              <p:cNvSpPr/>
              <p:nvPr/>
            </p:nvSpPr>
            <p:spPr>
              <a:xfrm flipV="1">
                <a:off x="1597999" y="923231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8" name="Овал 57"/>
              <p:cNvSpPr/>
              <p:nvPr/>
            </p:nvSpPr>
            <p:spPr>
              <a:xfrm flipV="1">
                <a:off x="1858340" y="648273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9" name="Овал 58"/>
              <p:cNvSpPr/>
              <p:nvPr/>
            </p:nvSpPr>
            <p:spPr>
              <a:xfrm flipV="1">
                <a:off x="2889312" y="1676932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0" name="Овал 59"/>
              <p:cNvSpPr/>
              <p:nvPr/>
            </p:nvSpPr>
            <p:spPr>
              <a:xfrm flipV="1">
                <a:off x="2097224" y="2409055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1" name="Овал 60"/>
              <p:cNvSpPr/>
              <p:nvPr/>
            </p:nvSpPr>
            <p:spPr>
              <a:xfrm flipV="1">
                <a:off x="2457264" y="2457263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2" name="Овал 61"/>
              <p:cNvSpPr/>
              <p:nvPr/>
            </p:nvSpPr>
            <p:spPr>
              <a:xfrm flipV="1">
                <a:off x="2313248" y="282852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3" name="Овал 62"/>
              <p:cNvSpPr/>
              <p:nvPr/>
            </p:nvSpPr>
            <p:spPr>
              <a:xfrm flipV="1">
                <a:off x="3100884" y="2410914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4" name="Овал 63"/>
              <p:cNvSpPr/>
              <p:nvPr/>
            </p:nvSpPr>
            <p:spPr>
              <a:xfrm flipV="1">
                <a:off x="3321360" y="2291953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5" name="Овал 64"/>
              <p:cNvSpPr/>
              <p:nvPr/>
            </p:nvSpPr>
            <p:spPr>
              <a:xfrm flipV="1">
                <a:off x="3070027" y="2252464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6" name="Овал 65"/>
              <p:cNvSpPr/>
              <p:nvPr/>
            </p:nvSpPr>
            <p:spPr>
              <a:xfrm flipV="1">
                <a:off x="3393368" y="1972071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7" name="Овал 66"/>
              <p:cNvSpPr/>
              <p:nvPr/>
            </p:nvSpPr>
            <p:spPr>
              <a:xfrm flipV="1">
                <a:off x="3681400" y="1893899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8" name="Овал 67"/>
              <p:cNvSpPr/>
              <p:nvPr/>
            </p:nvSpPr>
            <p:spPr>
              <a:xfrm flipV="1">
                <a:off x="4185456" y="2316357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9" name="Овал 68"/>
              <p:cNvSpPr/>
              <p:nvPr/>
            </p:nvSpPr>
            <p:spPr>
              <a:xfrm flipV="1">
                <a:off x="4329472" y="1961714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0" name="Овал 69"/>
              <p:cNvSpPr/>
              <p:nvPr/>
            </p:nvSpPr>
            <p:spPr>
              <a:xfrm flipV="1">
                <a:off x="3825416" y="1511373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1" name="Овал 70"/>
              <p:cNvSpPr/>
              <p:nvPr/>
            </p:nvSpPr>
            <p:spPr>
              <a:xfrm flipV="1">
                <a:off x="3969432" y="131636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2" name="Овал 71"/>
              <p:cNvSpPr/>
              <p:nvPr/>
            </p:nvSpPr>
            <p:spPr>
              <a:xfrm flipV="1">
                <a:off x="2961320" y="1101142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3" name="Овал 72"/>
              <p:cNvSpPr/>
              <p:nvPr/>
            </p:nvSpPr>
            <p:spPr>
              <a:xfrm flipV="1">
                <a:off x="3086981" y="71562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4" name="Овал 73"/>
              <p:cNvSpPr/>
              <p:nvPr/>
            </p:nvSpPr>
            <p:spPr>
              <a:xfrm flipV="1">
                <a:off x="3357364" y="70844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 flipV="1">
                <a:off x="4545496" y="1142256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6" name="Овал 75"/>
              <p:cNvSpPr/>
              <p:nvPr/>
            </p:nvSpPr>
            <p:spPr>
              <a:xfrm flipV="1">
                <a:off x="4401480" y="923231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7" name="Овал 76"/>
              <p:cNvSpPr/>
              <p:nvPr/>
            </p:nvSpPr>
            <p:spPr>
              <a:xfrm flipV="1">
                <a:off x="4761520" y="1003734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8" name="Овал 77"/>
              <p:cNvSpPr/>
              <p:nvPr/>
            </p:nvSpPr>
            <p:spPr>
              <a:xfrm flipV="1">
                <a:off x="4725516" y="2831637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9" name="Овал 78"/>
              <p:cNvSpPr/>
              <p:nvPr/>
            </p:nvSpPr>
            <p:spPr>
              <a:xfrm flipV="1">
                <a:off x="4797524" y="2468153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0" name="Овал 79"/>
              <p:cNvSpPr/>
              <p:nvPr/>
            </p:nvSpPr>
            <p:spPr>
              <a:xfrm flipV="1">
                <a:off x="5070624" y="2874491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1" name="Овал 80"/>
              <p:cNvSpPr/>
              <p:nvPr/>
            </p:nvSpPr>
            <p:spPr>
              <a:xfrm flipV="1">
                <a:off x="5481600" y="2333141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2" name="Овал 81"/>
              <p:cNvSpPr/>
              <p:nvPr/>
            </p:nvSpPr>
            <p:spPr>
              <a:xfrm flipV="1">
                <a:off x="6417704" y="205813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3" name="Овал 82"/>
              <p:cNvSpPr/>
              <p:nvPr/>
            </p:nvSpPr>
            <p:spPr>
              <a:xfrm flipV="1">
                <a:off x="6705736" y="1906486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4" name="Овал 83"/>
              <p:cNvSpPr/>
              <p:nvPr/>
            </p:nvSpPr>
            <p:spPr>
              <a:xfrm flipV="1">
                <a:off x="5406702" y="1893899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5" name="Овал 84"/>
              <p:cNvSpPr/>
              <p:nvPr/>
            </p:nvSpPr>
            <p:spPr>
              <a:xfrm flipV="1">
                <a:off x="5250644" y="1734455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6" name="Овал 85"/>
              <p:cNvSpPr/>
              <p:nvPr/>
            </p:nvSpPr>
            <p:spPr>
              <a:xfrm flipV="1">
                <a:off x="5625616" y="181007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7" name="Овал 86"/>
              <p:cNvSpPr/>
              <p:nvPr/>
            </p:nvSpPr>
            <p:spPr>
              <a:xfrm flipV="1">
                <a:off x="6129672" y="141030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8" name="Овал 87"/>
              <p:cNvSpPr/>
              <p:nvPr/>
            </p:nvSpPr>
            <p:spPr>
              <a:xfrm flipV="1">
                <a:off x="5226348" y="1425546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9" name="Овал 88"/>
              <p:cNvSpPr/>
              <p:nvPr/>
            </p:nvSpPr>
            <p:spPr>
              <a:xfrm flipV="1">
                <a:off x="5142632" y="154078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0" name="Овал 89"/>
              <p:cNvSpPr/>
              <p:nvPr/>
            </p:nvSpPr>
            <p:spPr>
              <a:xfrm flipV="1">
                <a:off x="5370698" y="1445417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1" name="Овал 90"/>
              <p:cNvSpPr/>
              <p:nvPr/>
            </p:nvSpPr>
            <p:spPr>
              <a:xfrm flipV="1">
                <a:off x="5262352" y="154078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2" name="Овал 91"/>
              <p:cNvSpPr/>
              <p:nvPr/>
            </p:nvSpPr>
            <p:spPr>
              <a:xfrm flipV="1">
                <a:off x="4902014" y="1455525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3" name="Овал 92"/>
              <p:cNvSpPr/>
              <p:nvPr/>
            </p:nvSpPr>
            <p:spPr>
              <a:xfrm flipV="1">
                <a:off x="4902944" y="127308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4" name="Овал 93"/>
              <p:cNvSpPr/>
              <p:nvPr/>
            </p:nvSpPr>
            <p:spPr>
              <a:xfrm flipV="1">
                <a:off x="5034620" y="1445417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5" name="Овал 94"/>
              <p:cNvSpPr/>
              <p:nvPr/>
            </p:nvSpPr>
            <p:spPr>
              <a:xfrm flipV="1">
                <a:off x="5070624" y="1313892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 flipV="1">
                <a:off x="5502535" y="90731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7" name="Овал 96"/>
              <p:cNvSpPr/>
              <p:nvPr/>
            </p:nvSpPr>
            <p:spPr>
              <a:xfrm flipV="1">
                <a:off x="5469371" y="76303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8" name="Овал 97"/>
              <p:cNvSpPr/>
              <p:nvPr/>
            </p:nvSpPr>
            <p:spPr>
              <a:xfrm flipV="1">
                <a:off x="5664460" y="866131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9" name="Овал 98"/>
              <p:cNvSpPr/>
              <p:nvPr/>
            </p:nvSpPr>
            <p:spPr>
              <a:xfrm flipV="1">
                <a:off x="5420394" y="66024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0" name="Овал 99"/>
              <p:cNvSpPr/>
              <p:nvPr/>
            </p:nvSpPr>
            <p:spPr>
              <a:xfrm flipV="1">
                <a:off x="6417704" y="114935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1" name="Овал 100"/>
              <p:cNvSpPr/>
              <p:nvPr/>
            </p:nvSpPr>
            <p:spPr>
              <a:xfrm flipV="1">
                <a:off x="6201680" y="100579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2" name="Овал 101"/>
              <p:cNvSpPr/>
              <p:nvPr/>
            </p:nvSpPr>
            <p:spPr>
              <a:xfrm flipV="1">
                <a:off x="6487194" y="923231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3" name="Овал 102"/>
              <p:cNvSpPr/>
              <p:nvPr/>
            </p:nvSpPr>
            <p:spPr>
              <a:xfrm flipV="1">
                <a:off x="6381700" y="648273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4" name="Овал 103"/>
              <p:cNvSpPr/>
              <p:nvPr/>
            </p:nvSpPr>
            <p:spPr>
              <a:xfrm flipV="1">
                <a:off x="5913648" y="487091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5" name="Овал 104"/>
              <p:cNvSpPr/>
              <p:nvPr/>
            </p:nvSpPr>
            <p:spPr>
              <a:xfrm flipV="1">
                <a:off x="5736468" y="133425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6" name="Овал 105"/>
              <p:cNvSpPr/>
              <p:nvPr/>
            </p:nvSpPr>
            <p:spPr>
              <a:xfrm flipV="1">
                <a:off x="6523198" y="-77853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7" name="Овал 106"/>
              <p:cNvSpPr/>
              <p:nvPr/>
            </p:nvSpPr>
            <p:spPr>
              <a:xfrm flipV="1">
                <a:off x="6285073" y="-126061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31" name="Группа 35"/>
            <p:cNvGrpSpPr>
              <a:grpSpLocks/>
            </p:cNvGrpSpPr>
            <p:nvPr/>
          </p:nvGrpSpPr>
          <p:grpSpPr bwMode="auto">
            <a:xfrm>
              <a:off x="2715168" y="5877272"/>
              <a:ext cx="452214" cy="401241"/>
              <a:chOff x="899592" y="2252464"/>
              <a:chExt cx="452214" cy="401241"/>
            </a:xfrm>
          </p:grpSpPr>
          <p:sp>
            <p:nvSpPr>
              <p:cNvPr id="37" name="Овал 36"/>
              <p:cNvSpPr/>
              <p:nvPr/>
            </p:nvSpPr>
            <p:spPr>
              <a:xfrm flipV="1">
                <a:off x="1279798" y="234888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8" name="Овал 37"/>
              <p:cNvSpPr/>
              <p:nvPr/>
            </p:nvSpPr>
            <p:spPr>
              <a:xfrm flipV="1">
                <a:off x="1105071" y="2557289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 flipV="1">
                <a:off x="899592" y="249316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 flipV="1">
                <a:off x="1007604" y="2252464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36" name="Группа 40"/>
            <p:cNvGrpSpPr>
              <a:grpSpLocks/>
            </p:cNvGrpSpPr>
            <p:nvPr/>
          </p:nvGrpSpPr>
          <p:grpSpPr bwMode="auto">
            <a:xfrm>
              <a:off x="1717737" y="1340768"/>
              <a:ext cx="552375" cy="2615630"/>
              <a:chOff x="899592" y="362855"/>
              <a:chExt cx="552375" cy="2615630"/>
            </a:xfrm>
          </p:grpSpPr>
          <p:sp>
            <p:nvSpPr>
              <p:cNvPr id="42" name="Овал 41"/>
              <p:cNvSpPr/>
              <p:nvPr/>
            </p:nvSpPr>
            <p:spPr>
              <a:xfrm flipV="1">
                <a:off x="1279798" y="2348880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3" name="Овал 42"/>
              <p:cNvSpPr/>
              <p:nvPr/>
            </p:nvSpPr>
            <p:spPr>
              <a:xfrm flipV="1">
                <a:off x="1105071" y="2557289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 flipV="1">
                <a:off x="899592" y="2493168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5" name="Овал 44"/>
              <p:cNvSpPr/>
              <p:nvPr/>
            </p:nvSpPr>
            <p:spPr>
              <a:xfrm flipV="1">
                <a:off x="1007604" y="2252464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6" name="Овал 45"/>
              <p:cNvSpPr/>
              <p:nvPr/>
            </p:nvSpPr>
            <p:spPr>
              <a:xfrm flipV="1">
                <a:off x="1369107" y="2882069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7" name="Овал 46"/>
              <p:cNvSpPr/>
              <p:nvPr/>
            </p:nvSpPr>
            <p:spPr>
              <a:xfrm flipV="1">
                <a:off x="1141075" y="2779279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8" name="Овал 47"/>
              <p:cNvSpPr/>
              <p:nvPr/>
            </p:nvSpPr>
            <p:spPr>
              <a:xfrm flipV="1">
                <a:off x="943397" y="1812751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9" name="Овал 48"/>
              <p:cNvSpPr/>
              <p:nvPr/>
            </p:nvSpPr>
            <p:spPr>
              <a:xfrm flipV="1">
                <a:off x="1337481" y="1353902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0" name="Овал 49"/>
              <p:cNvSpPr/>
              <p:nvPr/>
            </p:nvSpPr>
            <p:spPr>
              <a:xfrm flipV="1">
                <a:off x="1073510" y="362855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1" name="Овал 50"/>
              <p:cNvSpPr/>
              <p:nvPr/>
            </p:nvSpPr>
            <p:spPr>
              <a:xfrm flipV="1">
                <a:off x="1379959" y="362855"/>
                <a:ext cx="72008" cy="96416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grpSp>
        <p:nvGrpSpPr>
          <p:cNvPr id="41" name="Группа 107"/>
          <p:cNvGrpSpPr>
            <a:grpSpLocks/>
          </p:cNvGrpSpPr>
          <p:nvPr/>
        </p:nvGrpSpPr>
        <p:grpSpPr bwMode="auto">
          <a:xfrm>
            <a:off x="1116014" y="3260727"/>
            <a:ext cx="6873875" cy="3006725"/>
            <a:chOff x="1110404" y="3208744"/>
            <a:chExt cx="6873914" cy="3007476"/>
          </a:xfrm>
        </p:grpSpPr>
        <p:cxnSp>
          <p:nvCxnSpPr>
            <p:cNvPr id="109" name="Прямая соединительная линия 108"/>
            <p:cNvCxnSpPr/>
            <p:nvPr/>
          </p:nvCxnSpPr>
          <p:spPr>
            <a:xfrm flipV="1">
              <a:off x="6660335" y="3208744"/>
              <a:ext cx="711204" cy="571643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Прямая соединительная линия 109"/>
            <p:cNvCxnSpPr/>
            <p:nvPr/>
          </p:nvCxnSpPr>
          <p:spPr>
            <a:xfrm>
              <a:off x="6757173" y="3889952"/>
              <a:ext cx="1227145" cy="187372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Прямая соединительная линия 110"/>
            <p:cNvCxnSpPr/>
            <p:nvPr/>
          </p:nvCxnSpPr>
          <p:spPr>
            <a:xfrm flipV="1">
              <a:off x="5934843" y="4077324"/>
              <a:ext cx="485778" cy="82729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Прямая соединительная линия 111"/>
            <p:cNvCxnSpPr/>
            <p:nvPr/>
          </p:nvCxnSpPr>
          <p:spPr>
            <a:xfrm flipV="1">
              <a:off x="6420621" y="4101142"/>
              <a:ext cx="60325" cy="1308427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Прямая соединительная линия 112"/>
            <p:cNvCxnSpPr/>
            <p:nvPr/>
          </p:nvCxnSpPr>
          <p:spPr>
            <a:xfrm flipV="1">
              <a:off x="2529637" y="3956644"/>
              <a:ext cx="3914797" cy="225957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 flipV="1">
              <a:off x="2464549" y="3889952"/>
              <a:ext cx="3860822" cy="1109939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>
              <a:off x="3193216" y="3837551"/>
              <a:ext cx="3132155" cy="52401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Прямая соединительная линия 115"/>
            <p:cNvCxnSpPr/>
            <p:nvPr/>
          </p:nvCxnSpPr>
          <p:spPr>
            <a:xfrm>
              <a:off x="3023352" y="3208744"/>
              <a:ext cx="3348057" cy="58593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Прямая соединительная линия 116"/>
            <p:cNvCxnSpPr/>
            <p:nvPr/>
          </p:nvCxnSpPr>
          <p:spPr>
            <a:xfrm>
              <a:off x="1110404" y="3419935"/>
              <a:ext cx="5214967" cy="470017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Прямая соединительная линия 123"/>
            <p:cNvCxnSpPr/>
            <p:nvPr/>
          </p:nvCxnSpPr>
          <p:spPr>
            <a:xfrm flipV="1">
              <a:off x="4728337" y="3920122"/>
              <a:ext cx="1643072" cy="254063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Группа 119"/>
          <p:cNvGrpSpPr>
            <a:grpSpLocks/>
          </p:cNvGrpSpPr>
          <p:nvPr/>
        </p:nvGrpSpPr>
        <p:grpSpPr bwMode="auto">
          <a:xfrm>
            <a:off x="857251" y="1354138"/>
            <a:ext cx="7215188" cy="4933950"/>
            <a:chOff x="1025581" y="1434741"/>
            <a:chExt cx="7215238" cy="4932426"/>
          </a:xfrm>
        </p:grpSpPr>
        <p:cxnSp>
          <p:nvCxnSpPr>
            <p:cNvPr id="121" name="Прямая соединительная линия 120"/>
            <p:cNvCxnSpPr/>
            <p:nvPr/>
          </p:nvCxnSpPr>
          <p:spPr>
            <a:xfrm>
              <a:off x="2124139" y="1509330"/>
              <a:ext cx="1008070" cy="175047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2" name="Прямая соединительная линия 121"/>
            <p:cNvCxnSpPr/>
            <p:nvPr/>
          </p:nvCxnSpPr>
          <p:spPr>
            <a:xfrm>
              <a:off x="2360678" y="1437915"/>
              <a:ext cx="771530" cy="182188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3" name="Прямая соединительная линия 122"/>
            <p:cNvCxnSpPr/>
            <p:nvPr/>
          </p:nvCxnSpPr>
          <p:spPr>
            <a:xfrm rot="16200000" flipH="1" flipV="1">
              <a:off x="3113210" y="3097916"/>
              <a:ext cx="323750" cy="6985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7" name="Прямая соединительная линия 126"/>
            <p:cNvCxnSpPr/>
            <p:nvPr/>
          </p:nvCxnSpPr>
          <p:spPr>
            <a:xfrm rot="5400000">
              <a:off x="2826652" y="2917779"/>
              <a:ext cx="249160" cy="146051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9" name="Прямая соединительная линия 128"/>
            <p:cNvCxnSpPr/>
            <p:nvPr/>
          </p:nvCxnSpPr>
          <p:spPr>
            <a:xfrm rot="16200000" flipH="1">
              <a:off x="3003637" y="3058195"/>
              <a:ext cx="111091" cy="361953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5" name="Прямая соединительная линия 134"/>
            <p:cNvCxnSpPr/>
            <p:nvPr/>
          </p:nvCxnSpPr>
          <p:spPr>
            <a:xfrm rot="10800000" flipV="1">
              <a:off x="1239895" y="3407393"/>
              <a:ext cx="182563" cy="136483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8" name="Прямая соединительная линия 147"/>
            <p:cNvCxnSpPr/>
            <p:nvPr/>
          </p:nvCxnSpPr>
          <p:spPr>
            <a:xfrm rot="5400000">
              <a:off x="918582" y="2901897"/>
              <a:ext cx="999816" cy="21431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1" name="Прямая соединительная линия 150"/>
            <p:cNvCxnSpPr/>
            <p:nvPr/>
          </p:nvCxnSpPr>
          <p:spPr>
            <a:xfrm rot="16200000" flipH="1">
              <a:off x="704291" y="2901919"/>
              <a:ext cx="1142647" cy="7143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3" name="Прямая соединительная линия 152"/>
            <p:cNvCxnSpPr/>
            <p:nvPr/>
          </p:nvCxnSpPr>
          <p:spPr>
            <a:xfrm rot="16200000" flipH="1">
              <a:off x="704257" y="2973324"/>
              <a:ext cx="928400" cy="14287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5" name="Прямая соединительная линия 154"/>
            <p:cNvCxnSpPr/>
            <p:nvPr/>
          </p:nvCxnSpPr>
          <p:spPr>
            <a:xfrm rot="10800000" flipV="1">
              <a:off x="1311333" y="2509146"/>
              <a:ext cx="1071570" cy="99981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8" name="Прямая соединительная линия 157"/>
            <p:cNvCxnSpPr/>
            <p:nvPr/>
          </p:nvCxnSpPr>
          <p:spPr>
            <a:xfrm rot="5400000">
              <a:off x="1116902" y="3703348"/>
              <a:ext cx="249161" cy="146051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9" name="Прямая соединительная линия 158"/>
            <p:cNvCxnSpPr/>
            <p:nvPr/>
          </p:nvCxnSpPr>
          <p:spPr>
            <a:xfrm flipH="1">
              <a:off x="1311333" y="3615292"/>
              <a:ext cx="9525" cy="499908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1" name="Прямая соединительная линия 160"/>
            <p:cNvCxnSpPr/>
            <p:nvPr/>
          </p:nvCxnSpPr>
          <p:spPr>
            <a:xfrm rot="16200000" flipH="1">
              <a:off x="1239941" y="3723185"/>
              <a:ext cx="285662" cy="142876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3" name="Прямая соединительная линия 162"/>
            <p:cNvCxnSpPr/>
            <p:nvPr/>
          </p:nvCxnSpPr>
          <p:spPr>
            <a:xfrm rot="5400000">
              <a:off x="954210" y="3723164"/>
              <a:ext cx="428493" cy="285752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5" name="Прямая соединительная линия 164"/>
            <p:cNvCxnSpPr/>
            <p:nvPr/>
          </p:nvCxnSpPr>
          <p:spPr>
            <a:xfrm rot="10800000">
              <a:off x="1114482" y="3550224"/>
              <a:ext cx="196851" cy="101569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8" name="Прямая соединительная линия 167"/>
            <p:cNvCxnSpPr/>
            <p:nvPr/>
          </p:nvCxnSpPr>
          <p:spPr>
            <a:xfrm>
              <a:off x="2097151" y="3366131"/>
              <a:ext cx="1079507" cy="536409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0" name="Прямая соединительная линия 169"/>
            <p:cNvCxnSpPr/>
            <p:nvPr/>
          </p:nvCxnSpPr>
          <p:spPr>
            <a:xfrm>
              <a:off x="1882837" y="3580378"/>
              <a:ext cx="1357322" cy="35707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2" name="Прямая соединительная линия 171"/>
            <p:cNvCxnSpPr/>
            <p:nvPr/>
          </p:nvCxnSpPr>
          <p:spPr>
            <a:xfrm>
              <a:off x="2097151" y="3866040"/>
              <a:ext cx="1214445" cy="7141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4" name="Прямая соединительная линия 173"/>
            <p:cNvCxnSpPr/>
            <p:nvPr/>
          </p:nvCxnSpPr>
          <p:spPr>
            <a:xfrm rot="5400000" flipH="1" flipV="1">
              <a:off x="3204463" y="3973151"/>
              <a:ext cx="142831" cy="7143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7" name="Прямая соединительная линия 176"/>
            <p:cNvCxnSpPr/>
            <p:nvPr/>
          </p:nvCxnSpPr>
          <p:spPr>
            <a:xfrm flipV="1">
              <a:off x="2882969" y="3937455"/>
              <a:ext cx="428628" cy="28566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9" name="Прямая соединительная линия 178"/>
            <p:cNvCxnSpPr/>
            <p:nvPr/>
          </p:nvCxnSpPr>
          <p:spPr>
            <a:xfrm>
              <a:off x="1525647" y="4937271"/>
              <a:ext cx="928693" cy="14283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1" name="Прямая соединительная линия 180"/>
            <p:cNvCxnSpPr/>
            <p:nvPr/>
          </p:nvCxnSpPr>
          <p:spPr>
            <a:xfrm rot="16200000" flipH="1">
              <a:off x="1694041" y="4340452"/>
              <a:ext cx="742721" cy="65088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3" name="Прямая соединительная линия 182"/>
            <p:cNvCxnSpPr/>
            <p:nvPr/>
          </p:nvCxnSpPr>
          <p:spPr>
            <a:xfrm>
              <a:off x="1668523" y="4723025"/>
              <a:ext cx="1000132" cy="42849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5" name="Прямая соединительная линия 184"/>
            <p:cNvCxnSpPr/>
            <p:nvPr/>
          </p:nvCxnSpPr>
          <p:spPr>
            <a:xfrm rot="5400000" flipH="1" flipV="1">
              <a:off x="2667928" y="6009251"/>
              <a:ext cx="430080" cy="28575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1" name="Прямая соединительная линия 190"/>
            <p:cNvCxnSpPr/>
            <p:nvPr/>
          </p:nvCxnSpPr>
          <p:spPr>
            <a:xfrm rot="16200000" flipH="1">
              <a:off x="2331399" y="5885472"/>
              <a:ext cx="576085" cy="24130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4" name="Прямая соединительная линия 193"/>
            <p:cNvCxnSpPr/>
            <p:nvPr/>
          </p:nvCxnSpPr>
          <p:spPr>
            <a:xfrm rot="16200000" flipH="1">
              <a:off x="2400472" y="6029132"/>
              <a:ext cx="666544" cy="952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7" name="Прямая соединительная линия 196"/>
            <p:cNvCxnSpPr/>
            <p:nvPr/>
          </p:nvCxnSpPr>
          <p:spPr>
            <a:xfrm rot="5400000">
              <a:off x="2382245" y="5866442"/>
              <a:ext cx="858573" cy="14287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9" name="Прямая соединительная линия 198"/>
            <p:cNvCxnSpPr/>
            <p:nvPr/>
          </p:nvCxnSpPr>
          <p:spPr>
            <a:xfrm rot="16200000" flipH="1">
              <a:off x="2204455" y="5758525"/>
              <a:ext cx="928401" cy="14287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1" name="Прямая соединительная линия 200"/>
            <p:cNvCxnSpPr/>
            <p:nvPr/>
          </p:nvCxnSpPr>
          <p:spPr>
            <a:xfrm flipV="1">
              <a:off x="2740093" y="6276707"/>
              <a:ext cx="358777" cy="9046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4" name="Прямая соединительная линия 203"/>
            <p:cNvCxnSpPr/>
            <p:nvPr/>
          </p:nvCxnSpPr>
          <p:spPr>
            <a:xfrm rot="10800000" flipV="1">
              <a:off x="2740093" y="5580010"/>
              <a:ext cx="928694" cy="78715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6" name="Прямая соединительная линия 205"/>
            <p:cNvCxnSpPr/>
            <p:nvPr/>
          </p:nvCxnSpPr>
          <p:spPr>
            <a:xfrm rot="10800000" flipV="1">
              <a:off x="2811531" y="5937087"/>
              <a:ext cx="1143008" cy="43008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8" name="Прямая соединительная линия 207"/>
            <p:cNvCxnSpPr/>
            <p:nvPr/>
          </p:nvCxnSpPr>
          <p:spPr>
            <a:xfrm rot="5400000">
              <a:off x="4410238" y="4346837"/>
              <a:ext cx="525300" cy="42069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0" name="Прямая соединительная линия 209"/>
            <p:cNvCxnSpPr/>
            <p:nvPr/>
          </p:nvCxnSpPr>
          <p:spPr>
            <a:xfrm rot="10800000">
              <a:off x="4597481" y="4248509"/>
              <a:ext cx="357190" cy="4602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2" name="Прямая соединительная линия 211"/>
            <p:cNvCxnSpPr/>
            <p:nvPr/>
          </p:nvCxnSpPr>
          <p:spPr>
            <a:xfrm rot="16200000" flipV="1">
              <a:off x="4597548" y="4008848"/>
              <a:ext cx="428493" cy="14287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5" name="Прямая соединительная линия 214"/>
            <p:cNvCxnSpPr/>
            <p:nvPr/>
          </p:nvCxnSpPr>
          <p:spPr>
            <a:xfrm rot="5400000" flipH="1" flipV="1">
              <a:off x="4704705" y="4044567"/>
              <a:ext cx="428493" cy="7143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7" name="Прямая соединительная линия 216"/>
            <p:cNvCxnSpPr/>
            <p:nvPr/>
          </p:nvCxnSpPr>
          <p:spPr>
            <a:xfrm rot="10800000">
              <a:off x="4954671" y="4294532"/>
              <a:ext cx="500065" cy="42849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9" name="Прямая соединительная линия 218"/>
            <p:cNvCxnSpPr/>
            <p:nvPr/>
          </p:nvCxnSpPr>
          <p:spPr>
            <a:xfrm rot="10800000">
              <a:off x="4954671" y="4294532"/>
              <a:ext cx="571504" cy="14283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1" name="Прямая соединительная линия 220"/>
            <p:cNvCxnSpPr/>
            <p:nvPr/>
          </p:nvCxnSpPr>
          <p:spPr>
            <a:xfrm rot="10800000">
              <a:off x="5311861" y="5080102"/>
              <a:ext cx="785818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3" name="Прямая соединительная линия 222"/>
            <p:cNvCxnSpPr/>
            <p:nvPr/>
          </p:nvCxnSpPr>
          <p:spPr>
            <a:xfrm rot="10800000" flipV="1">
              <a:off x="4668919" y="5080102"/>
              <a:ext cx="1428760" cy="35707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5" name="Прямая соединительная линия 224"/>
            <p:cNvCxnSpPr/>
            <p:nvPr/>
          </p:nvCxnSpPr>
          <p:spPr>
            <a:xfrm rot="10800000" flipV="1">
              <a:off x="4740357" y="5080102"/>
              <a:ext cx="1357322" cy="499909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7" name="Прямая соединительная линия 226"/>
            <p:cNvCxnSpPr/>
            <p:nvPr/>
          </p:nvCxnSpPr>
          <p:spPr>
            <a:xfrm rot="5400000">
              <a:off x="5669131" y="5064176"/>
              <a:ext cx="507843" cy="34925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9" name="Прямая соединительная линия 228"/>
            <p:cNvCxnSpPr/>
            <p:nvPr/>
          </p:nvCxnSpPr>
          <p:spPr>
            <a:xfrm rot="16200000" flipH="1">
              <a:off x="5592998" y="4513528"/>
              <a:ext cx="937923" cy="7143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1" name="Прямая соединительная линия 230"/>
            <p:cNvCxnSpPr/>
            <p:nvPr/>
          </p:nvCxnSpPr>
          <p:spPr>
            <a:xfrm rot="10800000" flipV="1">
              <a:off x="6169117" y="4180268"/>
              <a:ext cx="155576" cy="828419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4" name="Прямая соединительная линия 233"/>
            <p:cNvCxnSpPr/>
            <p:nvPr/>
          </p:nvCxnSpPr>
          <p:spPr>
            <a:xfrm rot="16200000" flipH="1" flipV="1">
              <a:off x="5752512" y="4615894"/>
              <a:ext cx="737960" cy="4762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9" name="Прямая соединительная линия 238"/>
            <p:cNvCxnSpPr/>
            <p:nvPr/>
          </p:nvCxnSpPr>
          <p:spPr>
            <a:xfrm rot="5400000" flipH="1" flipV="1">
              <a:off x="6404148" y="5819645"/>
              <a:ext cx="504669" cy="2540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2" name="Прямая соединительная линия 241"/>
            <p:cNvCxnSpPr/>
            <p:nvPr/>
          </p:nvCxnSpPr>
          <p:spPr>
            <a:xfrm rot="5400000" flipH="1" flipV="1">
              <a:off x="6309669" y="5582334"/>
              <a:ext cx="361838" cy="35719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4" name="Прямая соединительная линия 243"/>
            <p:cNvCxnSpPr/>
            <p:nvPr/>
          </p:nvCxnSpPr>
          <p:spPr>
            <a:xfrm flipV="1">
              <a:off x="6383431" y="5580010"/>
              <a:ext cx="285752" cy="7617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6" name="Прямая соединительная линия 245"/>
            <p:cNvCxnSpPr/>
            <p:nvPr/>
          </p:nvCxnSpPr>
          <p:spPr>
            <a:xfrm flipV="1">
              <a:off x="6740621" y="5508594"/>
              <a:ext cx="285752" cy="7617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7" name="Прямая соединительная линия 246"/>
            <p:cNvCxnSpPr/>
            <p:nvPr/>
          </p:nvCxnSpPr>
          <p:spPr>
            <a:xfrm flipV="1">
              <a:off x="6669183" y="5080102"/>
              <a:ext cx="1571636" cy="499909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9" name="Прямая соединительная линия 248"/>
            <p:cNvCxnSpPr/>
            <p:nvPr/>
          </p:nvCxnSpPr>
          <p:spPr>
            <a:xfrm rot="5400000" flipH="1" flipV="1">
              <a:off x="7586808" y="3028058"/>
              <a:ext cx="282488" cy="26035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1" name="Прямая соединительная линия 250"/>
            <p:cNvCxnSpPr/>
            <p:nvPr/>
          </p:nvCxnSpPr>
          <p:spPr>
            <a:xfrm flipV="1">
              <a:off x="7597877" y="3080470"/>
              <a:ext cx="500066" cy="21424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4" name="Прямая соединительная линия 253"/>
            <p:cNvCxnSpPr/>
            <p:nvPr/>
          </p:nvCxnSpPr>
          <p:spPr>
            <a:xfrm>
              <a:off x="7312125" y="3294716"/>
              <a:ext cx="285752" cy="158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6" name="Прямая соединительная линия 255"/>
            <p:cNvCxnSpPr/>
            <p:nvPr/>
          </p:nvCxnSpPr>
          <p:spPr>
            <a:xfrm rot="5400000" flipH="1" flipV="1">
              <a:off x="7383619" y="3437536"/>
              <a:ext cx="357077" cy="7143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8" name="Прямая соединительная линия 257"/>
            <p:cNvCxnSpPr/>
            <p:nvPr/>
          </p:nvCxnSpPr>
          <p:spPr>
            <a:xfrm rot="16200000" flipH="1">
              <a:off x="7951938" y="3862821"/>
              <a:ext cx="292010" cy="28575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0" name="Прямая соединительная линия 259"/>
            <p:cNvCxnSpPr/>
            <p:nvPr/>
          </p:nvCxnSpPr>
          <p:spPr>
            <a:xfrm flipV="1">
              <a:off x="6883497" y="4151702"/>
              <a:ext cx="1357322" cy="785569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2" name="Прямая соединительная линия 261"/>
            <p:cNvCxnSpPr/>
            <p:nvPr/>
          </p:nvCxnSpPr>
          <p:spPr>
            <a:xfrm flipV="1">
              <a:off x="7026373" y="4223116"/>
              <a:ext cx="1214446" cy="85698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5" name="Прямая соединительная линия 264"/>
            <p:cNvCxnSpPr/>
            <p:nvPr/>
          </p:nvCxnSpPr>
          <p:spPr>
            <a:xfrm flipV="1">
              <a:off x="6883497" y="4151702"/>
              <a:ext cx="1357322" cy="49990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3" name="Прямая соединительная линия 192"/>
            <p:cNvCxnSpPr/>
            <p:nvPr/>
          </p:nvCxnSpPr>
          <p:spPr>
            <a:xfrm rot="10800000" flipV="1">
              <a:off x="3668787" y="5580010"/>
              <a:ext cx="428628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6" name="Прямая соединительная линия 195"/>
            <p:cNvCxnSpPr/>
            <p:nvPr/>
          </p:nvCxnSpPr>
          <p:spPr>
            <a:xfrm rot="16200000" flipV="1">
              <a:off x="3632329" y="5686317"/>
              <a:ext cx="350729" cy="15081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2" name="Прямая соединительная линия 201"/>
            <p:cNvCxnSpPr/>
            <p:nvPr/>
          </p:nvCxnSpPr>
          <p:spPr>
            <a:xfrm rot="10800000" flipV="1">
              <a:off x="2454341" y="5508594"/>
              <a:ext cx="428628" cy="14283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5" name="Прямая соединительная линия 204"/>
            <p:cNvCxnSpPr/>
            <p:nvPr/>
          </p:nvCxnSpPr>
          <p:spPr>
            <a:xfrm rot="16200000" flipV="1">
              <a:off x="2680571" y="5318902"/>
              <a:ext cx="61894" cy="28257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6" name="Прямая соединительная линия 215"/>
            <p:cNvCxnSpPr/>
            <p:nvPr/>
          </p:nvCxnSpPr>
          <p:spPr>
            <a:xfrm rot="10800000" flipH="1">
              <a:off x="2462279" y="5395917"/>
              <a:ext cx="169863" cy="27455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4" name="Прямая соединительная линия 223"/>
            <p:cNvCxnSpPr/>
            <p:nvPr/>
          </p:nvCxnSpPr>
          <p:spPr>
            <a:xfrm rot="10800000" flipV="1">
              <a:off x="1097019" y="2437731"/>
              <a:ext cx="428628" cy="14283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6" name="Прямая соединительная линия 225"/>
            <p:cNvCxnSpPr/>
            <p:nvPr/>
          </p:nvCxnSpPr>
          <p:spPr>
            <a:xfrm rot="16200000" flipH="1" flipV="1">
              <a:off x="2260665" y="1271227"/>
              <a:ext cx="3174" cy="33020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0" name="Прямая соединительная линия 229"/>
            <p:cNvCxnSpPr/>
            <p:nvPr/>
          </p:nvCxnSpPr>
          <p:spPr>
            <a:xfrm rot="16200000" flipV="1">
              <a:off x="5956435" y="4153265"/>
              <a:ext cx="282488" cy="14287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3" name="Прямая соединительная линия 232"/>
            <p:cNvCxnSpPr/>
            <p:nvPr/>
          </p:nvCxnSpPr>
          <p:spPr>
            <a:xfrm rot="5400000" flipH="1">
              <a:off x="7197887" y="3408953"/>
              <a:ext cx="403100" cy="17462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6" name="Прямая соединительная линия 235"/>
            <p:cNvCxnSpPr/>
            <p:nvPr/>
          </p:nvCxnSpPr>
          <p:spPr>
            <a:xfrm rot="10800000">
              <a:off x="6383431" y="5651425"/>
              <a:ext cx="250827" cy="39992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8" name="Прямая соединительная линия 237"/>
            <p:cNvCxnSpPr/>
            <p:nvPr/>
          </p:nvCxnSpPr>
          <p:spPr>
            <a:xfrm rot="5400000">
              <a:off x="1200331" y="4476994"/>
              <a:ext cx="785570" cy="27781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1" name="Прямая соединительная линия 240"/>
            <p:cNvCxnSpPr/>
            <p:nvPr/>
          </p:nvCxnSpPr>
          <p:spPr>
            <a:xfrm rot="16200000" flipV="1">
              <a:off x="2687758" y="4099323"/>
              <a:ext cx="341208" cy="4921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08" name="Группа 266"/>
          <p:cNvGrpSpPr>
            <a:grpSpLocks/>
          </p:cNvGrpSpPr>
          <p:nvPr/>
        </p:nvGrpSpPr>
        <p:grpSpPr bwMode="auto">
          <a:xfrm>
            <a:off x="1214439" y="1428752"/>
            <a:ext cx="6854825" cy="4867275"/>
            <a:chOff x="1202979" y="1416378"/>
            <a:chExt cx="6855075" cy="4866761"/>
          </a:xfrm>
        </p:grpSpPr>
        <p:sp>
          <p:nvSpPr>
            <p:cNvPr id="268" name="Равнобедренный треугольник 267"/>
            <p:cNvSpPr/>
            <p:nvPr/>
          </p:nvSpPr>
          <p:spPr>
            <a:xfrm>
              <a:off x="7759799" y="2820718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9" name="Равнобедренный треугольник 268"/>
            <p:cNvSpPr/>
            <p:nvPr/>
          </p:nvSpPr>
          <p:spPr>
            <a:xfrm>
              <a:off x="4222043" y="4609697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0" name="Равнобедренный треугольник 269"/>
            <p:cNvSpPr/>
            <p:nvPr/>
          </p:nvSpPr>
          <p:spPr>
            <a:xfrm>
              <a:off x="2755665" y="6018331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1" name="Равнобедренный треугольник 270"/>
            <p:cNvSpPr/>
            <p:nvPr/>
          </p:nvSpPr>
          <p:spPr>
            <a:xfrm>
              <a:off x="3095374" y="5984692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2" name="Равнобедренный треугольник 271"/>
            <p:cNvSpPr/>
            <p:nvPr/>
          </p:nvSpPr>
          <p:spPr>
            <a:xfrm>
              <a:off x="4582083" y="5396744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3" name="Равнобедренный треугольник 272"/>
            <p:cNvSpPr/>
            <p:nvPr/>
          </p:nvSpPr>
          <p:spPr>
            <a:xfrm>
              <a:off x="4880198" y="4977172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4" name="Равнобедренный треугольник 273"/>
            <p:cNvSpPr/>
            <p:nvPr/>
          </p:nvSpPr>
          <p:spPr>
            <a:xfrm>
              <a:off x="1992660" y="1416378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5" name="Равнобедренный треугольник 274"/>
            <p:cNvSpPr/>
            <p:nvPr/>
          </p:nvSpPr>
          <p:spPr>
            <a:xfrm>
              <a:off x="6539051" y="5427452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6" name="Равнобедренный треугольник 275"/>
            <p:cNvSpPr/>
            <p:nvPr/>
          </p:nvSpPr>
          <p:spPr>
            <a:xfrm>
              <a:off x="1202979" y="3877494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7" name="Равнобедренный треугольник 276"/>
            <p:cNvSpPr/>
            <p:nvPr/>
          </p:nvSpPr>
          <p:spPr>
            <a:xfrm>
              <a:off x="7862196" y="4125280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8" name="Равнобедренный треугольник 277"/>
            <p:cNvSpPr/>
            <p:nvPr/>
          </p:nvSpPr>
          <p:spPr>
            <a:xfrm>
              <a:off x="7862196" y="3612686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9" name="Равнобедренный треугольник 278"/>
            <p:cNvSpPr/>
            <p:nvPr/>
          </p:nvSpPr>
          <p:spPr>
            <a:xfrm>
              <a:off x="3261379" y="2031114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0" name="Равнобедренный треугольник 279"/>
            <p:cNvSpPr/>
            <p:nvPr/>
          </p:nvSpPr>
          <p:spPr>
            <a:xfrm>
              <a:off x="5335885" y="4335168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1" name="Равнобедренный треугольник 280"/>
            <p:cNvSpPr/>
            <p:nvPr/>
          </p:nvSpPr>
          <p:spPr>
            <a:xfrm>
              <a:off x="2651058" y="2939704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3" name="Равнобедренный треугольник 282"/>
            <p:cNvSpPr/>
            <p:nvPr/>
          </p:nvSpPr>
          <p:spPr>
            <a:xfrm>
              <a:off x="3214678" y="3714752"/>
              <a:ext cx="195858" cy="264808"/>
            </a:xfrm>
            <a:prstGeom prst="triangl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92" name="Прямоугольник 191"/>
          <p:cNvSpPr/>
          <p:nvPr/>
        </p:nvSpPr>
        <p:spPr>
          <a:xfrm>
            <a:off x="-71475" y="44624"/>
            <a:ext cx="535785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Территориальная сеть</a:t>
            </a:r>
          </a:p>
        </p:txBody>
      </p:sp>
      <p:sp>
        <p:nvSpPr>
          <p:cNvPr id="248" name="Овал 247"/>
          <p:cNvSpPr/>
          <p:nvPr/>
        </p:nvSpPr>
        <p:spPr>
          <a:xfrm flipH="1" flipV="1">
            <a:off x="5292207" y="275457"/>
            <a:ext cx="73860" cy="20428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9" name="TextBox 249"/>
          <p:cNvSpPr txBox="1">
            <a:spLocks noChangeArrowheads="1"/>
          </p:cNvSpPr>
          <p:nvPr/>
        </p:nvSpPr>
        <p:spPr bwMode="auto">
          <a:xfrm>
            <a:off x="5529264" y="206375"/>
            <a:ext cx="32908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/>
              <a:t>инклюзивные школы - 114</a:t>
            </a:r>
          </a:p>
        </p:txBody>
      </p:sp>
      <p:sp>
        <p:nvSpPr>
          <p:cNvPr id="252" name="Равнобедренный треугольник 251"/>
          <p:cNvSpPr/>
          <p:nvPr/>
        </p:nvSpPr>
        <p:spPr>
          <a:xfrm>
            <a:off x="5220202" y="533222"/>
            <a:ext cx="195858" cy="264808"/>
          </a:xfrm>
          <a:prstGeom prst="triangl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303" name="TextBox 252"/>
          <p:cNvSpPr txBox="1">
            <a:spLocks noChangeArrowheads="1"/>
          </p:cNvSpPr>
          <p:nvPr/>
        </p:nvSpPr>
        <p:spPr bwMode="auto">
          <a:xfrm>
            <a:off x="5584825" y="479425"/>
            <a:ext cx="32908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600"/>
              <a:t>службы ППМС в базовых школах -30</a:t>
            </a:r>
          </a:p>
        </p:txBody>
      </p:sp>
      <p:sp>
        <p:nvSpPr>
          <p:cNvPr id="255" name="5-конечная звезда 254"/>
          <p:cNvSpPr/>
          <p:nvPr/>
        </p:nvSpPr>
        <p:spPr>
          <a:xfrm>
            <a:off x="5240339" y="1041400"/>
            <a:ext cx="214312" cy="177800"/>
          </a:xfrm>
          <a:prstGeom prst="star5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305" name="TextBox 256"/>
          <p:cNvSpPr txBox="1">
            <a:spLocks noChangeArrowheads="1"/>
          </p:cNvSpPr>
          <p:nvPr/>
        </p:nvSpPr>
        <p:spPr bwMode="auto">
          <a:xfrm>
            <a:off x="5626101" y="1049340"/>
            <a:ext cx="33639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/>
              <a:t>филиалы ГБУ НСО «ОЦДК» - 10</a:t>
            </a:r>
          </a:p>
        </p:txBody>
      </p:sp>
      <p:sp>
        <p:nvSpPr>
          <p:cNvPr id="213" name="Заголовок 1"/>
          <p:cNvSpPr txBox="1">
            <a:spLocks/>
          </p:cNvSpPr>
          <p:nvPr/>
        </p:nvSpPr>
        <p:spPr>
          <a:xfrm>
            <a:off x="-36512" y="-22225"/>
            <a:ext cx="1930401" cy="5191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endParaRPr lang="ru-RU" sz="2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2307" name="Рисунок 213" descr="logo new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8088" y="5562600"/>
            <a:ext cx="15430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Novosibirsky rayon (Novosibirsk Oblast) location map.png">
            <a:extLst>
              <a:ext uri="{FF2B5EF4-FFF2-40B4-BE49-F238E27FC236}">
                <a16:creationId xmlns:a16="http://schemas.microsoft.com/office/drawing/2014/main" xmlns="" id="{CC9EA404-0DFA-4FA4-B5EB-B74754933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428604"/>
            <a:ext cx="7715304" cy="601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1277634" y="1121490"/>
            <a:ext cx="3723744" cy="2214246"/>
            <a:chOff x="179512" y="352320"/>
            <a:chExt cx="4964992" cy="2952328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79512" y="352320"/>
              <a:ext cx="4964992" cy="2952328"/>
              <a:chOff x="179512" y="352320"/>
              <a:chExt cx="4964992" cy="2952328"/>
            </a:xfrm>
          </p:grpSpPr>
          <p:pic>
            <p:nvPicPr>
              <p:cNvPr id="7" name="Рисунок 6">
                <a:extLst>
                  <a:ext uri="{FF2B5EF4-FFF2-40B4-BE49-F238E27FC236}">
                    <a16:creationId xmlns:a16="http://schemas.microsoft.com/office/drawing/2014/main" xmlns="" id="{61B0F678-A0D9-4A2C-B583-3A85840E6F5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9531" b="40150"/>
              <a:stretch/>
            </p:blipFill>
            <p:spPr>
              <a:xfrm>
                <a:off x="179512" y="352320"/>
                <a:ext cx="4964992" cy="2952328"/>
              </a:xfrm>
              <a:prstGeom prst="rect">
                <a:avLst/>
              </a:prstGeom>
              <a:noFill/>
            </p:spPr>
          </p:pic>
          <p:sp>
            <p:nvSpPr>
              <p:cNvPr id="2" name="Прямоугольник 1"/>
              <p:cNvSpPr/>
              <p:nvPr/>
            </p:nvSpPr>
            <p:spPr>
              <a:xfrm>
                <a:off x="4572000" y="361556"/>
                <a:ext cx="514996" cy="4123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" name="Прямоугольник 5"/>
            <p:cNvSpPr/>
            <p:nvPr/>
          </p:nvSpPr>
          <p:spPr>
            <a:xfrm>
              <a:off x="251520" y="361556"/>
              <a:ext cx="720080" cy="272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>
                <a:solidFill>
                  <a:prstClr val="white"/>
                </a:solidFill>
              </a:endParaRPr>
            </a:p>
          </p:txBody>
        </p:sp>
      </p:grp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DB0405A-BE07-4AD0-9884-703430025D4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914"/>
          <a:stretch/>
        </p:blipFill>
        <p:spPr>
          <a:xfrm>
            <a:off x="1230238" y="3683264"/>
            <a:ext cx="4414819" cy="221424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86A12C0-4F9C-41A7-A294-9F435B55BD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95850">
            <a:off x="4918154" y="1273151"/>
            <a:ext cx="3138693" cy="2268252"/>
          </a:xfrm>
          <a:prstGeom prst="rect">
            <a:avLst/>
          </a:prstGeom>
        </p:spPr>
      </p:pic>
      <p:sp>
        <p:nvSpPr>
          <p:cNvPr id="10" name="Стрелка: круговая 9">
            <a:extLst>
              <a:ext uri="{FF2B5EF4-FFF2-40B4-BE49-F238E27FC236}">
                <a16:creationId xmlns:a16="http://schemas.microsoft.com/office/drawing/2014/main" xmlns="" id="{F66A4720-87B5-42B8-BA34-990361599F5C}"/>
              </a:ext>
            </a:extLst>
          </p:cNvPr>
          <p:cNvSpPr/>
          <p:nvPr/>
        </p:nvSpPr>
        <p:spPr>
          <a:xfrm>
            <a:off x="2249742" y="728700"/>
            <a:ext cx="4198794" cy="1869672"/>
          </a:xfrm>
          <a:prstGeom prst="circularArrow">
            <a:avLst>
              <a:gd name="adj1" fmla="val 6394"/>
              <a:gd name="adj2" fmla="val 1142319"/>
              <a:gd name="adj3" fmla="val 20332764"/>
              <a:gd name="adj4" fmla="val 10800000"/>
              <a:gd name="adj5" fmla="val 1394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prstClr val="black"/>
              </a:solidFill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585DD998-49B2-4135-A1FC-521C7BA82CD2}"/>
              </a:ext>
            </a:extLst>
          </p:cNvPr>
          <p:cNvCxnSpPr>
            <a:cxnSpLocks/>
          </p:cNvCxnSpPr>
          <p:nvPr/>
        </p:nvCxnSpPr>
        <p:spPr>
          <a:xfrm flipH="1">
            <a:off x="3545891" y="2510901"/>
            <a:ext cx="2824721" cy="195268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A06D9C3-4E63-45BD-A2EC-AC382BFEEA0D}"/>
              </a:ext>
            </a:extLst>
          </p:cNvPr>
          <p:cNvSpPr txBox="1"/>
          <p:nvPr/>
        </p:nvSpPr>
        <p:spPr>
          <a:xfrm>
            <a:off x="3545886" y="4463586"/>
            <a:ext cx="7560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rgbClr val="C0504D">
                    <a:lumMod val="75000"/>
                  </a:srgbClr>
                </a:solidFill>
              </a:rPr>
              <a:t>«Витрина»</a:t>
            </a:r>
          </a:p>
        </p:txBody>
      </p:sp>
      <p:sp>
        <p:nvSpPr>
          <p:cNvPr id="20" name="Полилиния: фигура 19">
            <a:extLst>
              <a:ext uri="{FF2B5EF4-FFF2-40B4-BE49-F238E27FC236}">
                <a16:creationId xmlns:a16="http://schemas.microsoft.com/office/drawing/2014/main" xmlns="" id="{82603BEB-C069-4067-ABEE-065CA02F1441}"/>
              </a:ext>
            </a:extLst>
          </p:cNvPr>
          <p:cNvSpPr/>
          <p:nvPr/>
        </p:nvSpPr>
        <p:spPr>
          <a:xfrm>
            <a:off x="2131440" y="1602324"/>
            <a:ext cx="590806" cy="220133"/>
          </a:xfrm>
          <a:custGeom>
            <a:avLst/>
            <a:gdLst>
              <a:gd name="connsiteX0" fmla="*/ 770525 w 787741"/>
              <a:gd name="connsiteY0" fmla="*/ 11289 h 293511"/>
              <a:gd name="connsiteX1" fmla="*/ 14170 w 787741"/>
              <a:gd name="connsiteY1" fmla="*/ 67734 h 293511"/>
              <a:gd name="connsiteX2" fmla="*/ 25459 w 787741"/>
              <a:gd name="connsiteY2" fmla="*/ 169334 h 293511"/>
              <a:gd name="connsiteX3" fmla="*/ 59325 w 787741"/>
              <a:gd name="connsiteY3" fmla="*/ 214489 h 293511"/>
              <a:gd name="connsiteX4" fmla="*/ 217370 w 787741"/>
              <a:gd name="connsiteY4" fmla="*/ 259645 h 293511"/>
              <a:gd name="connsiteX5" fmla="*/ 318970 w 787741"/>
              <a:gd name="connsiteY5" fmla="*/ 282222 h 293511"/>
              <a:gd name="connsiteX6" fmla="*/ 409281 w 787741"/>
              <a:gd name="connsiteY6" fmla="*/ 293511 h 293511"/>
              <a:gd name="connsiteX7" fmla="*/ 691503 w 787741"/>
              <a:gd name="connsiteY7" fmla="*/ 282222 h 293511"/>
              <a:gd name="connsiteX8" fmla="*/ 725370 w 787741"/>
              <a:gd name="connsiteY8" fmla="*/ 259645 h 293511"/>
              <a:gd name="connsiteX9" fmla="*/ 770525 w 787741"/>
              <a:gd name="connsiteY9" fmla="*/ 191911 h 293511"/>
              <a:gd name="connsiteX10" fmla="*/ 770525 w 787741"/>
              <a:gd name="connsiteY10" fmla="*/ 22578 h 293511"/>
              <a:gd name="connsiteX11" fmla="*/ 725370 w 787741"/>
              <a:gd name="connsiteY11" fmla="*/ 11289 h 293511"/>
              <a:gd name="connsiteX12" fmla="*/ 702792 w 787741"/>
              <a:gd name="connsiteY12" fmla="*/ 0 h 29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87741" h="293511">
                <a:moveTo>
                  <a:pt x="770525" y="11289"/>
                </a:moveTo>
                <a:cubicBezTo>
                  <a:pt x="518407" y="30104"/>
                  <a:pt x="261487" y="15273"/>
                  <a:pt x="14170" y="67734"/>
                </a:cubicBezTo>
                <a:cubicBezTo>
                  <a:pt x="-19163" y="74805"/>
                  <a:pt x="15438" y="136766"/>
                  <a:pt x="25459" y="169334"/>
                </a:cubicBezTo>
                <a:cubicBezTo>
                  <a:pt x="30992" y="187317"/>
                  <a:pt x="46021" y="201185"/>
                  <a:pt x="59325" y="214489"/>
                </a:cubicBezTo>
                <a:cubicBezTo>
                  <a:pt x="99808" y="254972"/>
                  <a:pt x="166596" y="253298"/>
                  <a:pt x="217370" y="259645"/>
                </a:cubicBezTo>
                <a:cubicBezTo>
                  <a:pt x="253338" y="268637"/>
                  <a:pt x="281695" y="276488"/>
                  <a:pt x="318970" y="282222"/>
                </a:cubicBezTo>
                <a:cubicBezTo>
                  <a:pt x="348955" y="286835"/>
                  <a:pt x="379177" y="289748"/>
                  <a:pt x="409281" y="293511"/>
                </a:cubicBezTo>
                <a:cubicBezTo>
                  <a:pt x="503355" y="289748"/>
                  <a:pt x="597890" y="292252"/>
                  <a:pt x="691503" y="282222"/>
                </a:cubicBezTo>
                <a:cubicBezTo>
                  <a:pt x="704993" y="280777"/>
                  <a:pt x="716436" y="269856"/>
                  <a:pt x="725370" y="259645"/>
                </a:cubicBezTo>
                <a:cubicBezTo>
                  <a:pt x="743239" y="239224"/>
                  <a:pt x="770525" y="191911"/>
                  <a:pt x="770525" y="191911"/>
                </a:cubicBezTo>
                <a:cubicBezTo>
                  <a:pt x="785528" y="131902"/>
                  <a:pt x="800276" y="93980"/>
                  <a:pt x="770525" y="22578"/>
                </a:cubicBezTo>
                <a:cubicBezTo>
                  <a:pt x="764558" y="8257"/>
                  <a:pt x="740089" y="16195"/>
                  <a:pt x="725370" y="11289"/>
                </a:cubicBezTo>
                <a:cubicBezTo>
                  <a:pt x="717387" y="8628"/>
                  <a:pt x="710318" y="3763"/>
                  <a:pt x="702792" y="0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prstClr val="black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D094121-272A-4211-9B0A-C23C2D141A03}"/>
              </a:ext>
            </a:extLst>
          </p:cNvPr>
          <p:cNvSpPr txBox="1"/>
          <p:nvPr/>
        </p:nvSpPr>
        <p:spPr>
          <a:xfrm>
            <a:off x="6020123" y="3335736"/>
            <a:ext cx="868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504D">
                    <a:lumMod val="75000"/>
                  </a:srgbClr>
                </a:solidFill>
              </a:rPr>
              <a:t>НСО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59F9BE9D-9825-4D2E-80E4-79FA9CDE6E74}"/>
              </a:ext>
            </a:extLst>
          </p:cNvPr>
          <p:cNvSpPr txBox="1"/>
          <p:nvPr/>
        </p:nvSpPr>
        <p:spPr>
          <a:xfrm>
            <a:off x="2521777" y="3838843"/>
            <a:ext cx="1473801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ru-RU"/>
            </a:defPPr>
            <a:lvl1pPr algn="ctr">
              <a:defRPr sz="32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z="180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</a:rPr>
              <a:t>Образование</a:t>
            </a:r>
          </a:p>
        </p:txBody>
      </p:sp>
      <p:pic>
        <p:nvPicPr>
          <p:cNvPr id="33" name="Picture 8" descr="Картинки по запросу фгис фри">
            <a:extLst>
              <a:ext uri="{FF2B5EF4-FFF2-40B4-BE49-F238E27FC236}">
                <a16:creationId xmlns:a16="http://schemas.microsoft.com/office/drawing/2014/main" xmlns="" id="{0AC9CE01-4183-4FAC-BAE8-2B08E9BF8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753" y="1035706"/>
            <a:ext cx="593971" cy="59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1416929" y="944760"/>
            <a:ext cx="909544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СМЭВ</a:t>
            </a:r>
          </a:p>
        </p:txBody>
      </p:sp>
    </p:spTree>
    <p:extLst>
      <p:ext uri="{BB962C8B-B14F-4D97-AF65-F5344CB8AC3E}">
        <p14:creationId xmlns:p14="http://schemas.microsoft.com/office/powerpoint/2010/main" val="21965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1" y="-65306"/>
            <a:ext cx="9144000" cy="6923306"/>
            <a:chOff x="3995936" y="2406382"/>
            <a:chExt cx="5063608" cy="4238108"/>
          </a:xfrm>
        </p:grpSpPr>
        <p:pic>
          <p:nvPicPr>
            <p:cNvPr id="21" name="Рисунок 20">
              <a:extLst>
                <a:ext uri="{FF2B5EF4-FFF2-40B4-BE49-F238E27FC236}">
                  <a16:creationId xmlns="" xmlns:a16="http://schemas.microsoft.com/office/drawing/2014/main" id="{630E221F-F9CB-4DD9-BD81-2C64C76CA9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51" r="14694" b="8000"/>
            <a:stretch/>
          </p:blipFill>
          <p:spPr>
            <a:xfrm>
              <a:off x="3995936" y="2406382"/>
              <a:ext cx="5063608" cy="4238108"/>
            </a:xfrm>
            <a:prstGeom prst="rect">
              <a:avLst/>
            </a:prstGeom>
          </p:spPr>
        </p:pic>
        <p:sp>
          <p:nvSpPr>
            <p:cNvPr id="22" name="Полилиния: фигура 2">
              <a:extLst>
                <a:ext uri="{FF2B5EF4-FFF2-40B4-BE49-F238E27FC236}">
                  <a16:creationId xmlns="" xmlns:a16="http://schemas.microsoft.com/office/drawing/2014/main" id="{DA090F94-2516-41D0-9BAE-B5C5431C60F6}"/>
                </a:ext>
              </a:extLst>
            </p:cNvPr>
            <p:cNvSpPr/>
            <p:nvPr/>
          </p:nvSpPr>
          <p:spPr>
            <a:xfrm>
              <a:off x="7020272" y="4610998"/>
              <a:ext cx="363270" cy="116384"/>
            </a:xfrm>
            <a:custGeom>
              <a:avLst/>
              <a:gdLst>
                <a:gd name="connsiteX0" fmla="*/ 530578 w 530578"/>
                <a:gd name="connsiteY0" fmla="*/ 63435 h 232768"/>
                <a:gd name="connsiteX1" fmla="*/ 428978 w 530578"/>
                <a:gd name="connsiteY1" fmla="*/ 29568 h 232768"/>
                <a:gd name="connsiteX2" fmla="*/ 372533 w 530578"/>
                <a:gd name="connsiteY2" fmla="*/ 18279 h 232768"/>
                <a:gd name="connsiteX3" fmla="*/ 338667 w 530578"/>
                <a:gd name="connsiteY3" fmla="*/ 6990 h 232768"/>
                <a:gd name="connsiteX4" fmla="*/ 11289 w 530578"/>
                <a:gd name="connsiteY4" fmla="*/ 63435 h 232768"/>
                <a:gd name="connsiteX5" fmla="*/ 0 w 530578"/>
                <a:gd name="connsiteY5" fmla="*/ 97301 h 232768"/>
                <a:gd name="connsiteX6" fmla="*/ 11289 w 530578"/>
                <a:gd name="connsiteY6" fmla="*/ 176324 h 232768"/>
                <a:gd name="connsiteX7" fmla="*/ 45156 w 530578"/>
                <a:gd name="connsiteY7" fmla="*/ 198901 h 232768"/>
                <a:gd name="connsiteX8" fmla="*/ 79022 w 530578"/>
                <a:gd name="connsiteY8" fmla="*/ 210190 h 232768"/>
                <a:gd name="connsiteX9" fmla="*/ 180622 w 530578"/>
                <a:gd name="connsiteY9" fmla="*/ 232768 h 232768"/>
                <a:gd name="connsiteX10" fmla="*/ 451556 w 530578"/>
                <a:gd name="connsiteY10" fmla="*/ 221479 h 232768"/>
                <a:gd name="connsiteX11" fmla="*/ 485422 w 530578"/>
                <a:gd name="connsiteY11" fmla="*/ 210190 h 232768"/>
                <a:gd name="connsiteX12" fmla="*/ 496711 w 530578"/>
                <a:gd name="connsiteY12" fmla="*/ 176324 h 232768"/>
                <a:gd name="connsiteX13" fmla="*/ 440267 w 530578"/>
                <a:gd name="connsiteY13" fmla="*/ 74724 h 232768"/>
                <a:gd name="connsiteX14" fmla="*/ 417689 w 530578"/>
                <a:gd name="connsiteY14" fmla="*/ 40857 h 232768"/>
                <a:gd name="connsiteX15" fmla="*/ 338667 w 530578"/>
                <a:gd name="connsiteY15" fmla="*/ 6990 h 232768"/>
                <a:gd name="connsiteX16" fmla="*/ 146756 w 530578"/>
                <a:gd name="connsiteY16" fmla="*/ 6990 h 232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0578" h="232768">
                  <a:moveTo>
                    <a:pt x="530578" y="63435"/>
                  </a:moveTo>
                  <a:cubicBezTo>
                    <a:pt x="368813" y="31082"/>
                    <a:pt x="569193" y="76307"/>
                    <a:pt x="428978" y="29568"/>
                  </a:cubicBezTo>
                  <a:cubicBezTo>
                    <a:pt x="410775" y="23500"/>
                    <a:pt x="391148" y="22933"/>
                    <a:pt x="372533" y="18279"/>
                  </a:cubicBezTo>
                  <a:cubicBezTo>
                    <a:pt x="360989" y="15393"/>
                    <a:pt x="349956" y="10753"/>
                    <a:pt x="338667" y="6990"/>
                  </a:cubicBezTo>
                  <a:cubicBezTo>
                    <a:pt x="252207" y="13641"/>
                    <a:pt x="78265" y="-37027"/>
                    <a:pt x="11289" y="63435"/>
                  </a:cubicBezTo>
                  <a:cubicBezTo>
                    <a:pt x="4688" y="73336"/>
                    <a:pt x="3763" y="86012"/>
                    <a:pt x="0" y="97301"/>
                  </a:cubicBezTo>
                  <a:cubicBezTo>
                    <a:pt x="3763" y="123642"/>
                    <a:pt x="482" y="152009"/>
                    <a:pt x="11289" y="176324"/>
                  </a:cubicBezTo>
                  <a:cubicBezTo>
                    <a:pt x="16799" y="188722"/>
                    <a:pt x="33021" y="192833"/>
                    <a:pt x="45156" y="198901"/>
                  </a:cubicBezTo>
                  <a:cubicBezTo>
                    <a:pt x="55799" y="204222"/>
                    <a:pt x="67581" y="206921"/>
                    <a:pt x="79022" y="210190"/>
                  </a:cubicBezTo>
                  <a:cubicBezTo>
                    <a:pt x="116219" y="220818"/>
                    <a:pt x="141827" y="225009"/>
                    <a:pt x="180622" y="232768"/>
                  </a:cubicBezTo>
                  <a:cubicBezTo>
                    <a:pt x="270933" y="229005"/>
                    <a:pt x="361413" y="228156"/>
                    <a:pt x="451556" y="221479"/>
                  </a:cubicBezTo>
                  <a:cubicBezTo>
                    <a:pt x="463423" y="220600"/>
                    <a:pt x="477008" y="218604"/>
                    <a:pt x="485422" y="210190"/>
                  </a:cubicBezTo>
                  <a:cubicBezTo>
                    <a:pt x="493836" y="201776"/>
                    <a:pt x="492948" y="187613"/>
                    <a:pt x="496711" y="176324"/>
                  </a:cubicBezTo>
                  <a:cubicBezTo>
                    <a:pt x="476841" y="116715"/>
                    <a:pt x="492023" y="152358"/>
                    <a:pt x="440267" y="74724"/>
                  </a:cubicBezTo>
                  <a:cubicBezTo>
                    <a:pt x="432741" y="63435"/>
                    <a:pt x="428978" y="48383"/>
                    <a:pt x="417689" y="40857"/>
                  </a:cubicBezTo>
                  <a:cubicBezTo>
                    <a:pt x="387586" y="20788"/>
                    <a:pt x="377919" y="8859"/>
                    <a:pt x="338667" y="6990"/>
                  </a:cubicBezTo>
                  <a:cubicBezTo>
                    <a:pt x="274769" y="3947"/>
                    <a:pt x="210726" y="6990"/>
                    <a:pt x="146756" y="6990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" name="Полилиния: фигура 3">
              <a:extLst>
                <a:ext uri="{FF2B5EF4-FFF2-40B4-BE49-F238E27FC236}">
                  <a16:creationId xmlns="" xmlns:a16="http://schemas.microsoft.com/office/drawing/2014/main" id="{C9FB0E80-4F8B-4D8B-9866-327C10FE5966}"/>
                </a:ext>
              </a:extLst>
            </p:cNvPr>
            <p:cNvSpPr/>
            <p:nvPr/>
          </p:nvSpPr>
          <p:spPr>
            <a:xfrm>
              <a:off x="6804248" y="6056729"/>
              <a:ext cx="1158589" cy="146755"/>
            </a:xfrm>
            <a:custGeom>
              <a:avLst/>
              <a:gdLst>
                <a:gd name="connsiteX0" fmla="*/ 1157277 w 1158589"/>
                <a:gd name="connsiteY0" fmla="*/ 101600 h 293511"/>
                <a:gd name="connsiteX1" fmla="*/ 1089544 w 1158589"/>
                <a:gd name="connsiteY1" fmla="*/ 67733 h 293511"/>
                <a:gd name="connsiteX2" fmla="*/ 1055677 w 1158589"/>
                <a:gd name="connsiteY2" fmla="*/ 45155 h 293511"/>
                <a:gd name="connsiteX3" fmla="*/ 931499 w 1158589"/>
                <a:gd name="connsiteY3" fmla="*/ 22578 h 293511"/>
                <a:gd name="connsiteX4" fmla="*/ 615410 w 1158589"/>
                <a:gd name="connsiteY4" fmla="*/ 0 h 293511"/>
                <a:gd name="connsiteX5" fmla="*/ 333188 w 1158589"/>
                <a:gd name="connsiteY5" fmla="*/ 11289 h 293511"/>
                <a:gd name="connsiteX6" fmla="*/ 209010 w 1158589"/>
                <a:gd name="connsiteY6" fmla="*/ 45155 h 293511"/>
                <a:gd name="connsiteX7" fmla="*/ 118699 w 1158589"/>
                <a:gd name="connsiteY7" fmla="*/ 56444 h 293511"/>
                <a:gd name="connsiteX8" fmla="*/ 62255 w 1158589"/>
                <a:gd name="connsiteY8" fmla="*/ 67733 h 293511"/>
                <a:gd name="connsiteX9" fmla="*/ 28388 w 1158589"/>
                <a:gd name="connsiteY9" fmla="*/ 90311 h 293511"/>
                <a:gd name="connsiteX10" fmla="*/ 17099 w 1158589"/>
                <a:gd name="connsiteY10" fmla="*/ 237067 h 293511"/>
                <a:gd name="connsiteX11" fmla="*/ 50966 w 1158589"/>
                <a:gd name="connsiteY11" fmla="*/ 259644 h 293511"/>
                <a:gd name="connsiteX12" fmla="*/ 141277 w 1158589"/>
                <a:gd name="connsiteY12" fmla="*/ 282222 h 293511"/>
                <a:gd name="connsiteX13" fmla="*/ 186433 w 1158589"/>
                <a:gd name="connsiteY13" fmla="*/ 293511 h 293511"/>
                <a:gd name="connsiteX14" fmla="*/ 1100833 w 1158589"/>
                <a:gd name="connsiteY14" fmla="*/ 282222 h 293511"/>
                <a:gd name="connsiteX15" fmla="*/ 1134699 w 1158589"/>
                <a:gd name="connsiteY15" fmla="*/ 214489 h 293511"/>
                <a:gd name="connsiteX16" fmla="*/ 1157277 w 1158589"/>
                <a:gd name="connsiteY16" fmla="*/ 101600 h 29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58589" h="293511">
                  <a:moveTo>
                    <a:pt x="1157277" y="101600"/>
                  </a:moveTo>
                  <a:cubicBezTo>
                    <a:pt x="1149751" y="77141"/>
                    <a:pt x="1111610" y="79992"/>
                    <a:pt x="1089544" y="67733"/>
                  </a:cubicBezTo>
                  <a:cubicBezTo>
                    <a:pt x="1077684" y="61144"/>
                    <a:pt x="1068148" y="50499"/>
                    <a:pt x="1055677" y="45155"/>
                  </a:cubicBezTo>
                  <a:cubicBezTo>
                    <a:pt x="1029411" y="33898"/>
                    <a:pt x="949213" y="24940"/>
                    <a:pt x="931499" y="22578"/>
                  </a:cubicBezTo>
                  <a:cubicBezTo>
                    <a:pt x="782924" y="2768"/>
                    <a:pt x="830488" y="10754"/>
                    <a:pt x="615410" y="0"/>
                  </a:cubicBezTo>
                  <a:cubicBezTo>
                    <a:pt x="521336" y="3763"/>
                    <a:pt x="427129" y="5026"/>
                    <a:pt x="333188" y="11289"/>
                  </a:cubicBezTo>
                  <a:cubicBezTo>
                    <a:pt x="269600" y="15528"/>
                    <a:pt x="274861" y="31044"/>
                    <a:pt x="209010" y="45155"/>
                  </a:cubicBezTo>
                  <a:cubicBezTo>
                    <a:pt x="179345" y="51512"/>
                    <a:pt x="148684" y="51831"/>
                    <a:pt x="118699" y="56444"/>
                  </a:cubicBezTo>
                  <a:cubicBezTo>
                    <a:pt x="99735" y="59362"/>
                    <a:pt x="81070" y="63970"/>
                    <a:pt x="62255" y="67733"/>
                  </a:cubicBezTo>
                  <a:cubicBezTo>
                    <a:pt x="50966" y="75259"/>
                    <a:pt x="37982" y="80717"/>
                    <a:pt x="28388" y="90311"/>
                  </a:cubicBezTo>
                  <a:cubicBezTo>
                    <a:pt x="-12676" y="131375"/>
                    <a:pt x="-2483" y="178322"/>
                    <a:pt x="17099" y="237067"/>
                  </a:cubicBezTo>
                  <a:cubicBezTo>
                    <a:pt x="21389" y="249938"/>
                    <a:pt x="38215" y="255007"/>
                    <a:pt x="50966" y="259644"/>
                  </a:cubicBezTo>
                  <a:cubicBezTo>
                    <a:pt x="80128" y="270248"/>
                    <a:pt x="111173" y="274696"/>
                    <a:pt x="141277" y="282222"/>
                  </a:cubicBezTo>
                  <a:lnTo>
                    <a:pt x="186433" y="293511"/>
                  </a:lnTo>
                  <a:lnTo>
                    <a:pt x="1100833" y="282222"/>
                  </a:lnTo>
                  <a:cubicBezTo>
                    <a:pt x="1112969" y="281637"/>
                    <a:pt x="1134066" y="223353"/>
                    <a:pt x="1134699" y="214489"/>
                  </a:cubicBezTo>
                  <a:cubicBezTo>
                    <a:pt x="1137648" y="173202"/>
                    <a:pt x="1164803" y="126059"/>
                    <a:pt x="1157277" y="101600"/>
                  </a:cubicBezTo>
                  <a:close/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Группа 23">
            <a:extLst>
              <a:ext uri="{FF2B5EF4-FFF2-40B4-BE49-F238E27FC236}">
                <a16:creationId xmlns="" xmlns:a16="http://schemas.microsoft.com/office/drawing/2014/main" id="{32DA86FF-6CBD-49BC-BAB6-AAD2DD7EE4CA}"/>
              </a:ext>
            </a:extLst>
          </p:cNvPr>
          <p:cNvGrpSpPr/>
          <p:nvPr/>
        </p:nvGrpSpPr>
        <p:grpSpPr>
          <a:xfrm>
            <a:off x="395541" y="5860093"/>
            <a:ext cx="3009751" cy="734258"/>
            <a:chOff x="307773" y="4955342"/>
            <a:chExt cx="3009751" cy="734258"/>
          </a:xfrm>
        </p:grpSpPr>
        <p:pic>
          <p:nvPicPr>
            <p:cNvPr id="25" name="Picture 4" descr="Картинки по запросу электронная почта">
              <a:extLst>
                <a:ext uri="{FF2B5EF4-FFF2-40B4-BE49-F238E27FC236}">
                  <a16:creationId xmlns="" xmlns:a16="http://schemas.microsoft.com/office/drawing/2014/main" id="{C4CB12B8-95D5-42F4-808E-FFCA2F2D81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773" y="4955342"/>
              <a:ext cx="979011" cy="734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701B4345-6D35-4A72-A404-B3F81C85BC44}"/>
                </a:ext>
              </a:extLst>
            </p:cNvPr>
            <p:cNvSpPr txBox="1"/>
            <p:nvPr/>
          </p:nvSpPr>
          <p:spPr>
            <a:xfrm>
              <a:off x="1202813" y="5226627"/>
              <a:ext cx="21147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prstClr val="black"/>
                  </a:solidFill>
                </a:rPr>
                <a:t>oipp_ocdk@mail.ru</a:t>
              </a:r>
              <a:endParaRPr lang="ru-RU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Группа 26"/>
          <p:cNvGrpSpPr/>
          <p:nvPr/>
        </p:nvGrpSpPr>
        <p:grpSpPr>
          <a:xfrm>
            <a:off x="404561" y="4653146"/>
            <a:ext cx="2524659" cy="1062647"/>
            <a:chOff x="114424" y="3942663"/>
            <a:chExt cx="2524659" cy="1062647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4B46E2C8-0B9F-40BF-8531-E9ACA7D01374}"/>
                </a:ext>
              </a:extLst>
            </p:cNvPr>
            <p:cNvSpPr txBox="1"/>
            <p:nvPr/>
          </p:nvSpPr>
          <p:spPr>
            <a:xfrm>
              <a:off x="1054907" y="4561792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solidFill>
                    <a:prstClr val="black"/>
                  </a:solidFill>
                </a:rPr>
                <a:t>276-05-12</a:t>
              </a:r>
            </a:p>
          </p:txBody>
        </p:sp>
        <p:pic>
          <p:nvPicPr>
            <p:cNvPr id="29" name="Picture 2" descr="Картинки по запросу рисованные человечки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424" y="3942663"/>
              <a:ext cx="950957" cy="10626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Стрелка: вправо 8">
            <a:extLst>
              <a:ext uri="{FF2B5EF4-FFF2-40B4-BE49-F238E27FC236}">
                <a16:creationId xmlns="" xmlns:a16="http://schemas.microsoft.com/office/drawing/2014/main" id="{C7118BF2-0829-4577-83D2-298A11F68807}"/>
              </a:ext>
            </a:extLst>
          </p:cNvPr>
          <p:cNvSpPr/>
          <p:nvPr/>
        </p:nvSpPr>
        <p:spPr>
          <a:xfrm>
            <a:off x="77214" y="2925125"/>
            <a:ext cx="1889962" cy="1186559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black"/>
                </a:solidFill>
              </a:rPr>
              <a:t>на сайте ГБУ НСО «ОЦДК»</a:t>
            </a:r>
          </a:p>
        </p:txBody>
      </p:sp>
    </p:spTree>
    <p:extLst>
      <p:ext uri="{BB962C8B-B14F-4D97-AF65-F5344CB8AC3E}">
        <p14:creationId xmlns:p14="http://schemas.microsoft.com/office/powerpoint/2010/main" val="344953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5900" y="76200"/>
            <a:ext cx="617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/>
                <a:cs typeface="Arial" pitchFamily="34" charset="0"/>
              </a:rPr>
              <a:t>ВАЖНАЯ ИНФОРМАЦИЯ!</a:t>
            </a:r>
            <a:endParaRPr lang="ru-RU" sz="2800" b="1" dirty="0">
              <a:solidFill>
                <a:srgbClr val="002060"/>
              </a:solidFill>
              <a:latin typeface="Calibri"/>
              <a:cs typeface="Arial" pitchFamily="34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7200" y="980728"/>
            <a:ext cx="8229600" cy="5549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62001"/>
            <a:ext cx="90678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 </a:t>
            </a:r>
            <a:r>
              <a:rPr lang="ru-RU" b="1" dirty="0"/>
              <a:t>настоящее время </a:t>
            </a:r>
            <a:r>
              <a:rPr lang="ru-RU" b="1" dirty="0" smtClean="0"/>
              <a:t>в Российской </a:t>
            </a:r>
            <a:r>
              <a:rPr lang="ru-RU" b="1" dirty="0"/>
              <a:t>Федерации реализуется </a:t>
            </a:r>
            <a:endParaRPr lang="ru-RU" b="1" dirty="0" smtClean="0"/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Национальный </a:t>
            </a:r>
            <a:r>
              <a:rPr lang="ru-RU" b="1" dirty="0">
                <a:solidFill>
                  <a:srgbClr val="C00000"/>
                </a:solidFill>
              </a:rPr>
              <a:t>проект «Образование</a:t>
            </a:r>
            <a:r>
              <a:rPr lang="ru-RU" b="1" dirty="0" smtClean="0"/>
              <a:t>».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В рамках </a:t>
            </a:r>
            <a:r>
              <a:rPr lang="ru-RU" dirty="0" smtClean="0"/>
              <a:t>нацпроекта на </a:t>
            </a:r>
            <a:r>
              <a:rPr lang="ru-RU" dirty="0"/>
              <a:t>территории г Новосибирска и Новосибирской области выполняются мероприятия </a:t>
            </a:r>
            <a:r>
              <a:rPr lang="ru-RU" dirty="0" smtClean="0"/>
              <a:t>Федерального проекта</a:t>
            </a:r>
          </a:p>
          <a:p>
            <a:pPr algn="ctr"/>
            <a:r>
              <a:rPr lang="ru-RU" dirty="0" smtClean="0"/>
              <a:t> </a:t>
            </a:r>
            <a:r>
              <a:rPr lang="ru-RU" b="1" dirty="0">
                <a:solidFill>
                  <a:srgbClr val="C00000"/>
                </a:solidFill>
              </a:rPr>
              <a:t>«Поддержка семей, имеющих детей». </a:t>
            </a:r>
          </a:p>
          <a:p>
            <a:endParaRPr lang="ru-RU" b="1" dirty="0" smtClean="0"/>
          </a:p>
          <a:p>
            <a:r>
              <a:rPr lang="ru-RU" b="1" u="sng" dirty="0" smtClean="0">
                <a:solidFill>
                  <a:srgbClr val="002060"/>
                </a:solidFill>
              </a:rPr>
              <a:t>Цель </a:t>
            </a:r>
            <a:r>
              <a:rPr lang="ru-RU" b="1" u="sng" dirty="0">
                <a:solidFill>
                  <a:srgbClr val="002060"/>
                </a:solidFill>
              </a:rPr>
              <a:t>Ф</a:t>
            </a:r>
            <a:r>
              <a:rPr lang="ru-RU" b="1" u="sng" dirty="0" smtClean="0">
                <a:solidFill>
                  <a:srgbClr val="002060"/>
                </a:solidFill>
              </a:rPr>
              <a:t>едерального </a:t>
            </a:r>
            <a:r>
              <a:rPr lang="ru-RU" b="1" u="sng" dirty="0">
                <a:solidFill>
                  <a:srgbClr val="002060"/>
                </a:solidFill>
              </a:rPr>
              <a:t>проекта </a:t>
            </a:r>
            <a:r>
              <a:rPr lang="ru-RU" b="1" u="sng" dirty="0" smtClean="0">
                <a:solidFill>
                  <a:srgbClr val="002060"/>
                </a:solidFill>
              </a:rPr>
              <a:t>: </a:t>
            </a:r>
            <a:endParaRPr lang="ru-RU" b="1" u="sng" dirty="0">
              <a:solidFill>
                <a:srgbClr val="002060"/>
              </a:solidFill>
            </a:endParaRPr>
          </a:p>
          <a:p>
            <a:pPr algn="just"/>
            <a:r>
              <a:rPr lang="ru-RU" dirty="0"/>
              <a:t>создание условий для повышения качества и доступности услуг психолого-педагогической, методической и консультативной помощи родителям, воспитывающим детей от рождения до 18 лет, </a:t>
            </a:r>
            <a:r>
              <a:rPr lang="ru-RU" dirty="0">
                <a:solidFill>
                  <a:prstClr val="black"/>
                </a:solidFill>
              </a:rPr>
              <a:t>проживающих на территории г. Новосибирска и Новосибирской области </a:t>
            </a:r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Внимание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smtClean="0">
                <a:solidFill>
                  <a:srgbClr val="C00000"/>
                </a:solidFill>
              </a:rPr>
              <a:t>речь </a:t>
            </a:r>
            <a:r>
              <a:rPr lang="ru-RU" b="1" dirty="0">
                <a:solidFill>
                  <a:srgbClr val="C00000"/>
                </a:solidFill>
              </a:rPr>
              <a:t>идет о всех, без исключения родителях, 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кому </a:t>
            </a:r>
            <a:r>
              <a:rPr lang="ru-RU" b="1" dirty="0">
                <a:solidFill>
                  <a:srgbClr val="C00000"/>
                </a:solidFill>
              </a:rPr>
              <a:t>нужна такая помощь для своих детей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</a:p>
          <a:p>
            <a:endParaRPr lang="ru-RU" dirty="0"/>
          </a:p>
          <a:p>
            <a:r>
              <a:rPr lang="ru-RU" dirty="0"/>
              <a:t>Для всех родителей, воспитывающих детей от рождения до 18 лет, </a:t>
            </a:r>
            <a:r>
              <a:rPr lang="ru-RU" dirty="0" smtClean="0"/>
              <a:t>по </a:t>
            </a:r>
            <a:r>
              <a:rPr lang="ru-RU" dirty="0"/>
              <a:t>оказанию Вам консультационной помощи в вопросах обучения, воспитания и развития детей</a:t>
            </a:r>
            <a:r>
              <a:rPr lang="ru-RU" dirty="0" smtClean="0"/>
              <a:t>.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ГБУ НСО «ОЦДК» Тел. </a:t>
            </a:r>
            <a:r>
              <a:rPr lang="ru-RU" sz="2800" b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8(383)212-09-99;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276-05-12</a:t>
            </a:r>
            <a:endParaRPr lang="ru-RU" sz="28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37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016"/>
            <a:ext cx="9144000" cy="658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92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0751"/>
            <a:ext cx="8686800" cy="3428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i="1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СПАСИБО ЗА ВНИМАНИЕ</a:t>
            </a:r>
          </a:p>
          <a:p>
            <a:pPr marL="0" indent="0" algn="ctr">
              <a:buNone/>
            </a:pPr>
            <a:endParaRPr lang="en-US" b="1" i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ГБУ НСО «ОЦДК»</a:t>
            </a:r>
          </a:p>
          <a:p>
            <a:pPr marL="0" indent="0" algn="ctr">
              <a:buNone/>
            </a:pPr>
            <a:r>
              <a:rPr lang="en-US" b="1" i="1" dirty="0" smtClean="0">
                <a:solidFill>
                  <a:srgbClr val="002060"/>
                </a:solidFill>
                <a:hlinkClick r:id="rId2"/>
              </a:rPr>
              <a:t>oipp_ocdk@mail.ru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002060"/>
                </a:solidFill>
                <a:latin typeface="Roboto"/>
              </a:rPr>
              <a:t>kc_ocdk@mail.ru</a:t>
            </a:r>
            <a:endParaRPr lang="ru-RU" b="1" i="1" dirty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ru-RU" b="1" i="1" dirty="0">
              <a:solidFill>
                <a:srgbClr val="82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9387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1" y="76200"/>
            <a:ext cx="7427168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СОВРЕМЕННАЯ ШКОЛА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9468"/>
          </a:xfrm>
        </p:spPr>
        <p:txBody>
          <a:bodyPr>
            <a:normAutofit/>
          </a:bodyPr>
          <a:lstStyle/>
          <a:p>
            <a:pPr marL="0" lvl="0" indent="0">
              <a:buClr>
                <a:srgbClr val="0BD0D9"/>
              </a:buClr>
              <a:buNone/>
            </a:pPr>
            <a:r>
              <a:rPr lang="ru-RU" b="1" i="1" dirty="0" smtClean="0">
                <a:solidFill>
                  <a:srgbClr val="5C0000"/>
                </a:solidFill>
              </a:rPr>
              <a:t>Необходимо дать возможность каждому ребенку, независимо от его потребностей и других обстоятельств, полностью реализовать свой потенциал, приносить пользу обществу.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b="1" i="1" dirty="0" smtClean="0">
                <a:solidFill>
                  <a:srgbClr val="5C0000"/>
                </a:solidFill>
              </a:rPr>
              <a:t> </a:t>
            </a:r>
            <a:r>
              <a:rPr lang="ru-RU" sz="2000" dirty="0">
                <a:solidFill>
                  <a:prstClr val="black"/>
                </a:solidFill>
              </a:rPr>
              <a:t>	</a:t>
            </a:r>
            <a:endParaRPr lang="ru-RU" sz="2000" dirty="0" smtClean="0">
              <a:solidFill>
                <a:prstClr val="black"/>
              </a:solidFill>
            </a:endParaRPr>
          </a:p>
          <a:p>
            <a:pPr marL="0" lvl="0" indent="0" algn="ctr">
              <a:buClr>
                <a:srgbClr val="0BD0D9"/>
              </a:buCl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marL="0" lvl="0" indent="0" algn="ctr">
              <a:buClr>
                <a:srgbClr val="0BD0D9"/>
              </a:buCl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НОВЫЕ МЕХАНИЗМЫ: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75743809"/>
              </p:ext>
            </p:extLst>
          </p:nvPr>
        </p:nvGraphicFramePr>
        <p:xfrm>
          <a:off x="214282" y="3643314"/>
          <a:ext cx="8841624" cy="2630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249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3" y="357166"/>
            <a:ext cx="871543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056068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Федеральный </a:t>
            </a: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закон </a:t>
            </a:r>
            <a:r>
              <a:rPr lang="ru-RU" sz="2400" b="1" i="1" cap="none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№ </a:t>
            </a:r>
            <a:r>
              <a:rPr lang="ru-RU" sz="2400" b="1" i="1" cap="none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273 – ФЗ </a:t>
            </a:r>
            <a:r>
              <a:rPr lang="ru-RU" sz="2400" b="1" i="1" cap="none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«Об образовании в РФ»                            </a:t>
            </a:r>
            <a:r>
              <a:rPr lang="ru-RU" sz="2400" b="1" cap="none" dirty="0" smtClean="0">
                <a:solidFill>
                  <a:srgbClr val="002060"/>
                </a:solidFill>
                <a:effectLst/>
                <a:latin typeface="Calibri"/>
                <a:ea typeface="+mn-ea"/>
                <a:cs typeface="+mn-cs"/>
              </a:rPr>
              <a:t>Ст</a:t>
            </a:r>
            <a:r>
              <a:rPr lang="ru-RU" sz="2400" b="1" cap="none" dirty="0">
                <a:solidFill>
                  <a:srgbClr val="002060"/>
                </a:solidFill>
                <a:effectLst/>
                <a:latin typeface="Calibri"/>
                <a:ea typeface="+mn-ea"/>
                <a:cs typeface="+mn-cs"/>
              </a:rPr>
              <a:t>. 79. </a:t>
            </a:r>
            <a:r>
              <a:rPr lang="ru-RU" sz="2400" b="1" cap="none" dirty="0" smtClean="0">
                <a:solidFill>
                  <a:srgbClr val="002060"/>
                </a:solidFill>
                <a:effectLst/>
                <a:latin typeface="Calibri"/>
                <a:ea typeface="+mn-ea"/>
                <a:cs typeface="+mn-cs"/>
              </a:rPr>
              <a:t>Организация </a:t>
            </a:r>
            <a:r>
              <a:rPr lang="ru-RU" sz="2400" b="1" cap="none" dirty="0">
                <a:solidFill>
                  <a:srgbClr val="002060"/>
                </a:solidFill>
                <a:effectLst/>
                <a:latin typeface="Calibri"/>
                <a:ea typeface="+mn-ea"/>
                <a:cs typeface="+mn-cs"/>
              </a:rPr>
              <a:t>получения образования обучающимися с ограниченными возможностями здоровья </a:t>
            </a:r>
            <a:r>
              <a:rPr lang="ru-RU" sz="2400" b="1" cap="none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400" cap="none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cap="none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49254"/>
            <a:ext cx="9144000" cy="4830879"/>
          </a:xfrm>
        </p:spPr>
        <p:txBody>
          <a:bodyPr>
            <a:normAutofit fontScale="92500"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</a:rPr>
              <a:t>Органы государственной власти субъектов Российской Федерации </a:t>
            </a:r>
            <a:r>
              <a:rPr lang="ru-RU" sz="2400" b="1" u="sng" dirty="0" smtClean="0">
                <a:solidFill>
                  <a:srgbClr val="7A0000"/>
                </a:solidFill>
              </a:rPr>
              <a:t>ОБЕСПЕЧИВАЮТ </a:t>
            </a:r>
            <a:r>
              <a:rPr lang="ru-RU" sz="2400" b="1" dirty="0">
                <a:solidFill>
                  <a:srgbClr val="7A0000"/>
                </a:solidFill>
              </a:rPr>
              <a:t>получение</a:t>
            </a:r>
            <a:r>
              <a:rPr lang="ru-RU" sz="2400" b="1" u="sng" dirty="0">
                <a:solidFill>
                  <a:srgbClr val="7A0000"/>
                </a:solidFill>
              </a:rPr>
              <a:t> </a:t>
            </a:r>
            <a:r>
              <a:rPr lang="ru-RU" sz="2800" b="1" u="sng" dirty="0">
                <a:solidFill>
                  <a:srgbClr val="7A0000"/>
                </a:solidFill>
              </a:rPr>
              <a:t>профессионального обучения </a:t>
            </a:r>
            <a:r>
              <a:rPr lang="ru-RU" sz="2400" b="1" dirty="0">
                <a:solidFill>
                  <a:srgbClr val="7A0000"/>
                </a:solidFill>
              </a:rPr>
              <a:t>обучающимися с ограниченными возможностями здоровья (с различными формами умственной отсталости</a:t>
            </a:r>
            <a:r>
              <a:rPr lang="ru-RU" sz="2400" b="1" dirty="0">
                <a:solidFill>
                  <a:srgbClr val="002060"/>
                </a:solidFill>
              </a:rPr>
              <a:t>)</a:t>
            </a:r>
            <a:r>
              <a:rPr lang="ru-RU" sz="2400" dirty="0">
                <a:solidFill>
                  <a:srgbClr val="002060"/>
                </a:solidFill>
              </a:rPr>
              <a:t>, не имеющими основного общего или среднего </a:t>
            </a:r>
            <a:r>
              <a:rPr lang="ru-RU" sz="2400" dirty="0" smtClean="0">
                <a:solidFill>
                  <a:srgbClr val="002060"/>
                </a:solidFill>
              </a:rPr>
              <a:t>общего;</a:t>
            </a:r>
          </a:p>
          <a:p>
            <a:pPr lvl="0"/>
            <a:endParaRPr lang="ru-RU" sz="2400" dirty="0">
              <a:solidFill>
                <a:srgbClr val="002060"/>
              </a:solidFill>
            </a:endParaRPr>
          </a:p>
          <a:p>
            <a:pPr lvl="0"/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10.Профессиональными образовательными организациями и образовательными организациями высшего образования, а также </a:t>
            </a:r>
            <a:r>
              <a:rPr lang="ru-RU" sz="2400" b="1" u="sng" dirty="0">
                <a:solidFill>
                  <a:srgbClr val="002060"/>
                </a:solidFill>
              </a:rPr>
              <a:t>организациями</a:t>
            </a:r>
            <a:r>
              <a:rPr lang="ru-RU" sz="2400" u="sng" dirty="0">
                <a:solidFill>
                  <a:srgbClr val="002060"/>
                </a:solidFill>
              </a:rPr>
              <a:t>, осуществляющими образовательную деятельность по основным программам </a:t>
            </a:r>
            <a:r>
              <a:rPr lang="ru-RU" sz="2400" b="1" u="sng" dirty="0">
                <a:solidFill>
                  <a:srgbClr val="002060"/>
                </a:solidFill>
              </a:rPr>
              <a:t>профессионального обучен</a:t>
            </a:r>
            <a:r>
              <a:rPr lang="ru-RU" sz="2400" b="1" dirty="0">
                <a:solidFill>
                  <a:srgbClr val="002060"/>
                </a:solidFill>
              </a:rPr>
              <a:t>ия</a:t>
            </a:r>
            <a:r>
              <a:rPr lang="ru-RU" sz="2400" dirty="0">
                <a:solidFill>
                  <a:srgbClr val="002060"/>
                </a:solidFill>
              </a:rPr>
              <a:t>, </a:t>
            </a:r>
            <a:r>
              <a:rPr lang="ru-RU" sz="2400" b="1" u="sng" dirty="0">
                <a:solidFill>
                  <a:srgbClr val="7A0000"/>
                </a:solidFill>
              </a:rPr>
              <a:t>должны быть созданы специальные условия </a:t>
            </a:r>
            <a:r>
              <a:rPr lang="ru-RU" sz="2400" dirty="0">
                <a:solidFill>
                  <a:srgbClr val="002060"/>
                </a:solidFill>
              </a:rPr>
              <a:t>для получения образования обучающимися с ограниченными возможностями здоровья.</a:t>
            </a:r>
          </a:p>
          <a:p>
            <a:pPr lvl="0"/>
            <a:endParaRPr lang="ru-RU" sz="2400" b="1" u="sng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91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08859895"/>
              </p:ext>
            </p:extLst>
          </p:nvPr>
        </p:nvGraphicFramePr>
        <p:xfrm>
          <a:off x="152400" y="685800"/>
          <a:ext cx="87630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048000" y="5029200"/>
            <a:ext cx="6019800" cy="1600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srgbClr val="820000"/>
                </a:solidFill>
                <a:latin typeface="Calibri"/>
              </a:rPr>
              <a:t>Овладение </a:t>
            </a:r>
            <a:r>
              <a:rPr lang="ru-RU" sz="2000" b="1" dirty="0" smtClean="0">
                <a:solidFill>
                  <a:srgbClr val="820000"/>
                </a:solidFill>
                <a:latin typeface="Calibri"/>
              </a:rPr>
              <a:t>профессией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Calibri"/>
              </a:rPr>
              <a:t>условие </a:t>
            </a:r>
            <a:r>
              <a:rPr lang="ru-RU" sz="2000" b="1" dirty="0">
                <a:solidFill>
                  <a:srgbClr val="002060"/>
                </a:solidFill>
                <a:latin typeface="Calibri"/>
              </a:rPr>
              <a:t>реализации потенциала ребенка с </a:t>
            </a:r>
            <a:r>
              <a:rPr lang="ru-RU" sz="2000" b="1" dirty="0" smtClean="0">
                <a:solidFill>
                  <a:srgbClr val="002060"/>
                </a:solidFill>
                <a:latin typeface="Calibri"/>
              </a:rPr>
              <a:t>ОВЗ</a:t>
            </a:r>
            <a:r>
              <a:rPr lang="ru-RU" sz="2000" dirty="0" smtClean="0">
                <a:solidFill>
                  <a:prstClr val="black"/>
                </a:solidFill>
                <a:latin typeface="Calibri"/>
              </a:rPr>
              <a:t>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Calibri"/>
              </a:rPr>
              <a:t>основное средство </a:t>
            </a:r>
            <a:r>
              <a:rPr lang="ru-RU" sz="2000" b="1" dirty="0">
                <a:solidFill>
                  <a:srgbClr val="002060"/>
                </a:solidFill>
                <a:latin typeface="Calibri"/>
              </a:rPr>
              <a:t>реабилитации и адаптации к жизни в обществе. </a:t>
            </a:r>
          </a:p>
          <a:p>
            <a:pPr lvl="0"/>
            <a:endParaRPr lang="ru-RU" sz="20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831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4355"/>
            <a:ext cx="91069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libri"/>
                <a:cs typeface="Arial" pitchFamily="34" charset="0"/>
              </a:rPr>
              <a:t>Профессиональное самоопределение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обучающихся </a:t>
            </a:r>
            <a:r>
              <a:rPr lang="ru-RU" sz="2400" b="1" dirty="0">
                <a:solidFill>
                  <a:srgbClr val="002060"/>
                </a:solidFill>
              </a:rPr>
              <a:t>с </a:t>
            </a:r>
            <a:r>
              <a:rPr lang="ru-RU" sz="2400" b="1" dirty="0" smtClean="0">
                <a:solidFill>
                  <a:srgbClr val="002060"/>
                </a:solidFill>
              </a:rPr>
              <a:t>ОВЗ и инвалидностью что это?</a:t>
            </a:r>
            <a:endParaRPr lang="ru-RU" sz="2400" dirty="0">
              <a:solidFill>
                <a:srgbClr val="002060"/>
              </a:solidFill>
              <a:latin typeface="Calibri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905703359"/>
              </p:ext>
            </p:extLst>
          </p:nvPr>
        </p:nvGraphicFramePr>
        <p:xfrm>
          <a:off x="152400" y="1981200"/>
          <a:ext cx="89916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381000" y="1101166"/>
            <a:ext cx="9220200" cy="16002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7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Умение осуществлять профессиональный выбор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4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783602049"/>
              </p:ext>
            </p:extLst>
          </p:nvPr>
        </p:nvGraphicFramePr>
        <p:xfrm>
          <a:off x="76200" y="838200"/>
          <a:ext cx="9067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libri"/>
              </a:rPr>
              <a:t>Профессиональное самоопределение</a:t>
            </a:r>
            <a:r>
              <a:rPr lang="ru-RU" sz="3200" b="1" dirty="0">
                <a:solidFill>
                  <a:srgbClr val="002060"/>
                </a:solidFill>
              </a:rPr>
              <a:t> обучающихся с ОВЗ и инвалидностью</a:t>
            </a:r>
            <a:r>
              <a:rPr lang="ru-RU" sz="3200" b="1" dirty="0" smtClean="0">
                <a:solidFill>
                  <a:srgbClr val="002060"/>
                </a:solidFill>
                <a:latin typeface="Calibri"/>
              </a:rPr>
              <a:t> </a:t>
            </a:r>
            <a:endParaRPr lang="ru-RU" sz="3200" b="1" dirty="0">
              <a:solidFill>
                <a:srgbClr val="002060"/>
              </a:solidFill>
              <a:latin typeface="Calibri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4800" y="5129482"/>
            <a:ext cx="89535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u="sng" dirty="0">
                <a:solidFill>
                  <a:srgbClr val="002060"/>
                </a:solidFill>
                <a:latin typeface="Calibri"/>
              </a:rPr>
              <a:t>С 14 лет ребенок с ОВЗ или инвалидностью </a:t>
            </a:r>
            <a:r>
              <a:rPr lang="ru-RU" sz="2000" u="sng" dirty="0">
                <a:solidFill>
                  <a:srgbClr val="002060"/>
                </a:solidFill>
                <a:latin typeface="Calibri"/>
              </a:rPr>
              <a:t>- </a:t>
            </a:r>
            <a:r>
              <a:rPr lang="ru-RU" sz="2000" b="1" u="sng" dirty="0">
                <a:solidFill>
                  <a:srgbClr val="002060"/>
                </a:solidFill>
                <a:latin typeface="Calibri"/>
              </a:rPr>
              <a:t>субъект мероприятий</a:t>
            </a:r>
            <a:r>
              <a:rPr lang="ru-RU" sz="2000" u="sng" dirty="0">
                <a:solidFill>
                  <a:prstClr val="black"/>
                </a:solidFill>
                <a:latin typeface="Calibri"/>
              </a:rPr>
              <a:t>, </a:t>
            </a:r>
            <a:r>
              <a:rPr lang="ru-RU" sz="2000" dirty="0">
                <a:solidFill>
                  <a:prstClr val="black"/>
                </a:solidFill>
                <a:latin typeface="Calibri"/>
              </a:rPr>
              <a:t>направленных на его профессиональную ориентацию, профессиональное обучение. (ч. 1 ст. 11 Федерального закона от 24 июля 1998 г. </a:t>
            </a:r>
            <a:r>
              <a:rPr lang="ru-RU" sz="2000" b="1" dirty="0">
                <a:solidFill>
                  <a:srgbClr val="002060"/>
                </a:solidFill>
                <a:latin typeface="Calibri"/>
              </a:rPr>
              <a:t>№ 124-ФЗ «Об основных гарантиях прав ребенка в Российской Федерации»).</a:t>
            </a:r>
          </a:p>
        </p:txBody>
      </p:sp>
    </p:spTree>
    <p:extLst>
      <p:ext uri="{BB962C8B-B14F-4D97-AF65-F5344CB8AC3E}">
        <p14:creationId xmlns:p14="http://schemas.microsoft.com/office/powerpoint/2010/main" val="293506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2516723"/>
              </p:ext>
            </p:extLst>
          </p:nvPr>
        </p:nvGraphicFramePr>
        <p:xfrm>
          <a:off x="609600" y="762000"/>
          <a:ext cx="78486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652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рек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рек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4343</TotalTime>
  <Words>840</Words>
  <Application>Microsoft Office PowerPoint</Application>
  <PresentationFormat>Экран (4:3)</PresentationFormat>
  <Paragraphs>166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21</vt:i4>
      </vt:variant>
    </vt:vector>
  </HeadingPairs>
  <TitlesOfParts>
    <vt:vector size="33" baseType="lpstr">
      <vt:lpstr>Arial</vt:lpstr>
      <vt:lpstr>Calibri</vt:lpstr>
      <vt:lpstr>Franklin Gothic Book</vt:lpstr>
      <vt:lpstr>Franklin Gothic Medium</vt:lpstr>
      <vt:lpstr>Roboto</vt:lpstr>
      <vt:lpstr>Times New Roman</vt:lpstr>
      <vt:lpstr>Wingdings</vt:lpstr>
      <vt:lpstr>Wingdings 2</vt:lpstr>
      <vt:lpstr>Office Theme</vt:lpstr>
      <vt:lpstr>1_Трек</vt:lpstr>
      <vt:lpstr>4_Тема Office</vt:lpstr>
      <vt:lpstr>2_Трек</vt:lpstr>
      <vt:lpstr>Ресурсы и возможности успешного профессионального самоопределения обучающихся с ограниченными возможностями здоровья и инвалидностью. Что важно!  </vt:lpstr>
      <vt:lpstr>Презентация PowerPoint</vt:lpstr>
      <vt:lpstr>СОВРЕМЕННАЯ ШКОЛА</vt:lpstr>
      <vt:lpstr>Презентация PowerPoint</vt:lpstr>
      <vt:lpstr> Федеральный закон № 273 – ФЗ «Об образовании в РФ»                            Ст. 79. Организация получения образования обучающимися с ограниченными возможностями здоровья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Важно!  Приказ Минобрнауки РФ № 513 от 02.2013 г. При выборе программ профессионального обучения:  организациям, осуществляющим образовательную деятельность нужно учитывать, предусмотренные профессиональными стандартами для различных профессий и должностей:  ограничения по возрасту, полу, состоянию здоровья и др.;  2. для лиц с интеллектуальными нарушениями при разработке программ учитывать методические рекомендации (Приказ Минтруда № 515 от 04.08.2014г) по перечню рекомендуемых видов трудовой и профессиональной деятельности инвалидов с учетом нарушенных функций и ограничений их жизнедеятельности.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</dc:creator>
  <cp:lastModifiedBy>Пользователь Windows</cp:lastModifiedBy>
  <cp:revision>98</cp:revision>
  <dcterms:created xsi:type="dcterms:W3CDTF">2019-02-24T13:10:00Z</dcterms:created>
  <dcterms:modified xsi:type="dcterms:W3CDTF">2020-10-16T05:21:58Z</dcterms:modified>
</cp:coreProperties>
</file>