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01480" cy="266429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МКОУ С (К) ШИ №</a:t>
            </a:r>
            <a:r>
              <a:rPr lang="ru-RU" b="1" dirty="0" smtClean="0">
                <a:solidFill>
                  <a:srgbClr val="FF0000"/>
                </a:solidFill>
              </a:rPr>
              <a:t>152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г.Новосибирск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25144"/>
            <a:ext cx="5544288" cy="18002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Руководитель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err="1">
                <a:solidFill>
                  <a:schemeClr val="bg1"/>
                </a:solidFill>
              </a:rPr>
              <a:t>Хисамутдинова</a:t>
            </a:r>
            <a:r>
              <a:rPr lang="ru-RU" b="1" dirty="0">
                <a:solidFill>
                  <a:schemeClr val="bg1"/>
                </a:solidFill>
              </a:rPr>
              <a:t> Надежда Ивановна, воспитатель МКОУ С (К) ШИ №152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623419"/>
      </p:ext>
    </p:extLst>
  </p:cSld>
  <p:clrMapOvr>
    <a:masterClrMapping/>
  </p:clrMapOvr>
  <p:transition advTm="184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05800" cy="3456384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Изобразительное искусство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889297"/>
      </p:ext>
    </p:extLst>
  </p:cSld>
  <p:clrMapOvr>
    <a:masterClrMapping/>
  </p:clrMapOvr>
  <p:transition advTm="146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«Всегда Рядом»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Пшеничный Андрей, 9 лет 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дима\Desktop\фото герои в белом\20201021_124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3"/>
            <a:ext cx="694985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073042"/>
      </p:ext>
    </p:extLst>
  </p:cSld>
  <p:clrMapOvr>
    <a:masterClrMapping/>
  </p:clrMapOvr>
  <p:transition advTm="297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«Минуты слабости»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>
                <a:solidFill>
                  <a:schemeClr val="tx1"/>
                </a:solidFill>
              </a:rPr>
              <a:t>Трушкин</a:t>
            </a:r>
            <a:r>
              <a:rPr lang="ru-RU" b="1" i="1" dirty="0" smtClean="0">
                <a:solidFill>
                  <a:schemeClr val="tx1"/>
                </a:solidFill>
              </a:rPr>
              <a:t> Кирилл, 9 лет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дима\Desktop\фото герои в белом\20201021_124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0604"/>
            <a:ext cx="6598699" cy="53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823780"/>
      </p:ext>
    </p:extLst>
  </p:cSld>
  <p:clrMapOvr>
    <a:masterClrMapping/>
  </p:clrMapOvr>
  <p:transition advTm="304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«Лицо стоящее в глазах»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>
                <a:solidFill>
                  <a:schemeClr val="tx1"/>
                </a:solidFill>
              </a:rPr>
              <a:t>Джамаева</a:t>
            </a:r>
            <a:r>
              <a:rPr lang="ru-RU" b="1" i="1" dirty="0" smtClean="0">
                <a:solidFill>
                  <a:schemeClr val="tx1"/>
                </a:solidFill>
              </a:rPr>
              <a:t> Мариям, 8 лет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дима\Desktop\фото герои в белом\20201021_124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9747"/>
            <a:ext cx="6984337" cy="523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7581583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39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МКОУ С (К) ШИ №152 г.Новосибирск</vt:lpstr>
      <vt:lpstr>Изобразительное искусство</vt:lpstr>
      <vt:lpstr>«Всегда Рядом» Пшеничный Андрей, 9 лет </vt:lpstr>
      <vt:lpstr>«Минуты слабости»  Трушкин Кирилл, 9 лет</vt:lpstr>
      <vt:lpstr>«Лицо стоящее в глазах» Джамаева Мариям, 8 лет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С (К) ШИ №152 г.Новосибирск</dc:title>
  <dc:creator>дима</dc:creator>
  <cp:lastModifiedBy>e_Granenkova</cp:lastModifiedBy>
  <cp:revision>10</cp:revision>
  <dcterms:created xsi:type="dcterms:W3CDTF">2020-10-21T02:41:53Z</dcterms:created>
  <dcterms:modified xsi:type="dcterms:W3CDTF">2020-10-22T06:06:20Z</dcterms:modified>
</cp:coreProperties>
</file>