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schemeClr val="bg2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Номинация</a:t>
            </a:r>
            <a:r>
              <a:rPr lang="ru-RU" sz="2800" dirty="0" smtClean="0"/>
              <a:t>: </a:t>
            </a:r>
            <a:r>
              <a:rPr lang="ru-RU" sz="2800" dirty="0" smtClean="0"/>
              <a:t>«Фотография</a:t>
            </a:r>
            <a:r>
              <a:rPr lang="ru-RU" sz="2800" dirty="0" smtClean="0"/>
              <a:t>»</a:t>
            </a:r>
          </a:p>
          <a:p>
            <a:pPr>
              <a:buNone/>
            </a:pPr>
            <a:endParaRPr lang="ru-RU" sz="1050" dirty="0" smtClean="0"/>
          </a:p>
          <a:p>
            <a:pPr>
              <a:buNone/>
            </a:pPr>
            <a:r>
              <a:rPr lang="ru-RU" sz="2800" b="1" dirty="0" smtClean="0"/>
              <a:t>Участник:</a:t>
            </a:r>
            <a:r>
              <a:rPr lang="ru-RU" sz="2800" dirty="0" smtClean="0"/>
              <a:t> </a:t>
            </a:r>
            <a:r>
              <a:rPr lang="ru-RU" sz="2800" dirty="0" smtClean="0"/>
              <a:t>Смирнов Анатолий Витальевич — 16 </a:t>
            </a:r>
            <a:r>
              <a:rPr lang="ru-RU" sz="2800" dirty="0" smtClean="0"/>
              <a:t>лет</a:t>
            </a:r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r>
              <a:rPr lang="ru-RU" sz="2800" b="1" dirty="0" smtClean="0"/>
              <a:t>Руководитель: </a:t>
            </a:r>
            <a:r>
              <a:rPr lang="ru-RU" sz="2800" dirty="0" smtClean="0"/>
              <a:t>Вишневский </a:t>
            </a:r>
            <a:r>
              <a:rPr lang="ru-RU" sz="2800" dirty="0" smtClean="0"/>
              <a:t>А.Н</a:t>
            </a:r>
            <a:r>
              <a:rPr lang="ru-RU" sz="2800" dirty="0" smtClean="0"/>
              <a:t>.</a:t>
            </a:r>
            <a:r>
              <a:rPr lang="ru-RU" sz="2800" dirty="0" smtClean="0"/>
              <a:t> </a:t>
            </a:r>
            <a:endParaRPr lang="ru-RU" sz="2800" dirty="0" smtClean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r>
              <a:rPr lang="ru-RU" sz="2800" b="1" dirty="0" smtClean="0"/>
              <a:t>Учреждение:</a:t>
            </a:r>
            <a:r>
              <a:rPr lang="ru-RU" sz="2800" dirty="0" smtClean="0"/>
              <a:t> ГБПОУ НСО «Новосибирский</a:t>
            </a:r>
            <a:r>
              <a:rPr lang="ru-RU" sz="2800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Электромеханический колледж»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advTm="499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2288" y="7929594"/>
            <a:ext cx="5486400" cy="35719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9" name="Рисунок 8" descr="IMG-20201019-WA002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909" b="4909"/>
          <a:stretch>
            <a:fillRect/>
          </a:stretch>
        </p:blipFill>
        <p:spPr>
          <a:xfrm>
            <a:off x="1285875" y="357188"/>
            <a:ext cx="5992813" cy="614362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 flipV="1">
            <a:off x="1792288" y="8143908"/>
            <a:ext cx="5486400" cy="5715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382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7858156"/>
            <a:ext cx="5486400" cy="10001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IMG-20201020-WA0009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>
          <a:xfrm>
            <a:off x="1928794" y="1285860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1792288" y="8143908"/>
            <a:ext cx="5486400" cy="42862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32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8286784"/>
            <a:ext cx="54864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Рисунок 5" descr="IMG-20201020-WA001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586" b="2586"/>
          <a:stretch>
            <a:fillRect/>
          </a:stretch>
        </p:blipFill>
        <p:spPr>
          <a:xfrm>
            <a:off x="1857356" y="1142984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8072470"/>
            <a:ext cx="5486400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advTm="4524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11</Words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Граненкова Екатерина</dc:creator>
  <cp:lastModifiedBy>e_Granenkova</cp:lastModifiedBy>
  <cp:revision>2</cp:revision>
  <dcterms:created xsi:type="dcterms:W3CDTF">2020-10-22T01:57:47Z</dcterms:created>
  <dcterms:modified xsi:type="dcterms:W3CDTF">2020-10-22T02:18:32Z</dcterms:modified>
</cp:coreProperties>
</file>