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Rg st="1" end="4"/>
    <p:penClr>
      <a:schemeClr val="bg2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6828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401080" cy="526893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b="1" dirty="0" smtClean="0"/>
              <a:t>Номинация</a:t>
            </a:r>
            <a:r>
              <a:rPr lang="ru-RU" sz="2800" dirty="0" smtClean="0"/>
              <a:t>: </a:t>
            </a:r>
            <a:r>
              <a:rPr lang="ru-RU" sz="2800" dirty="0" smtClean="0"/>
              <a:t>«Фотография</a:t>
            </a:r>
            <a:r>
              <a:rPr lang="ru-RU" sz="2800" dirty="0" smtClean="0"/>
              <a:t>»</a:t>
            </a:r>
          </a:p>
          <a:p>
            <a:pPr>
              <a:buNone/>
            </a:pPr>
            <a:endParaRPr lang="ru-RU" sz="1050" dirty="0" smtClean="0"/>
          </a:p>
          <a:p>
            <a:pPr>
              <a:buNone/>
            </a:pPr>
            <a:r>
              <a:rPr lang="ru-RU" sz="2800" b="1" dirty="0" smtClean="0"/>
              <a:t>Участник:</a:t>
            </a:r>
            <a:r>
              <a:rPr lang="ru-RU" sz="2800" dirty="0" smtClean="0"/>
              <a:t> </a:t>
            </a:r>
            <a:r>
              <a:rPr lang="ru-RU" sz="2800" dirty="0" smtClean="0"/>
              <a:t>Смирнов Анатолий Витальевич — 16 </a:t>
            </a:r>
            <a:r>
              <a:rPr lang="ru-RU" sz="2800" dirty="0" smtClean="0"/>
              <a:t>лет</a:t>
            </a:r>
          </a:p>
          <a:p>
            <a:pPr>
              <a:buNone/>
            </a:pPr>
            <a:endParaRPr lang="ru-RU" sz="1000" dirty="0" smtClean="0"/>
          </a:p>
          <a:p>
            <a:pPr>
              <a:buNone/>
            </a:pPr>
            <a:r>
              <a:rPr lang="ru-RU" sz="2800" b="1" dirty="0" smtClean="0"/>
              <a:t>Руководитель: </a:t>
            </a:r>
            <a:r>
              <a:rPr lang="ru-RU" sz="2800" dirty="0" smtClean="0"/>
              <a:t>Вишневский </a:t>
            </a:r>
            <a:r>
              <a:rPr lang="ru-RU" sz="2800" dirty="0" smtClean="0"/>
              <a:t>А.Н</a:t>
            </a:r>
            <a:r>
              <a:rPr lang="ru-RU" sz="2800" dirty="0" smtClean="0"/>
              <a:t>.</a:t>
            </a:r>
            <a:r>
              <a:rPr lang="ru-RU" sz="2800" dirty="0" smtClean="0"/>
              <a:t> </a:t>
            </a:r>
            <a:endParaRPr lang="ru-RU" sz="2800" dirty="0" smtClean="0"/>
          </a:p>
          <a:p>
            <a:pPr>
              <a:buNone/>
            </a:pPr>
            <a:endParaRPr lang="ru-RU" sz="1000" dirty="0" smtClean="0"/>
          </a:p>
          <a:p>
            <a:pPr>
              <a:buNone/>
            </a:pPr>
            <a:r>
              <a:rPr lang="ru-RU" sz="2800" b="1" dirty="0" smtClean="0"/>
              <a:t>Учреждение:</a:t>
            </a:r>
            <a:r>
              <a:rPr lang="ru-RU" sz="2800" dirty="0" smtClean="0"/>
              <a:t> ГБПОУ НСО «Новосибирский</a:t>
            </a:r>
            <a:r>
              <a:rPr lang="ru-RU" sz="2800" dirty="0" smtClean="0"/>
              <a:t> </a:t>
            </a:r>
            <a:endParaRPr lang="ru-RU" sz="2800" dirty="0" smtClean="0"/>
          </a:p>
          <a:p>
            <a:pPr>
              <a:buNone/>
            </a:pPr>
            <a:r>
              <a:rPr lang="ru-RU" sz="2800" dirty="0" smtClean="0"/>
              <a:t>Электромеханический колледж»</a:t>
            </a:r>
            <a:endParaRPr lang="ru-RU" sz="2800" dirty="0" smtClean="0"/>
          </a:p>
          <a:p>
            <a:endParaRPr lang="ru-RU" dirty="0"/>
          </a:p>
        </p:txBody>
      </p:sp>
    </p:spTree>
  </p:cSld>
  <p:clrMapOvr>
    <a:masterClrMapping/>
  </p:clrMapOvr>
  <p:transition advTm="4992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2288" y="7929594"/>
            <a:ext cx="5486400" cy="357190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pic>
        <p:nvPicPr>
          <p:cNvPr id="9" name="Рисунок 8" descr="IMG-20201019-WA0021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4909" b="4909"/>
          <a:stretch>
            <a:fillRect/>
          </a:stretch>
        </p:blipFill>
        <p:spPr>
          <a:xfrm>
            <a:off x="1285875" y="357188"/>
            <a:ext cx="5992813" cy="6143625"/>
          </a:xfrm>
        </p:spPr>
      </p:pic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 flipV="1">
            <a:off x="1792288" y="8143908"/>
            <a:ext cx="5486400" cy="571504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 advTm="3822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7858156"/>
            <a:ext cx="5486400" cy="1000132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6" name="Рисунок 5" descr="IMG-20201020-WA0009 (1)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1852" b="1852"/>
          <a:stretch>
            <a:fillRect/>
          </a:stretch>
        </p:blipFill>
        <p:spPr>
          <a:xfrm>
            <a:off x="1928794" y="1285860"/>
            <a:ext cx="5486400" cy="3962400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 flipV="1">
            <a:off x="1792288" y="8143908"/>
            <a:ext cx="5486400" cy="428628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 advTm="323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8286784"/>
            <a:ext cx="5486400" cy="7143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6" name="Рисунок 5" descr="IMG-20201020-WA0010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2586" b="2586"/>
          <a:stretch>
            <a:fillRect/>
          </a:stretch>
        </p:blipFill>
        <p:spPr>
          <a:xfrm>
            <a:off x="1857356" y="1142984"/>
            <a:ext cx="5486400" cy="3962400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8072470"/>
            <a:ext cx="5486400" cy="71438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  <p:transition advTm="4524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</TotalTime>
  <Words>11</Words>
  <PresentationFormat>Экран (4:3)</PresentationFormat>
  <Paragraphs>8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Апекс</vt:lpstr>
      <vt:lpstr>Слайд 1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Граненкова Екатерина</dc:creator>
  <cp:lastModifiedBy>e_Granenkova</cp:lastModifiedBy>
  <cp:revision>2</cp:revision>
  <dcterms:created xsi:type="dcterms:W3CDTF">2020-10-22T01:57:47Z</dcterms:created>
  <dcterms:modified xsi:type="dcterms:W3CDTF">2020-10-22T02:18:32Z</dcterms:modified>
</cp:coreProperties>
</file>