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01480" cy="266429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МКОУ С (К) ШИ №</a:t>
            </a:r>
            <a:r>
              <a:rPr lang="ru-RU" b="1" dirty="0" smtClean="0">
                <a:solidFill>
                  <a:srgbClr val="FF0000"/>
                </a:solidFill>
              </a:rPr>
              <a:t>152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err="1" smtClean="0">
                <a:solidFill>
                  <a:srgbClr val="FF0000"/>
                </a:solidFill>
              </a:rPr>
              <a:t>г.Новосибирск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4725144"/>
            <a:ext cx="5544288" cy="180020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bg1"/>
                </a:solidFill>
              </a:rPr>
              <a:t>Руководитель</a:t>
            </a:r>
            <a:r>
              <a:rPr lang="ru-RU" b="1" dirty="0">
                <a:solidFill>
                  <a:schemeClr val="bg1"/>
                </a:solidFill>
              </a:rPr>
              <a:t>: </a:t>
            </a:r>
            <a:r>
              <a:rPr lang="ru-RU" b="1" dirty="0" err="1">
                <a:solidFill>
                  <a:schemeClr val="bg1"/>
                </a:solidFill>
              </a:rPr>
              <a:t>Хисамутдинова</a:t>
            </a:r>
            <a:r>
              <a:rPr lang="ru-RU" b="1" dirty="0">
                <a:solidFill>
                  <a:schemeClr val="bg1"/>
                </a:solidFill>
              </a:rPr>
              <a:t> Надежда Ивановна, воспитатель МКОУ С (К) ШИ №152 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623419"/>
      </p:ext>
    </p:extLst>
  </p:cSld>
  <p:clrMapOvr>
    <a:masterClrMapping/>
  </p:clrMapOvr>
  <p:transition advTm="224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305800" cy="2880320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</a:rPr>
              <a:t>Прикладное творчество</a:t>
            </a:r>
            <a:endParaRPr lang="ru-RU" sz="9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352783"/>
      </p:ext>
    </p:extLst>
  </p:cSld>
  <p:clrMapOvr>
    <a:masterClrMapping/>
  </p:clrMapOvr>
  <p:transition advTm="262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«Прекрасная </a:t>
            </a:r>
            <a:r>
              <a:rPr lang="ru-RU" b="1" i="1" dirty="0" err="1" smtClean="0">
                <a:solidFill>
                  <a:srgbClr val="FF0000"/>
                </a:solidFill>
              </a:rPr>
              <a:t>совушка</a:t>
            </a:r>
            <a:r>
              <a:rPr lang="ru-RU" b="1" i="1" dirty="0" smtClean="0">
                <a:solidFill>
                  <a:srgbClr val="FF0000"/>
                </a:solidFill>
              </a:rPr>
              <a:t>»</a:t>
            </a:r>
            <a:r>
              <a:rPr lang="ru-RU" b="1" i="1" dirty="0" smtClean="0">
                <a:solidFill>
                  <a:schemeClr val="tx1"/>
                </a:solidFill>
              </a:rPr>
              <a:t/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b="1" i="1" dirty="0" err="1" smtClean="0">
                <a:solidFill>
                  <a:schemeClr val="tx1"/>
                </a:solidFill>
              </a:rPr>
              <a:t>Трушкин</a:t>
            </a:r>
            <a:r>
              <a:rPr lang="ru-RU" b="1" i="1" dirty="0" smtClean="0">
                <a:solidFill>
                  <a:schemeClr val="tx1"/>
                </a:solidFill>
              </a:rPr>
              <a:t> Кирилл, 9 лет</a:t>
            </a:r>
            <a:endParaRPr lang="ru-RU" b="1" i="1" dirty="0">
              <a:solidFill>
                <a:schemeClr val="tx1"/>
              </a:solidFill>
            </a:endParaRPr>
          </a:p>
        </p:txBody>
      </p:sp>
      <p:pic>
        <p:nvPicPr>
          <p:cNvPr id="8194" name="Picture 2" descr="C:\Users\дима\Desktop\фото герои в белом\20201008_17534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1"/>
            <a:ext cx="6598699" cy="496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8205451"/>
      </p:ext>
    </p:extLst>
  </p:cSld>
  <p:clrMapOvr>
    <a:masterClrMapping/>
  </p:clrMapOvr>
  <p:transition advTm="301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«Цветочная мадам»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err="1" smtClean="0">
                <a:solidFill>
                  <a:schemeClr val="tx1"/>
                </a:solidFill>
              </a:rPr>
              <a:t>Джамаева</a:t>
            </a:r>
            <a:r>
              <a:rPr lang="ru-RU" b="1" i="1" dirty="0" smtClean="0">
                <a:solidFill>
                  <a:schemeClr val="tx1"/>
                </a:solidFill>
              </a:rPr>
              <a:t>  Мариям, 8 лет</a:t>
            </a:r>
            <a:endParaRPr lang="ru-RU" b="1" i="1" dirty="0">
              <a:solidFill>
                <a:schemeClr val="tx1"/>
              </a:solidFill>
            </a:endParaRPr>
          </a:p>
        </p:txBody>
      </p:sp>
      <p:pic>
        <p:nvPicPr>
          <p:cNvPr id="9218" name="Picture 2" descr="C:\Users\дима\Desktop\фото герои в белом\20201008_17543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00808"/>
            <a:ext cx="4050450" cy="540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17615221"/>
      </p:ext>
    </p:extLst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33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МКОУ С (К) ШИ №152 г.Новосибирск</vt:lpstr>
      <vt:lpstr>Прикладное творчество</vt:lpstr>
      <vt:lpstr>«Прекрасная совушка» Трушкин Кирилл, 9 лет</vt:lpstr>
      <vt:lpstr>«Цветочная мадам» Джамаева  Мариям, 8 лет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МКОУ С (К) ШИ №152 г.Новосибирск</dc:title>
  <dc:creator>дима</dc:creator>
  <cp:lastModifiedBy>e_Granenkova</cp:lastModifiedBy>
  <cp:revision>10</cp:revision>
  <dcterms:created xsi:type="dcterms:W3CDTF">2020-10-21T02:41:53Z</dcterms:created>
  <dcterms:modified xsi:type="dcterms:W3CDTF">2020-10-22T06:07:34Z</dcterms:modified>
</cp:coreProperties>
</file>