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65" r:id="rId6"/>
    <p:sldId id="258" r:id="rId7"/>
    <p:sldId id="259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4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52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51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032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29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9454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85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081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57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00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18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63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03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8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11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7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65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42C45-59BB-470F-B7BA-35CF315DD5C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392C73-3D22-4994-85AF-37AF6AF3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1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62351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Constantia" panose="02030602050306030303" pitchFamily="18" charset="0"/>
                <a:cs typeface="FrankRuehl" panose="020E0503060101010101" pitchFamily="34" charset="-79"/>
              </a:rPr>
              <a:t>Обернись, посмотри, ведь прекрасное рядом, </a:t>
            </a:r>
            <a:br>
              <a:rPr lang="ru-RU" sz="2400" b="1" i="1" dirty="0" smtClean="0">
                <a:latin typeface="Constantia" panose="02030602050306030303" pitchFamily="18" charset="0"/>
                <a:cs typeface="FrankRuehl" panose="020E0503060101010101" pitchFamily="34" charset="-79"/>
              </a:rPr>
            </a:br>
            <a:r>
              <a:rPr lang="ru-RU" sz="2400" b="1" i="1" dirty="0" smtClean="0">
                <a:latin typeface="Constantia" panose="02030602050306030303" pitchFamily="18" charset="0"/>
                <a:cs typeface="FrankRuehl" panose="020E0503060101010101" pitchFamily="34" charset="-79"/>
              </a:rPr>
              <a:t>Лишь проникнуть душой во всё это надо,</a:t>
            </a:r>
            <a:br>
              <a:rPr lang="ru-RU" sz="2400" b="1" i="1" dirty="0" smtClean="0">
                <a:latin typeface="Constantia" panose="02030602050306030303" pitchFamily="18" charset="0"/>
                <a:cs typeface="FrankRuehl" panose="020E0503060101010101" pitchFamily="34" charset="-79"/>
              </a:rPr>
            </a:br>
            <a:r>
              <a:rPr lang="ru-RU" sz="2400" b="1" i="1" dirty="0" smtClean="0">
                <a:latin typeface="Constantia" panose="02030602050306030303" pitchFamily="18" charset="0"/>
                <a:cs typeface="FrankRuehl" panose="020E0503060101010101" pitchFamily="34" charset="-79"/>
              </a:rPr>
              <a:t>Посмотрите на мир просто искренним взглядом,</a:t>
            </a:r>
            <a:br>
              <a:rPr lang="ru-RU" sz="2400" b="1" i="1" dirty="0" smtClean="0">
                <a:latin typeface="Constantia" panose="02030602050306030303" pitchFamily="18" charset="0"/>
                <a:cs typeface="FrankRuehl" panose="020E0503060101010101" pitchFamily="34" charset="-79"/>
              </a:rPr>
            </a:br>
            <a:r>
              <a:rPr lang="ru-RU" sz="2400" b="1" i="1" dirty="0" smtClean="0">
                <a:latin typeface="Constantia" panose="02030602050306030303" pitchFamily="18" charset="0"/>
                <a:cs typeface="FrankRuehl" panose="020E0503060101010101" pitchFamily="34" charset="-79"/>
              </a:rPr>
              <a:t>Оглянитесь, поверьте, прекрасное рядом…</a:t>
            </a:r>
            <a:endParaRPr lang="ru-RU" sz="2400" b="1" i="1" dirty="0">
              <a:latin typeface="Constantia" panose="02030602050306030303" pitchFamily="18" charset="0"/>
              <a:cs typeface="FrankRuehl" panose="020E0503060101010101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01886"/>
            <a:ext cx="9144000" cy="1741714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Выполнил:</a:t>
            </a:r>
          </a:p>
          <a:p>
            <a:pPr algn="r"/>
            <a:r>
              <a:rPr lang="ru-RU" sz="1400" dirty="0" smtClean="0"/>
              <a:t> обучающийся 1 курса </a:t>
            </a:r>
          </a:p>
          <a:p>
            <a:pPr algn="r"/>
            <a:r>
              <a:rPr lang="ru-RU" sz="1400" dirty="0" smtClean="0"/>
              <a:t>ГАПОУ НСО «Новосибирский </a:t>
            </a:r>
            <a:r>
              <a:rPr lang="ru-RU" sz="1400" smtClean="0"/>
              <a:t>колледж </a:t>
            </a:r>
          </a:p>
          <a:p>
            <a:pPr algn="r"/>
            <a:r>
              <a:rPr lang="ru-RU" sz="1400" smtClean="0"/>
              <a:t>автосервиса </a:t>
            </a:r>
            <a:r>
              <a:rPr lang="ru-RU" sz="1400" dirty="0" smtClean="0"/>
              <a:t>и </a:t>
            </a:r>
            <a:r>
              <a:rPr lang="ru-RU" sz="1400" smtClean="0"/>
              <a:t>дорожного хозяйства»</a:t>
            </a:r>
            <a:endParaRPr lang="ru-RU" sz="1400" dirty="0"/>
          </a:p>
          <a:p>
            <a:pPr algn="r"/>
            <a:r>
              <a:rPr lang="ru-RU" sz="1400" dirty="0" err="1" smtClean="0"/>
              <a:t>Хайдуков</a:t>
            </a:r>
            <a:r>
              <a:rPr lang="ru-RU" sz="1400" dirty="0" smtClean="0"/>
              <a:t> Егор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939708406"/>
      </p:ext>
    </p:extLst>
  </p:cSld>
  <p:clrMapOvr>
    <a:masterClrMapping/>
  </p:clrMapOvr>
  <p:transition advTm="58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389621"/>
      </p:ext>
    </p:extLst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505" y="1"/>
            <a:ext cx="12217505" cy="68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259029"/>
      </p:ext>
    </p:extLst>
  </p:cSld>
  <p:clrMapOvr>
    <a:masterClrMapping/>
  </p:clrMapOvr>
  <p:transition advTm="17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89011"/>
      </p:ext>
    </p:extLst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866" y="0"/>
            <a:ext cx="385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954528"/>
      </p:ext>
    </p:extLst>
  </p:cSld>
  <p:clrMapOvr>
    <a:masterClrMapping/>
  </p:clrMapOvr>
  <p:transition advTm="34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948875"/>
      </p:ext>
    </p:extLst>
  </p:cSld>
  <p:clrMapOvr>
    <a:masterClrMapping/>
  </p:clrMapOvr>
  <p:transition advTm="341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311592"/>
      </p:ext>
    </p:extLst>
  </p:cSld>
  <p:clrMapOvr>
    <a:masterClrMapping/>
  </p:clrMapOvr>
  <p:transition advTm="338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782543"/>
      </p:ext>
    </p:extLst>
  </p:cSld>
  <p:clrMapOvr>
    <a:masterClrMapping/>
  </p:clrMapOvr>
  <p:transition advTm="333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450" y="0"/>
            <a:ext cx="880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275188"/>
      </p:ext>
    </p:extLst>
  </p:cSld>
  <p:clrMapOvr>
    <a:masterClrMapping/>
  </p:clrMapOvr>
  <p:transition advTm="354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760" y="0"/>
            <a:ext cx="864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010277"/>
      </p:ext>
    </p:extLst>
  </p:cSld>
  <p:clrMapOvr>
    <a:masterClrMapping/>
  </p:clrMapOvr>
  <p:transition advTm="340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26</Words>
  <Application>Microsoft Office PowerPoint</Application>
  <PresentationFormat>Произвольный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Обернись, посмотри, ведь прекрасное рядом,  Лишь проникнуть душой во всё это надо, Посмотрите на мир просто искренним взглядом, Оглянитесь, поверьте, прекрасное рядом…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Обернись, посмотри, ведь прекрасное рядом,  Лишь проникнуть душой во всё это надо, Посмотрите на мир просто искренним взглядом, Оглянитесь, поверьте, прекрасное рядом…</dc:title>
  <dc:creator>UserPC</dc:creator>
  <cp:lastModifiedBy>e_Granenkova</cp:lastModifiedBy>
  <cp:revision>8</cp:revision>
  <dcterms:created xsi:type="dcterms:W3CDTF">2020-10-20T02:06:38Z</dcterms:created>
  <dcterms:modified xsi:type="dcterms:W3CDTF">2020-10-22T02:40:44Z</dcterms:modified>
</cp:coreProperties>
</file>