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01" r:id="rId2"/>
    <p:sldId id="303" r:id="rId3"/>
    <p:sldId id="311" r:id="rId4"/>
    <p:sldId id="315" r:id="rId5"/>
    <p:sldId id="314" r:id="rId6"/>
    <p:sldId id="316" r:id="rId7"/>
    <p:sldId id="317" r:id="rId8"/>
    <p:sldId id="368" r:id="rId9"/>
    <p:sldId id="318" r:id="rId10"/>
    <p:sldId id="320" r:id="rId11"/>
    <p:sldId id="321" r:id="rId12"/>
    <p:sldId id="369" r:id="rId13"/>
    <p:sldId id="370" r:id="rId14"/>
    <p:sldId id="327" r:id="rId15"/>
    <p:sldId id="329" r:id="rId16"/>
    <p:sldId id="328" r:id="rId17"/>
    <p:sldId id="324" r:id="rId18"/>
    <p:sldId id="325" r:id="rId19"/>
    <p:sldId id="326" r:id="rId20"/>
    <p:sldId id="330" r:id="rId21"/>
    <p:sldId id="331" r:id="rId22"/>
    <p:sldId id="332" r:id="rId23"/>
    <p:sldId id="333" r:id="rId24"/>
    <p:sldId id="336" r:id="rId25"/>
    <p:sldId id="337" r:id="rId26"/>
    <p:sldId id="339" r:id="rId27"/>
    <p:sldId id="371" r:id="rId28"/>
    <p:sldId id="341" r:id="rId29"/>
    <p:sldId id="342" r:id="rId30"/>
    <p:sldId id="344" r:id="rId31"/>
    <p:sldId id="345" r:id="rId32"/>
    <p:sldId id="347" r:id="rId33"/>
    <p:sldId id="346" r:id="rId34"/>
    <p:sldId id="348" r:id="rId35"/>
    <p:sldId id="350" r:id="rId36"/>
    <p:sldId id="366" r:id="rId37"/>
    <p:sldId id="367" r:id="rId38"/>
    <p:sldId id="365" r:id="rId39"/>
    <p:sldId id="349" r:id="rId40"/>
    <p:sldId id="351" r:id="rId41"/>
    <p:sldId id="352" r:id="rId42"/>
    <p:sldId id="372" r:id="rId43"/>
    <p:sldId id="353" r:id="rId44"/>
    <p:sldId id="373" r:id="rId45"/>
    <p:sldId id="354" r:id="rId46"/>
    <p:sldId id="356" r:id="rId47"/>
    <p:sldId id="355" r:id="rId48"/>
    <p:sldId id="357" r:id="rId49"/>
    <p:sldId id="358" r:id="rId50"/>
    <p:sldId id="359" r:id="rId51"/>
    <p:sldId id="360" r:id="rId52"/>
    <p:sldId id="361" r:id="rId53"/>
    <p:sldId id="374" r:id="rId54"/>
    <p:sldId id="362" r:id="rId55"/>
  </p:sldIdLst>
  <p:sldSz cx="12192000" cy="6858000"/>
  <p:notesSz cx="99250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B2CA"/>
    <a:srgbClr val="C96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3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0855" cy="34106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898" y="2"/>
            <a:ext cx="4300855" cy="34106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1474F84D-8EEF-454D-99A3-03E4A32B6047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300855" cy="34106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898" y="6456613"/>
            <a:ext cx="4300855" cy="34106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DC00F8CC-1999-482F-A5DE-169B4A6AB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259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53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1338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D023-E4D2-4660-8531-7720774795F2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0675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0538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1338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BACC8-304D-4D61-8DE5-119A98BB6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8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51A4-52A8-44AC-B5F5-297AF276062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CB2E-B181-47EF-8084-FE6912B8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52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51A4-52A8-44AC-B5F5-297AF276062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CB2E-B181-47EF-8084-FE6912B8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49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51A4-52A8-44AC-B5F5-297AF276062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CB2E-B181-47EF-8084-FE6912B8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61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51A4-52A8-44AC-B5F5-297AF276062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CB2E-B181-47EF-8084-FE6912B8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38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51A4-52A8-44AC-B5F5-297AF276062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CB2E-B181-47EF-8084-FE6912B8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29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51A4-52A8-44AC-B5F5-297AF276062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CB2E-B181-47EF-8084-FE6912B8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999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51A4-52A8-44AC-B5F5-297AF276062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CB2E-B181-47EF-8084-FE6912B8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48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51A4-52A8-44AC-B5F5-297AF276062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CB2E-B181-47EF-8084-FE6912B8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51A4-52A8-44AC-B5F5-297AF276062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CB2E-B181-47EF-8084-FE6912B8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52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51A4-52A8-44AC-B5F5-297AF276062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CB2E-B181-47EF-8084-FE6912B8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03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51A4-52A8-44AC-B5F5-297AF276062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CB2E-B181-47EF-8084-FE6912B8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57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D51A4-52A8-44AC-B5F5-297AF276062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ACB2E-B181-47EF-8084-FE6912B8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36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70118"/>
            <a:ext cx="6797964" cy="3368997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Торжественная церемония объявления результатов</a:t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en-US" sz="3600" b="1" dirty="0" smtClean="0"/>
              <a:t>VI </a:t>
            </a:r>
            <a:r>
              <a:rPr lang="ru-RU" sz="3600" b="1" dirty="0" smtClean="0"/>
              <a:t>регионального </a:t>
            </a:r>
            <a:r>
              <a:rPr lang="ru-RU" sz="3600" b="1" dirty="0"/>
              <a:t>чемпионата «Абилимпикс» </a:t>
            </a:r>
            <a:r>
              <a:rPr lang="ru-RU" sz="3600" b="1" dirty="0" smtClean="0"/>
              <a:t>в Новосибирской </a:t>
            </a:r>
            <a:r>
              <a:rPr lang="ru-RU" sz="3600" b="1" dirty="0"/>
              <a:t>области в </a:t>
            </a:r>
            <a:r>
              <a:rPr lang="ru-RU" sz="3600" b="1" dirty="0" smtClean="0"/>
              <a:t>2021 году</a:t>
            </a:r>
            <a:br>
              <a:rPr lang="ru-RU" sz="3600" b="1" dirty="0" smtClean="0"/>
            </a:br>
            <a:endParaRPr lang="ru-RU" sz="3600" dirty="0"/>
          </a:p>
        </p:txBody>
      </p:sp>
      <p:pic>
        <p:nvPicPr>
          <p:cNvPr id="4" name="Picture 3" descr="C:\Users\Владимир\Dropbox\от Бакаева\Абилимпикс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01" y="224639"/>
            <a:ext cx="1396781" cy="139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2CD09E9-8B40-4BC2-AEE1-67E98A59DF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346" y="0"/>
            <a:ext cx="5595653" cy="6865751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BB49A51C-DF51-48E1-AF50-0CA1A6BE8E91}"/>
              </a:ext>
            </a:extLst>
          </p:cNvPr>
          <p:cNvGrpSpPr/>
          <p:nvPr/>
        </p:nvGrpSpPr>
        <p:grpSpPr>
          <a:xfrm>
            <a:off x="114570" y="5400172"/>
            <a:ext cx="1895144" cy="1122740"/>
            <a:chOff x="4799241" y="5815535"/>
            <a:chExt cx="1789252" cy="1122740"/>
          </a:xfrm>
        </p:grpSpPr>
        <p:pic>
          <p:nvPicPr>
            <p:cNvPr id="8" name="Picture 2" descr="https://minobr.nso.ru/default_logo.png">
              <a:extLst>
                <a:ext uri="{FF2B5EF4-FFF2-40B4-BE49-F238E27FC236}">
                  <a16:creationId xmlns:a16="http://schemas.microsoft.com/office/drawing/2014/main" xmlns="" id="{1CE7419F-885C-40C1-941B-147E61C292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467" y="5815535"/>
              <a:ext cx="588140" cy="784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2E1ABB72-D2ED-4BA9-8AF2-E680BEA07DE8}"/>
                </a:ext>
              </a:extLst>
            </p:cNvPr>
            <p:cNvSpPr/>
            <p:nvPr/>
          </p:nvSpPr>
          <p:spPr>
            <a:xfrm>
              <a:off x="4799241" y="6599721"/>
              <a:ext cx="178925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dirty="0" smtClean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МИНИСТЕРСТВО ОБРАЗОВАНИЯ</a:t>
              </a:r>
            </a:p>
            <a:p>
              <a:pPr algn="ctr"/>
              <a:r>
                <a:rPr lang="ru-RU" sz="800" dirty="0" smtClean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НОВОСИБИРСКОЙ </a:t>
              </a:r>
              <a:r>
                <a:rPr lang="ru-RU" sz="8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ОБЛАСТИ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459704AE-9284-4C22-AEAD-FC68E7992617}"/>
              </a:ext>
            </a:extLst>
          </p:cNvPr>
          <p:cNvGrpSpPr/>
          <p:nvPr/>
        </p:nvGrpSpPr>
        <p:grpSpPr>
          <a:xfrm>
            <a:off x="4348638" y="5374883"/>
            <a:ext cx="1895144" cy="1151164"/>
            <a:chOff x="5818156" y="5734024"/>
            <a:chExt cx="1895144" cy="1151164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37529B6F-168D-422F-A4A8-A94868C445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97" r="71014" b="-1"/>
            <a:stretch/>
          </p:blipFill>
          <p:spPr>
            <a:xfrm>
              <a:off x="6471181" y="5734024"/>
              <a:ext cx="718470" cy="671837"/>
            </a:xfrm>
            <a:prstGeom prst="rect">
              <a:avLst/>
            </a:prstGeom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A61BCD40-ABA0-4D7B-B2B6-58E25D3CA40E}"/>
                </a:ext>
              </a:extLst>
            </p:cNvPr>
            <p:cNvSpPr/>
            <p:nvPr/>
          </p:nvSpPr>
          <p:spPr>
            <a:xfrm>
              <a:off x="5818156" y="6423523"/>
              <a:ext cx="18951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МИНИСТЕРСТВО</a:t>
              </a:r>
            </a:p>
            <a:p>
              <a:pPr algn="ctr"/>
              <a:r>
                <a:rPr lang="ru-RU" sz="8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ТРУДА И СОЦИАЛЬНОЙ ЗАЩИТЫ</a:t>
              </a:r>
            </a:p>
            <a:p>
              <a:pPr algn="ctr"/>
              <a:r>
                <a:rPr lang="ru-RU" sz="8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РОССИЙСКОЙ ФЕДЕРАЦИИ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087543" y="5374882"/>
            <a:ext cx="1895144" cy="1148030"/>
            <a:chOff x="2081786" y="5374882"/>
            <a:chExt cx="1895144" cy="114803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734" y="5374882"/>
              <a:ext cx="739248" cy="809476"/>
            </a:xfrm>
            <a:prstGeom prst="rect">
              <a:avLst/>
            </a:prstGeom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2E1ABB72-D2ED-4BA9-8AF2-E680BEA07DE8}"/>
                </a:ext>
              </a:extLst>
            </p:cNvPr>
            <p:cNvSpPr/>
            <p:nvPr/>
          </p:nvSpPr>
          <p:spPr>
            <a:xfrm>
              <a:off x="2081786" y="6184358"/>
              <a:ext cx="189514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dirty="0" smtClean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МИНИСТЕРСТВО ПРОСВЕЩЕНИЯ</a:t>
              </a:r>
            </a:p>
            <a:p>
              <a:pPr algn="ctr"/>
              <a:r>
                <a:rPr lang="ru-RU" sz="800" dirty="0" smtClean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РОССИЙСКОЙ ФЕДЕРАЦИИ</a:t>
              </a:r>
              <a:endParaRPr lang="ru-RU" sz="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1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061621" y="366959"/>
            <a:ext cx="300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IT</a:t>
            </a:r>
            <a:r>
              <a:rPr lang="ru-RU" sz="32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-технологии</a:t>
            </a:r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218" y="1454090"/>
            <a:ext cx="1194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«МАСТЕР ОЦИ»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7019" y="2038865"/>
            <a:ext cx="44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«Школьник»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3964" y="2533135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место: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Ромашова Ксения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МКОУ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«Специальная (коррекционная) школа-интернат №152»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38608" y="504460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326251" y="3802355"/>
            <a:ext cx="1045356" cy="971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351964" y="2356393"/>
            <a:ext cx="993929" cy="1120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0074" y="3808172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Костыря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Тамара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МКОУ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«Специальная (коррекционная) школа-интернат №152»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3964" y="5088028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Пяткова Анна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МКОУ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«Специальная (коррекционная) школа-интернат №152»</a:t>
            </a:r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9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061621" y="366959"/>
            <a:ext cx="300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IT</a:t>
            </a:r>
            <a:r>
              <a:rPr lang="ru-RU" sz="32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-технологии</a:t>
            </a:r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218" y="1454090"/>
            <a:ext cx="1194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«МАСТЕР ОЦИ»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7019" y="2038865"/>
            <a:ext cx="44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«Студент»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3964" y="2533135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место: </a:t>
            </a:r>
            <a:r>
              <a:rPr lang="ru-RU" sz="32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Курчевский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Антон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ФГБОУ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 НГТУ Институт социальных технологий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38608" y="504460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326251" y="3802355"/>
            <a:ext cx="1045356" cy="971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351964" y="2356393"/>
            <a:ext cx="993929" cy="1120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0074" y="3808172"/>
            <a:ext cx="9564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Шальковский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Егор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ФГБОУ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 НГТУ Институт социальных технологий</a:t>
            </a:r>
          </a:p>
          <a:p>
            <a:pPr lvl="0"/>
            <a:endParaRPr lang="ru-RU" sz="2000" dirty="0">
              <a:ln w="1905"/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3964" y="5088028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Тамилин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Павел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ГБПОУ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НСО «Новосибирский профессионально-педагогический колледж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»</a:t>
            </a:r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73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061621" y="366959"/>
            <a:ext cx="300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IT</a:t>
            </a:r>
            <a:r>
              <a:rPr lang="ru-RU" sz="32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-технологии</a:t>
            </a:r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218" y="1454090"/>
            <a:ext cx="1194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«МАСТЕР ОЦИ»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7019" y="2038865"/>
            <a:ext cx="44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«Специалист»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3964" y="2533135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место: </a:t>
            </a:r>
            <a:r>
              <a:rPr lang="ru-RU" sz="32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Бартулей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Евгения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ФГБОУ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 НГТУ Институт социальных технологий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38608" y="504460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326251" y="3802355"/>
            <a:ext cx="1045356" cy="971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351964" y="2356393"/>
            <a:ext cx="993929" cy="1120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0074" y="3808172"/>
            <a:ext cx="9564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Колесова Анна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ФГБОУ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 НГТУ Институт социальных технологий</a:t>
            </a:r>
          </a:p>
          <a:p>
            <a:pPr lvl="0"/>
            <a:endParaRPr lang="ru-RU" sz="2000" dirty="0">
              <a:ln w="1905"/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3964" y="5088028"/>
            <a:ext cx="95641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Кудинов Анатолий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ФГБОУ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 НГТУ Институт социальных технологий</a:t>
            </a:r>
          </a:p>
          <a:p>
            <a:pPr lvl="0"/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061621" y="366959"/>
            <a:ext cx="300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IT</a:t>
            </a:r>
            <a:r>
              <a:rPr lang="ru-RU" sz="32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-технологии</a:t>
            </a:r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218" y="1454090"/>
            <a:ext cx="1194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«Веб-разработка (Программирование)»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7019" y="2038865"/>
            <a:ext cx="44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«Студент»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3964" y="2533135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место: </a:t>
            </a:r>
            <a:r>
              <a:rPr lang="ru-RU" sz="32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Телепов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Андрей</a:t>
            </a:r>
          </a:p>
          <a:p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ФГБОУ ВО НГТУ Институт социальных технологий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38608" y="504460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326251" y="3802355"/>
            <a:ext cx="1045356" cy="971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351964" y="2356393"/>
            <a:ext cx="993929" cy="1120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0074" y="3808172"/>
            <a:ext cx="9564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Сорока Александр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ФГБОУ ВО НГТУ Институт социальных технологий</a:t>
            </a:r>
          </a:p>
          <a:p>
            <a:pPr lvl="0"/>
            <a:endParaRPr lang="ru-RU" sz="2000" dirty="0">
              <a:ln w="1905"/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3964" y="5088028"/>
            <a:ext cx="95641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Татаринов Александр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ФГБОУ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 НГТУ Институт социальных технологий</a:t>
            </a:r>
          </a:p>
          <a:p>
            <a:pPr lvl="0"/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79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219" y="1928223"/>
            <a:ext cx="11920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БЛОК КОМПЕТЕНЦИЙ</a:t>
            </a:r>
            <a:endParaRPr lang="ru-RU" sz="48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219" y="2759220"/>
            <a:ext cx="11920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Питание</a:t>
            </a:r>
            <a:endParaRPr lang="ru-RU" sz="60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57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719733" y="366959"/>
            <a:ext cx="2348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Питание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7218" y="1454090"/>
            <a:ext cx="1194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«ПОВАРСКОЕ ДЕЛО»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7019" y="2038865"/>
            <a:ext cx="44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«Студент»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3964" y="2533135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место: </a:t>
            </a:r>
            <a:r>
              <a:rPr lang="ru-RU" sz="32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Алимханов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Семен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ГБПОУ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НСО 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</a:t>
            </a:r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Искитимский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центр профессионального </a:t>
            </a:r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обучения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» </a:t>
            </a:r>
            <a:endParaRPr lang="ru-RU" sz="20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38608" y="504460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326251" y="3802355"/>
            <a:ext cx="1045356" cy="971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351964" y="2356393"/>
            <a:ext cx="993929" cy="1120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0074" y="3808172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Сосунова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Дарья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ГБПОУ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НСО 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«Бердский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политехнический 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колледж»</a:t>
            </a:r>
            <a:endParaRPr lang="ru-RU" sz="2000" dirty="0">
              <a:ln w="1905"/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3964" y="5088028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Самойлова Алика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ГБПОУ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НСО 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«Новосибирский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технологический колледж 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питания»</a:t>
            </a:r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219" y="1928223"/>
            <a:ext cx="11920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БЛОК КОМПЕТЕНЦИЙ</a:t>
            </a:r>
            <a:endParaRPr lang="ru-RU" sz="48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219" y="2759220"/>
            <a:ext cx="11920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Промышленные </a:t>
            </a:r>
            <a:r>
              <a:rPr lang="ru-RU" sz="6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профессии</a:t>
            </a:r>
            <a:endParaRPr lang="ru-RU" sz="60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218" y="1454090"/>
            <a:ext cx="1194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«КИРПИЧНАЯ КЛАДКА»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7019" y="2038865"/>
            <a:ext cx="44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«Студент»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3964" y="2533135"/>
            <a:ext cx="10684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: </a:t>
            </a:r>
            <a:r>
              <a:rPr lang="ru-RU" sz="3200" b="1" dirty="0" err="1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Бергер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Александр </a:t>
            </a:r>
            <a:endParaRPr lang="ru-RU" sz="3200" b="1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ГБПОУ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НСО «Новосибирский центр профессионального обучения 2 имени Героя России Ю. М. Наумова»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38608" y="504460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326251" y="3802355"/>
            <a:ext cx="1045356" cy="971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351964" y="2356393"/>
            <a:ext cx="993929" cy="1120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0074" y="3808172"/>
            <a:ext cx="10688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: </a:t>
            </a:r>
            <a:r>
              <a:rPr lang="ru-RU" sz="3200" b="1" dirty="0" err="1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Мустафаев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Данил </a:t>
            </a:r>
            <a:endParaRPr lang="ru-RU" sz="3200" b="1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ГБПОУ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НСО «Новосибирский центр профессионального обучения 2 имени Героя России Ю. М. Наумова»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3964" y="5088028"/>
            <a:ext cx="10684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: </a:t>
            </a:r>
            <a:r>
              <a:rPr lang="ru-RU" sz="3200" b="1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Малышев Андрей </a:t>
            </a:r>
            <a:endParaRPr lang="ru-RU" sz="3200" b="1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ГБПОУ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НСО «Новосибирский центр профессионального обучения 2 имени Героя России Ю. М. Наумова»</a:t>
            </a:r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70133" y="366959"/>
            <a:ext cx="549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Промышленные профессии</a:t>
            </a:r>
          </a:p>
        </p:txBody>
      </p:sp>
    </p:spTree>
    <p:extLst>
      <p:ext uri="{BB962C8B-B14F-4D97-AF65-F5344CB8AC3E}">
        <p14:creationId xmlns:p14="http://schemas.microsoft.com/office/powerpoint/2010/main" val="57825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218" y="1454090"/>
            <a:ext cx="1194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«СТОЛЯРНОЕ ДЕЛО»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7019" y="2038865"/>
            <a:ext cx="44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«Школьник»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553996" y="3355504"/>
            <a:ext cx="970004" cy="92750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98310" y="3390461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место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: </a:t>
            </a:r>
            <a:r>
              <a:rPr lang="ru-RU" sz="3200" b="1" dirty="0" err="1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Пересумкин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Сергей </a:t>
            </a:r>
            <a:endParaRPr lang="ru-RU" sz="3200" b="1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МБОУ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«Средняя общеобразовательная школа №128»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70133" y="366959"/>
            <a:ext cx="549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Промышленные профессии</a:t>
            </a:r>
          </a:p>
        </p:txBody>
      </p:sp>
    </p:spTree>
    <p:extLst>
      <p:ext uri="{BB962C8B-B14F-4D97-AF65-F5344CB8AC3E}">
        <p14:creationId xmlns:p14="http://schemas.microsoft.com/office/powerpoint/2010/main" val="90342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218" y="1454090"/>
            <a:ext cx="1194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«СТОЛЯРНОЕ ДЕЛО»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7019" y="2038865"/>
            <a:ext cx="44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«Студент»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3964" y="2533135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место: </a:t>
            </a:r>
            <a:r>
              <a:rPr lang="ru-RU" sz="32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Фелюшов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Кирилл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ГБПОУ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НСО «Новосибирский центр профессионального обучения №1»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38608" y="504460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326251" y="3802355"/>
            <a:ext cx="1045356" cy="971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351964" y="2356393"/>
            <a:ext cx="993929" cy="1120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0074" y="3808172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Соболев Иван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ГБПОУ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НСО «Новосибирский центр профессионального обучения №1»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3964" y="5088028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Удалой Роман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ГБПОУ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НСО «Новосибирский центр профессионального обучения №1»</a:t>
            </a:r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70133" y="366959"/>
            <a:ext cx="549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Промышленные профессии</a:t>
            </a:r>
          </a:p>
        </p:txBody>
      </p:sp>
    </p:spTree>
    <p:extLst>
      <p:ext uri="{BB962C8B-B14F-4D97-AF65-F5344CB8AC3E}">
        <p14:creationId xmlns:p14="http://schemas.microsoft.com/office/powerpoint/2010/main" val="12295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219" y="1928223"/>
            <a:ext cx="11920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БЛОК КОМПЕТЕНЦИЙ</a:t>
            </a:r>
            <a:endParaRPr lang="ru-RU" sz="48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219" y="2759220"/>
            <a:ext cx="11920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IT</a:t>
            </a:r>
            <a:r>
              <a:rPr lang="ru-RU" sz="6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-технологии</a:t>
            </a:r>
            <a:endParaRPr lang="ru-RU" sz="60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04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218" y="1454090"/>
            <a:ext cx="1194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«МАЛЯРНОЕ ДЕЛО»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7019" y="2038865"/>
            <a:ext cx="44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«Школьник»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3964" y="2533135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место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: </a:t>
            </a:r>
            <a:r>
              <a:rPr lang="ru-RU" sz="3200" b="1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Бутусов Артур </a:t>
            </a:r>
            <a:endParaRPr lang="ru-RU" sz="3200" b="1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МКОУ «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Специальная (коррекционная) школа-интернат №116»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38608" y="504460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326251" y="3802355"/>
            <a:ext cx="1045356" cy="971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351964" y="2356393"/>
            <a:ext cx="993929" cy="1120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0074" y="3808172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: </a:t>
            </a:r>
            <a:r>
              <a:rPr lang="ru-RU" sz="3200" b="1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Смольянинов</a:t>
            </a:r>
            <a:r>
              <a:rPr lang="ru-RU" sz="3200" b="1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Роман </a:t>
            </a:r>
            <a:endParaRPr lang="ru-RU" sz="3200" b="1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МКОУ «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Специальная (коррекционная) школа-интернат №116»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3964" y="5088028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: </a:t>
            </a:r>
            <a:r>
              <a:rPr lang="ru-RU" sz="3200" b="1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Ломакин Александр </a:t>
            </a:r>
            <a:endParaRPr lang="ru-RU" sz="3200" b="1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МКОУ «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Специальная (коррекционная) школа-интернат №116» </a:t>
            </a:r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70133" y="366959"/>
            <a:ext cx="549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Промышленные профессии</a:t>
            </a:r>
          </a:p>
        </p:txBody>
      </p:sp>
    </p:spTree>
    <p:extLst>
      <p:ext uri="{BB962C8B-B14F-4D97-AF65-F5344CB8AC3E}">
        <p14:creationId xmlns:p14="http://schemas.microsoft.com/office/powerpoint/2010/main" val="377202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570133" y="366959"/>
            <a:ext cx="549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Промышленные профессии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7218" y="1454090"/>
            <a:ext cx="1194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«МАЛЯРНОЕ ДЕЛО»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7019" y="2038865"/>
            <a:ext cx="44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«Студент»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3964" y="2533135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место: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Уткин Никита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ГБПОУ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НСО «Новосибирский центр профессионального обучения №1»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38608" y="504460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326251" y="3802355"/>
            <a:ext cx="1045356" cy="971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351964" y="2356393"/>
            <a:ext cx="993929" cy="1120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0074" y="3808172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Макурова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Виктория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ГБПОУ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НСО «Новосибирский центр профессионального обучения №1»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3964" y="5088028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Мурга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Анжела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ГБПОУ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НСО «Новосибирский центр профессионального обучения №1»</a:t>
            </a:r>
          </a:p>
        </p:txBody>
      </p:sp>
    </p:spTree>
    <p:extLst>
      <p:ext uri="{BB962C8B-B14F-4D97-AF65-F5344CB8AC3E}">
        <p14:creationId xmlns:p14="http://schemas.microsoft.com/office/powerpoint/2010/main" val="379537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219" y="1170130"/>
            <a:ext cx="11941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</a:t>
            </a:r>
            <a:endParaRPr lang="ru-RU" sz="3200" b="1" dirty="0" smtClean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«СУХОЕ СТРОИТЕЛЬСТВО И ШТУКАТУРНЫЕ РАБОТЫ»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0055" y="2218014"/>
            <a:ext cx="44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«Студент»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3964" y="2533135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место: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Ануфриев Иван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ГБПОУ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НСО «</a:t>
            </a:r>
            <a:r>
              <a:rPr lang="ru-RU" sz="20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Маслянинский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аграрный колледж»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38608" y="504460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326251" y="3802355"/>
            <a:ext cx="1045356" cy="971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351964" y="2356393"/>
            <a:ext cx="993929" cy="1120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0074" y="3808172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Метла Сергей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ГБПОК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НСО «</a:t>
            </a:r>
            <a:r>
              <a:rPr lang="ru-RU" sz="2000" dirty="0" err="1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Кочковский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межрайонный аграрный лицей»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3964" y="5088028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Исаков Егор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ГБПОК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НСО «</a:t>
            </a:r>
            <a:r>
              <a:rPr lang="ru-RU" sz="2000" dirty="0" err="1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Кочковский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межрайонный аграрный лицей»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70133" y="366959"/>
            <a:ext cx="549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Промышленные профессии</a:t>
            </a:r>
          </a:p>
        </p:txBody>
      </p:sp>
    </p:spTree>
    <p:extLst>
      <p:ext uri="{BB962C8B-B14F-4D97-AF65-F5344CB8AC3E}">
        <p14:creationId xmlns:p14="http://schemas.microsoft.com/office/powerpoint/2010/main" val="36022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219" y="1170130"/>
            <a:ext cx="1194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«ИЗГОТОВЛЕНИЕ ПРОТОТИПОВ»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0055" y="1848975"/>
            <a:ext cx="44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«Школьник»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3964" y="2533135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место: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Охотников Алексей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МБОУ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«Средняя общеобразовательная школа №128»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38608" y="504460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326251" y="3802355"/>
            <a:ext cx="1045356" cy="971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351964" y="2356393"/>
            <a:ext cx="993929" cy="1120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0074" y="3808172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Благо Виталий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МБОУ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«Средняя общеобразовательная школа №128»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3964" y="5088028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Коньков Александр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МБОУ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«Средняя общеобразовательная школа №128»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70133" y="366959"/>
            <a:ext cx="549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Промышленные профессии</a:t>
            </a:r>
          </a:p>
        </p:txBody>
      </p:sp>
    </p:spTree>
    <p:extLst>
      <p:ext uri="{BB962C8B-B14F-4D97-AF65-F5344CB8AC3E}">
        <p14:creationId xmlns:p14="http://schemas.microsoft.com/office/powerpoint/2010/main" val="68415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219" y="1928223"/>
            <a:ext cx="11920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БЛОК КОМПЕТЕНЦИЙ</a:t>
            </a:r>
            <a:endParaRPr lang="ru-RU" sz="48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218" y="2759220"/>
            <a:ext cx="11920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Сфера услуг/сервис</a:t>
            </a:r>
          </a:p>
        </p:txBody>
      </p:sp>
    </p:spTree>
    <p:extLst>
      <p:ext uri="{BB962C8B-B14F-4D97-AF65-F5344CB8AC3E}">
        <p14:creationId xmlns:p14="http://schemas.microsoft.com/office/powerpoint/2010/main" val="38602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219" y="1170130"/>
            <a:ext cx="1194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«ПОРТНОЙ»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0055" y="1952724"/>
            <a:ext cx="44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«Студент»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38608" y="504460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326251" y="3802355"/>
            <a:ext cx="1045356" cy="971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351964" y="2356393"/>
            <a:ext cx="993929" cy="1120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0074" y="3808172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Жук Ангелина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ГАПОУ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НСО «Новосибирский колледж лёгкой промышленности и сервиса»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3964" y="5088028"/>
            <a:ext cx="9564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 err="1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Штейзель</a:t>
            </a:r>
            <a:r>
              <a:rPr lang="ru-RU" sz="32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Раиса 	</a:t>
            </a:r>
          </a:p>
          <a:p>
            <a:pPr lvl="0"/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ГБПОУ НСО «Новосибирский центр профессионального обучения 2 имени Героя России Ю. М. Наумова»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99400" y="232935"/>
            <a:ext cx="4169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Сфера услуг/сервис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01919" y="2571954"/>
            <a:ext cx="9564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 err="1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Бруско</a:t>
            </a:r>
            <a:r>
              <a:rPr lang="ru-RU" sz="32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Виктория </a:t>
            </a:r>
            <a:endParaRPr lang="ru-RU" sz="3200" dirty="0" smtClean="0">
              <a:ln w="1905"/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ГБПОУ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НСО «Новосибирский центр профессионального обучения 2 имени Героя России Ю. М. Наумова»</a:t>
            </a:r>
          </a:p>
        </p:txBody>
      </p:sp>
    </p:spTree>
    <p:extLst>
      <p:ext uri="{BB962C8B-B14F-4D97-AF65-F5344CB8AC3E}">
        <p14:creationId xmlns:p14="http://schemas.microsoft.com/office/powerpoint/2010/main" val="275181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219" y="1170130"/>
            <a:ext cx="1194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«ШВЕЯ»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0055" y="1952724"/>
            <a:ext cx="44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«Школьник»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3964" y="2533135"/>
            <a:ext cx="9792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место: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Соколова Алена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МКОУ 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</a:t>
            </a:r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Вознесенская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школа-интернат для обучающихся, воспитанников с </a:t>
            </a:r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ОВЗ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»</a:t>
            </a:r>
          </a:p>
          <a:p>
            <a:endParaRPr lang="ru-RU" sz="20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38608" y="504460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326251" y="3802355"/>
            <a:ext cx="1045356" cy="971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351964" y="2356393"/>
            <a:ext cx="993929" cy="1120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0074" y="3808172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Бажина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Эльвина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МКОУ «</a:t>
            </a:r>
            <a:r>
              <a:rPr lang="ru-RU" sz="2000" dirty="0" err="1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Ояшинская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средняя 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школа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3964" y="5088028"/>
            <a:ext cx="95641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Рожкова Ирина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МБОУ «</a:t>
            </a:r>
            <a:r>
              <a:rPr lang="ru-RU" sz="2000" dirty="0" err="1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Купинская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школа-интернат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№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»</a:t>
            </a:r>
          </a:p>
          <a:p>
            <a:pPr lvl="0"/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9400" y="232935"/>
            <a:ext cx="4169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Сфера услуг/сервис</a:t>
            </a:r>
          </a:p>
        </p:txBody>
      </p:sp>
    </p:spTree>
    <p:extLst>
      <p:ext uri="{BB962C8B-B14F-4D97-AF65-F5344CB8AC3E}">
        <p14:creationId xmlns:p14="http://schemas.microsoft.com/office/powerpoint/2010/main" val="166790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219" y="1170130"/>
            <a:ext cx="1194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«ШВЕЯ»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0055" y="1952724"/>
            <a:ext cx="44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«Студент»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3964" y="2533135"/>
            <a:ext cx="9564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место: </a:t>
            </a:r>
            <a:r>
              <a:rPr lang="ru-RU" sz="32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Глусцова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Анастасия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ГБПОУ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НСО «Новосибирский центр профессионального обучения № 2 </a:t>
            </a:r>
            <a:r>
              <a:rPr lang="ru-RU" sz="20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им.Героя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России </a:t>
            </a:r>
            <a:r>
              <a:rPr lang="ru-RU" sz="20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Ю.М.Наумова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38608" y="504460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302931" y="3985972"/>
            <a:ext cx="1045356" cy="971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351964" y="2356393"/>
            <a:ext cx="993929" cy="1120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48287" y="3985972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Юдникова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Екатерина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ГАПОУ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НСО 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«Новосибирский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колледж легкой промышленности и 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сервиса»</a:t>
            </a:r>
            <a:endParaRPr lang="ru-RU" sz="2000" dirty="0">
              <a:ln w="1905"/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3964" y="5088028"/>
            <a:ext cx="9564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Дудкина Виктория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ГБПОУ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НСО «Новосибирский центр профессионального обучения № 2 </a:t>
            </a:r>
            <a:r>
              <a:rPr lang="ru-RU" sz="2000" dirty="0" err="1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им.Героя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России </a:t>
            </a:r>
            <a:r>
              <a:rPr lang="ru-RU" sz="2000" dirty="0" err="1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Ю.М.Наумова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»</a:t>
            </a:r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9400" y="232935"/>
            <a:ext cx="4169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Сфера услуг/сервис</a:t>
            </a:r>
          </a:p>
        </p:txBody>
      </p:sp>
    </p:spTree>
    <p:extLst>
      <p:ext uri="{BB962C8B-B14F-4D97-AF65-F5344CB8AC3E}">
        <p14:creationId xmlns:p14="http://schemas.microsoft.com/office/powerpoint/2010/main" val="204822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219" y="1170130"/>
            <a:ext cx="1194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«СОЦИАЛЬНАЯ РАБОТА»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0055" y="1952724"/>
            <a:ext cx="44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«Студент»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3964" y="2533135"/>
            <a:ext cx="9560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место: </a:t>
            </a:r>
            <a:r>
              <a:rPr lang="ru-RU" sz="32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Гаврилова Полина </a:t>
            </a:r>
          </a:p>
          <a:p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ЧПОУ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«Новосибирский кооперативный техникум имени А.Н</a:t>
            </a:r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. Косыгина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Новосибирского </a:t>
            </a:r>
            <a:r>
              <a:rPr lang="ru-RU" sz="20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облпотребсоюза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38608" y="504460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326251" y="3881449"/>
            <a:ext cx="1045356" cy="971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351964" y="2356393"/>
            <a:ext cx="993929" cy="1120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71607" y="3881449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Голова Ольга </a:t>
            </a:r>
          </a:p>
          <a:p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ФГБОУ ВО НГТУ Институт социальных технологий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3964" y="5088028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Пискунова Ангелина Александровна</a:t>
            </a:r>
            <a:endParaRPr lang="ru-RU" sz="3200" dirty="0">
              <a:ln w="1905"/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ФГБОУ ВО НГТУ Институт социальных технологий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99400" y="232935"/>
            <a:ext cx="4169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Сфера услуг/сервис</a:t>
            </a:r>
          </a:p>
        </p:txBody>
      </p:sp>
    </p:spTree>
    <p:extLst>
      <p:ext uri="{BB962C8B-B14F-4D97-AF65-F5344CB8AC3E}">
        <p14:creationId xmlns:p14="http://schemas.microsoft.com/office/powerpoint/2010/main" val="377735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219" y="1170130"/>
            <a:ext cx="1194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«МУЛЬТИМЕДИЙНАЯ ЖУРНАЛИСТИКА»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0055" y="1952724"/>
            <a:ext cx="44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«Студент»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3964" y="2533135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место: </a:t>
            </a:r>
            <a:r>
              <a:rPr lang="ru-RU" sz="32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Квашнин Алексей </a:t>
            </a:r>
          </a:p>
          <a:p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ГБПОУ НСО «Новосибирский профессионально-педагогический колледж»</a:t>
            </a:r>
            <a:endParaRPr lang="ru-RU" sz="20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38608" y="504460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326251" y="3802355"/>
            <a:ext cx="1045356" cy="971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351964" y="2356393"/>
            <a:ext cx="993929" cy="1120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0074" y="3808172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Гончаров Станислав </a:t>
            </a: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ГБПОУ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НСО «Новосибирский профессионально-педагогический колледж»</a:t>
            </a:r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3964" y="5088028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Грачев Артем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ГБПОУ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НСО «Новосибирский профессионально-педагогический колледж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»</a:t>
            </a:r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9400" y="232935"/>
            <a:ext cx="4169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Сфера услуг/сервис</a:t>
            </a:r>
          </a:p>
        </p:txBody>
      </p:sp>
    </p:spTree>
    <p:extLst>
      <p:ext uri="{BB962C8B-B14F-4D97-AF65-F5344CB8AC3E}">
        <p14:creationId xmlns:p14="http://schemas.microsoft.com/office/powerpoint/2010/main" val="215397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061621" y="366959"/>
            <a:ext cx="300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IT</a:t>
            </a:r>
            <a:r>
              <a:rPr lang="ru-RU" sz="32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-технологии</a:t>
            </a:r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220" y="1454090"/>
            <a:ext cx="11941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«ВЕБ-ДИЗАЙН»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9280" y="2038865"/>
            <a:ext cx="3917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«Школьник»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500970" y="446216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413173" y="2830709"/>
            <a:ext cx="1045356" cy="9716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08612" y="3024143"/>
            <a:ext cx="1068835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: </a:t>
            </a:r>
            <a:r>
              <a:rPr lang="ru-RU" sz="3200" b="1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Шаповалов Руслан </a:t>
            </a:r>
            <a:endParaRPr lang="en-US" sz="3200" b="1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МБОУ города Новосибирска «Центр образования №165  имени Героя Советского Союза В.А. Бердышева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»</a:t>
            </a:r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</a:p>
          <a:p>
            <a:pPr lvl="0"/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endParaRPr lang="ru-RU" sz="3200" dirty="0">
              <a:ln w="1905"/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2502" y="4633530"/>
            <a:ext cx="106844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b="1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Сороченко Савелий </a:t>
            </a:r>
            <a:endParaRPr lang="en-US" sz="3200" b="1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МБОУ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города Новосибирска «Центр образования №165  имени Героя Советского Союза В.А. </a:t>
            </a:r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Бердышева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»</a:t>
            </a:r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endParaRPr lang="ru-RU" sz="20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endParaRPr lang="ru-RU" sz="20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12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219" y="1928223"/>
            <a:ext cx="11920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БЛОК КОМПЕТЕНЦИЙ</a:t>
            </a:r>
            <a:endParaRPr lang="ru-RU" sz="48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218" y="2759220"/>
            <a:ext cx="11920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Творческие профессии</a:t>
            </a:r>
          </a:p>
        </p:txBody>
      </p:sp>
    </p:spTree>
    <p:extLst>
      <p:ext uri="{BB962C8B-B14F-4D97-AF65-F5344CB8AC3E}">
        <p14:creationId xmlns:p14="http://schemas.microsoft.com/office/powerpoint/2010/main" val="36294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492999" y="306618"/>
            <a:ext cx="4575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Творческие профессии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7219" y="1170130"/>
            <a:ext cx="1194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«ИЗОБРАЗИТЕЛЬНОЕ ИСКУССТВО»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0055" y="1952724"/>
            <a:ext cx="44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«Школьник»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3964" y="2533135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место: </a:t>
            </a:r>
            <a:r>
              <a:rPr lang="ru-RU" sz="3200" dirty="0" err="1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Вахненко</a:t>
            </a:r>
            <a:r>
              <a:rPr lang="ru-RU" sz="32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Яна </a:t>
            </a:r>
          </a:p>
          <a:p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МБОУ «</a:t>
            </a:r>
            <a:r>
              <a:rPr lang="ru-RU" sz="2000" dirty="0" err="1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Купинская</a:t>
            </a:r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школа-интернат №</a:t>
            </a:r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1»</a:t>
            </a:r>
            <a:endParaRPr lang="ru-RU" sz="20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38608" y="504460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326251" y="3802355"/>
            <a:ext cx="1045356" cy="971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351964" y="2356393"/>
            <a:ext cx="993929" cy="1120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0074" y="3808172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Сероштан Мария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МКОУ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«Специальная (коррекционная) школа-интернат 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№37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»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3964" y="5088028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Юркина Алина </a:t>
            </a: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МБОУ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«Санаторная школа-интернат 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№133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»</a:t>
            </a:r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80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219" y="1170130"/>
            <a:ext cx="1194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«ИЗОБРАЗИТЕЛЬНОЕ ИСКУССТВО»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0055" y="1952724"/>
            <a:ext cx="44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«Студент»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3963" y="2533135"/>
            <a:ext cx="103085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место: </a:t>
            </a:r>
            <a:r>
              <a:rPr lang="ru-RU" sz="32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Корепанова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Ксения</a:t>
            </a:r>
          </a:p>
          <a:p>
            <a:pPr lvl="0"/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ГАПОУ НСО «Новосибирское государственное художественное училище (колледж)»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38608" y="504460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326251" y="3802355"/>
            <a:ext cx="1045356" cy="971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351964" y="2356393"/>
            <a:ext cx="993929" cy="1120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45893" y="5192472"/>
            <a:ext cx="106883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Рогачёва Анна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ГАПОУ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НСО «Новосибирское государственное художественное училище (колледж)»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08612" y="3897618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 err="1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Бортова</a:t>
            </a:r>
            <a:r>
              <a:rPr lang="ru-RU" sz="32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Ирина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ФГБОУ ВО НГТУ Институт социальных технологий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92999" y="306618"/>
            <a:ext cx="4575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Творческие профессии</a:t>
            </a:r>
          </a:p>
        </p:txBody>
      </p:sp>
    </p:spTree>
    <p:extLst>
      <p:ext uri="{BB962C8B-B14F-4D97-AF65-F5344CB8AC3E}">
        <p14:creationId xmlns:p14="http://schemas.microsoft.com/office/powerpoint/2010/main" val="114602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219" y="1262409"/>
            <a:ext cx="1194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«ИЗОБРАЗИТЕЛЬНОЕ ИСКУССТВО»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0055" y="1952724"/>
            <a:ext cx="44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«Специалист»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3964" y="2533135"/>
            <a:ext cx="9564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место: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Малыгина </a:t>
            </a:r>
            <a:r>
              <a:rPr lang="ru-RU" sz="32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Полина</a:t>
            </a:r>
            <a:endParaRPr lang="ru-RU" sz="20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38608" y="504460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326251" y="3802355"/>
            <a:ext cx="1045356" cy="971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351964" y="2356393"/>
            <a:ext cx="993929" cy="1120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0074" y="3808172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Изварина Ольга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МБОУ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«Средняя общеобразовательная школа №128»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3964" y="5088028"/>
            <a:ext cx="9564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Шушарин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Даниил</a:t>
            </a:r>
            <a:endParaRPr lang="ru-RU" sz="3200" dirty="0">
              <a:ln w="1905"/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92999" y="306618"/>
            <a:ext cx="4575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Творческие профессии</a:t>
            </a:r>
          </a:p>
        </p:txBody>
      </p:sp>
    </p:spTree>
    <p:extLst>
      <p:ext uri="{BB962C8B-B14F-4D97-AF65-F5344CB8AC3E}">
        <p14:creationId xmlns:p14="http://schemas.microsoft.com/office/powerpoint/2010/main" val="112591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219" y="1928223"/>
            <a:ext cx="11920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БЛОК КОМПЕТЕНЦИЙ</a:t>
            </a:r>
            <a:endParaRPr lang="ru-RU" sz="48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218" y="2759220"/>
            <a:ext cx="11920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Медицинские профессии</a:t>
            </a:r>
          </a:p>
        </p:txBody>
      </p:sp>
    </p:spTree>
    <p:extLst>
      <p:ext uri="{BB962C8B-B14F-4D97-AF65-F5344CB8AC3E}">
        <p14:creationId xmlns:p14="http://schemas.microsoft.com/office/powerpoint/2010/main" val="345985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120466" y="306619"/>
            <a:ext cx="4947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Медицинские профессии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7219" y="1043125"/>
            <a:ext cx="11941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</a:t>
            </a:r>
          </a:p>
          <a:p>
            <a:pPr algn="ctr"/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«АДАПТИВНАЯ ФИЗИЧЕСКАЯ КУЛЬТУРА»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0055" y="2105950"/>
            <a:ext cx="44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«Школьник»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3964" y="2533135"/>
            <a:ext cx="106844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место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: </a:t>
            </a:r>
            <a:r>
              <a:rPr lang="ru-RU" sz="3200" b="1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Блохин Иван </a:t>
            </a:r>
            <a:endParaRPr lang="ru-RU" sz="3200" b="1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МКОУ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Специальная (коррекционная) школа-интернат 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№116»</a:t>
            </a:r>
            <a:endParaRPr lang="ru-RU" sz="20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38608" y="504460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326251" y="3802355"/>
            <a:ext cx="1045356" cy="971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351964" y="2356393"/>
            <a:ext cx="993929" cy="1120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0074" y="3808172"/>
            <a:ext cx="9564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Заремба Данил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МАОУ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города </a:t>
            </a:r>
            <a:r>
              <a:rPr lang="ru-RU" sz="20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Искитима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Новосибирской области «Коррекционная школа-интернат №12»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endParaRPr lang="ru-RU" sz="2000" dirty="0">
              <a:ln w="1905"/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3964" y="5088028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Горбунова Дарья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МКОУ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«Специальная (коррекционная) школа-интернат 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№37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» </a:t>
            </a:r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90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120055" y="2122884"/>
            <a:ext cx="44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«Студент»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3964" y="2533135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место: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Петрушкин Николай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ФГБОУ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 НГТУ Институт социальных технологий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38608" y="504460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326251" y="3802355"/>
            <a:ext cx="1045356" cy="971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351964" y="2356393"/>
            <a:ext cx="993929" cy="1120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0074" y="3808172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Мелихов Илья </a:t>
            </a:r>
            <a:r>
              <a:rPr lang="ru-RU" sz="32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</a:p>
          <a:p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ФГБОУ ВО НГТУ Институт социальных технологий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3964" y="5088028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Плахута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Алена </a:t>
            </a:r>
            <a:endParaRPr lang="ru-RU" sz="3200" dirty="0">
              <a:ln w="1905"/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ФГБОУ ВО НГТУ Институт социальных технологий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20466" y="306619"/>
            <a:ext cx="4947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Медицинские профессии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7219" y="1043125"/>
            <a:ext cx="11941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</a:t>
            </a:r>
          </a:p>
          <a:p>
            <a:pPr algn="ctr"/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«АДАПТИВНАЯ ФИЗИЧЕСКАЯ КУЛЬТУРА»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50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120055" y="2316815"/>
            <a:ext cx="44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«Специалист»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26251" y="536210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250899" y="4200288"/>
            <a:ext cx="1045356" cy="9716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15760" y="3114026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Гуламшаева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Юлия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МКОУ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«Специальная (коррекционная) школа-интернат №152»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08612" y="5397061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Христов Дмитрий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МКОУ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«Специальная (коррекционная) школа-интернат №152»</a:t>
            </a:r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20466" y="306619"/>
            <a:ext cx="4947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Медицинские профессии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7219" y="1237056"/>
            <a:ext cx="11941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</a:t>
            </a:r>
          </a:p>
          <a:p>
            <a:pPr algn="ctr"/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«АДАПТИВНАЯ ФИЗИЧЕСКАЯ КУЛЬТУРА»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3935" y="4255543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Дружбин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Максим Дмитриевич</a:t>
            </a:r>
            <a:endParaRPr lang="ru-RU" sz="3200" dirty="0">
              <a:ln w="1905"/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Новосибирский 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высшего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спортивного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мастерства</a:t>
            </a:r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276612" y="2886482"/>
            <a:ext cx="993929" cy="112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9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219" y="1170130"/>
            <a:ext cx="11941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</a:t>
            </a:r>
          </a:p>
          <a:p>
            <a:pPr algn="ctr"/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«МЕДИЦИНСКИЙ И СОЦИАЛЬНЫЙ УХОД»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0055" y="2308325"/>
            <a:ext cx="44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«Студент»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246435" y="5100961"/>
            <a:ext cx="970004" cy="92750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40363" y="5145171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Бондарь Елизавета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ГАПОУ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НСО «Новосибирский медицинский колледж»</a:t>
            </a:r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20466" y="306619"/>
            <a:ext cx="4947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Медицинские профессии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223460" y="4014569"/>
            <a:ext cx="1045356" cy="9716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246435" y="2756518"/>
            <a:ext cx="993929" cy="11200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40364" y="4014569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Цимбалист Ксения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ГАПОУ НСО «Новосибирский медицинский колледж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»</a:t>
            </a:r>
            <a:endParaRPr lang="ru-RU" sz="2000" dirty="0">
              <a:ln w="1905"/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08612" y="2932857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место: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Иващук Сергей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ГАПОУ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НСО «Новосибирский медицинский колледж»</a:t>
            </a:r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1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219" y="1322536"/>
            <a:ext cx="1194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«МАССАЖИСТ»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0055" y="1952724"/>
            <a:ext cx="44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«Специалист»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26251" y="5226637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364321" y="4027090"/>
            <a:ext cx="1045356" cy="9716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55440" y="4066637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Аминов Эмиль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ООО «Центр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неврологии и 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рефлексотерапии»</a:t>
            </a:r>
            <a:endParaRPr lang="ru-RU" sz="2000" dirty="0">
              <a:ln w="1905"/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3964" y="5245835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Янченков Константин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err="1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Искитимская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местная организация Всероссийского общества слепых</a:t>
            </a:r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20466" y="306619"/>
            <a:ext cx="4947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Медицинские профессии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390035" y="2731378"/>
            <a:ext cx="993929" cy="11200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82336" y="2845150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место: </a:t>
            </a:r>
            <a:r>
              <a:rPr lang="ru-RU" sz="32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Смагулов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Каиртас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 err="1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Карасукская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местная организация Всероссийского общества слепых</a:t>
            </a:r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87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061621" y="366959"/>
            <a:ext cx="300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IT</a:t>
            </a:r>
            <a:r>
              <a:rPr lang="ru-RU" sz="32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-технологии</a:t>
            </a:r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220" y="1454090"/>
            <a:ext cx="11941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«ВЕБ-ДИЗАЙН»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9280" y="2038865"/>
            <a:ext cx="3917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«Студент»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3964" y="2533135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место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: </a:t>
            </a:r>
            <a:r>
              <a:rPr lang="ru-RU" sz="3200" b="1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Фомин Иван </a:t>
            </a:r>
            <a:endParaRPr lang="en-US" sz="3200" b="1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ФГБОУ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 НГТУ Институт социальных технологий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38608" y="504460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326251" y="3802355"/>
            <a:ext cx="1045356" cy="971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351964" y="2356393"/>
            <a:ext cx="993929" cy="1120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0074" y="3808172"/>
            <a:ext cx="98467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: </a:t>
            </a:r>
            <a:r>
              <a:rPr lang="ru-RU" sz="3200" b="1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Кондакова</a:t>
            </a:r>
            <a:r>
              <a:rPr lang="ru-RU" sz="3200" b="1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Алина </a:t>
            </a:r>
            <a:endParaRPr lang="en-US" sz="3200" b="1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ГБПОУ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НСО </a:t>
            </a:r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Новосибирский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колледж электроники и вычислительной 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техники»</a:t>
            </a:r>
            <a:endParaRPr lang="ru-RU" sz="2000" dirty="0">
              <a:ln w="1905"/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endParaRPr lang="ru-RU" sz="3200" dirty="0">
              <a:ln w="1905"/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0074" y="5163263"/>
            <a:ext cx="10630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: </a:t>
            </a:r>
            <a:r>
              <a:rPr lang="ru-RU" sz="3200" b="1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Каршев</a:t>
            </a:r>
            <a:r>
              <a:rPr lang="ru-RU" sz="3200" b="1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Иван </a:t>
            </a:r>
            <a:endParaRPr lang="en-US" sz="3200" b="1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ГБПОУ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НСО </a:t>
            </a:r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Новосибирский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химико-технологический колледж 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им. </a:t>
            </a:r>
            <a:r>
              <a:rPr lang="ru-RU" sz="2000" dirty="0" err="1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Д.И.Менделеева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»</a:t>
            </a:r>
            <a:endParaRPr lang="ru-RU" sz="2000" dirty="0">
              <a:ln w="1905"/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endParaRPr lang="ru-RU" sz="2000" dirty="0">
              <a:ln w="1905"/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52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219" y="1928223"/>
            <a:ext cx="11920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БЛОК КОМПЕТЕНЦИЙ</a:t>
            </a:r>
            <a:endParaRPr lang="ru-RU" sz="48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218" y="2759220"/>
            <a:ext cx="11920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Декоративно-прикладное искусство</a:t>
            </a:r>
          </a:p>
        </p:txBody>
      </p:sp>
    </p:spTree>
    <p:extLst>
      <p:ext uri="{BB962C8B-B14F-4D97-AF65-F5344CB8AC3E}">
        <p14:creationId xmlns:p14="http://schemas.microsoft.com/office/powerpoint/2010/main" val="14431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943600" y="307032"/>
            <a:ext cx="6124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Декоративно-прикладное искусство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7219" y="1170130"/>
            <a:ext cx="1194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«БИСЕРОПЛЕТЕНИЕ»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0055" y="1952724"/>
            <a:ext cx="44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«Школьник»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3964" y="2533135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место: </a:t>
            </a:r>
            <a:r>
              <a:rPr lang="ru-RU" sz="32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Шеховцев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Данил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МКОУ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«Специальная (коррекционная) школа №31»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38608" y="504460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326251" y="3802355"/>
            <a:ext cx="1045356" cy="971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351964" y="2356393"/>
            <a:ext cx="993929" cy="1120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0074" y="3808172"/>
            <a:ext cx="9564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 err="1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Скутина</a:t>
            </a:r>
            <a:r>
              <a:rPr lang="ru-RU" sz="32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Дарья </a:t>
            </a:r>
            <a:endParaRPr lang="ru-RU" sz="3200" dirty="0" smtClean="0">
              <a:ln w="1905"/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МКОУ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«Специальная (коррекционная) школа №31»</a:t>
            </a:r>
          </a:p>
          <a:p>
            <a:pPr lvl="0"/>
            <a:endParaRPr lang="ru-RU" sz="2000" dirty="0">
              <a:ln w="1905"/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3964" y="5088028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Олешко Кирилл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МКОУ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«Специальная (коррекционная) школа №31»</a:t>
            </a:r>
          </a:p>
        </p:txBody>
      </p:sp>
    </p:spTree>
    <p:extLst>
      <p:ext uri="{BB962C8B-B14F-4D97-AF65-F5344CB8AC3E}">
        <p14:creationId xmlns:p14="http://schemas.microsoft.com/office/powerpoint/2010/main" val="420729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943600" y="307032"/>
            <a:ext cx="6124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Декоративно-прикладное искусство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7219" y="1170130"/>
            <a:ext cx="1194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«БИСЕРОПЛЕТЕНИЕ»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0055" y="1952724"/>
            <a:ext cx="44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«Специалист»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3964" y="2533135"/>
            <a:ext cx="9564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место: </a:t>
            </a:r>
            <a:r>
              <a:rPr lang="ru-RU" sz="32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Пуцелева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Юлия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38608" y="504460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326251" y="3802355"/>
            <a:ext cx="1045356" cy="971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351964" y="2356393"/>
            <a:ext cx="993929" cy="1120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0074" y="3808172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Черепанова Наталья </a:t>
            </a:r>
            <a:endParaRPr lang="ru-RU" sz="3200" dirty="0" smtClean="0">
              <a:ln w="1905"/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err="1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Купинская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местная организация Всероссийского общества слепых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3964" y="5088028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Кудряшова Антонина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err="1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Болотнинская</a:t>
            </a:r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местная организация Всероссийского общества слепых</a:t>
            </a:r>
          </a:p>
        </p:txBody>
      </p:sp>
    </p:spTree>
    <p:extLst>
      <p:ext uri="{BB962C8B-B14F-4D97-AF65-F5344CB8AC3E}">
        <p14:creationId xmlns:p14="http://schemas.microsoft.com/office/powerpoint/2010/main" val="404285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5421" y="1380884"/>
            <a:ext cx="1194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«ВЯЗАНИЕ КРЮЧКОМ»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0055" y="2071985"/>
            <a:ext cx="44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«Школьник»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38608" y="435880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413173" y="2836526"/>
            <a:ext cx="1045356" cy="9716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58529" y="2915620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Стекленёва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Олеся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МБОУ </a:t>
            </a:r>
            <a:r>
              <a:rPr lang="ru-RU" sz="2000" dirty="0" err="1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Казачемысская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средняя общеобразовательная школа</a:t>
            </a:r>
            <a:endParaRPr lang="ru-RU" sz="2000" dirty="0">
              <a:ln w="1905"/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3964" y="4401789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Вальтер Вероника </a:t>
            </a:r>
            <a:endParaRPr lang="ru-RU" sz="3200" dirty="0" smtClean="0">
              <a:ln w="1905"/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МКОУ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«Специальная (коррекционная) школа-интернат 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№37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»</a:t>
            </a:r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0" y="307032"/>
            <a:ext cx="6124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Декоративно-прикладное искусство</a:t>
            </a:r>
          </a:p>
        </p:txBody>
      </p:sp>
    </p:spTree>
    <p:extLst>
      <p:ext uri="{BB962C8B-B14F-4D97-AF65-F5344CB8AC3E}">
        <p14:creationId xmlns:p14="http://schemas.microsoft.com/office/powerpoint/2010/main" val="7124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1531" y="1097319"/>
            <a:ext cx="1194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«ВЯЗАНИЕ КРЮЧКОМ»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0055" y="1952724"/>
            <a:ext cx="44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«Специалист»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487584" y="2965245"/>
            <a:ext cx="970004" cy="92750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80072" y="3123761"/>
            <a:ext cx="9564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 err="1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Меновщикова</a:t>
            </a:r>
            <a:r>
              <a:rPr lang="ru-RU" sz="32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Наталия</a:t>
            </a:r>
            <a:endParaRPr lang="ru-RU" sz="3200" dirty="0">
              <a:ln w="1905"/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0" y="307032"/>
            <a:ext cx="6124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Декоративно-прикладное искусство</a:t>
            </a:r>
          </a:p>
        </p:txBody>
      </p:sp>
    </p:spTree>
    <p:extLst>
      <p:ext uri="{BB962C8B-B14F-4D97-AF65-F5344CB8AC3E}">
        <p14:creationId xmlns:p14="http://schemas.microsoft.com/office/powerpoint/2010/main" val="386429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219" y="1170130"/>
            <a:ext cx="1194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«ВЯЗАНИЕ СПИЦАМИ»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0055" y="1952724"/>
            <a:ext cx="44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«Специалист»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3964" y="2533135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место: </a:t>
            </a:r>
            <a:r>
              <a:rPr lang="ru-RU" sz="32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Пашенцева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Наталья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Левобережная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местная организация Всероссийского общества слепых</a:t>
            </a:r>
            <a:endParaRPr lang="ru-RU" sz="20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38608" y="504460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326251" y="3802355"/>
            <a:ext cx="1045356" cy="971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351964" y="2356393"/>
            <a:ext cx="993929" cy="1120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0074" y="3808172"/>
            <a:ext cx="95641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Платонова Ирина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Левобережная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местная организация Всероссийского общества слепых</a:t>
            </a:r>
          </a:p>
          <a:p>
            <a:pPr lvl="0"/>
            <a:endParaRPr lang="ru-RU" sz="3200" dirty="0">
              <a:ln w="1905"/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3964" y="5088028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Занемонец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Мария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err="1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Болотнинская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местная организация Всероссийского общества слепых</a:t>
            </a:r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3600" y="307032"/>
            <a:ext cx="6124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Декоративно-прикладное искусство</a:t>
            </a:r>
          </a:p>
        </p:txBody>
      </p:sp>
    </p:spTree>
    <p:extLst>
      <p:ext uri="{BB962C8B-B14F-4D97-AF65-F5344CB8AC3E}">
        <p14:creationId xmlns:p14="http://schemas.microsoft.com/office/powerpoint/2010/main" val="138027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219" y="1170130"/>
            <a:ext cx="1194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«РЕЗЬБА ПО ДЕРЕВУ»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0055" y="1952724"/>
            <a:ext cx="44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«Школьник»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3964" y="2533135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место: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Кадочников Дмитрий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МКОУ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«Специальная (коррекционная) школа-интернат 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№37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» </a:t>
            </a:r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38608" y="504460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326251" y="3802355"/>
            <a:ext cx="1045356" cy="971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351964" y="2356393"/>
            <a:ext cx="993929" cy="1120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45893" y="3802355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Татауров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Александр </a:t>
            </a:r>
            <a:endParaRPr lang="ru-RU" sz="3200" dirty="0">
              <a:ln w="1905"/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МКОУ «Специальная (коррекционная) школа-интернат 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№37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» </a:t>
            </a:r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3964" y="5088028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Кирьянов Андрей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МКОУ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«Специальная (коррекционная) школа-интернат 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№37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» </a:t>
            </a:r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3600" y="307032"/>
            <a:ext cx="6124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Декоративно-прикладное искусство</a:t>
            </a:r>
          </a:p>
        </p:txBody>
      </p:sp>
    </p:spTree>
    <p:extLst>
      <p:ext uri="{BB962C8B-B14F-4D97-AF65-F5344CB8AC3E}">
        <p14:creationId xmlns:p14="http://schemas.microsoft.com/office/powerpoint/2010/main" val="334907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219" y="1170130"/>
            <a:ext cx="1194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«РЕЗЬБА ПО ДЕРЕВУ»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0055" y="1952724"/>
            <a:ext cx="44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«Студент»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3964" y="2533135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место: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Щербин Леонид </a:t>
            </a:r>
            <a:r>
              <a:rPr lang="ru-RU" sz="32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</a:p>
          <a:p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ФГБОУ ВО НГТУ Институт социальных технологий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38608" y="504460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326251" y="3802355"/>
            <a:ext cx="1045356" cy="971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351964" y="2356393"/>
            <a:ext cx="993929" cy="1120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0074" y="3808172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Серебряков Даниил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ФГБОУ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 НГТУ Институт социальных технологий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3964" y="5088028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Бирюков Сергей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ФГБОУ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 НГТУ Институт социальных технологий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43600" y="307032"/>
            <a:ext cx="6124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Декоративно-прикладное искусство</a:t>
            </a:r>
          </a:p>
        </p:txBody>
      </p:sp>
    </p:spTree>
    <p:extLst>
      <p:ext uri="{BB962C8B-B14F-4D97-AF65-F5344CB8AC3E}">
        <p14:creationId xmlns:p14="http://schemas.microsoft.com/office/powerpoint/2010/main" val="41812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219" y="1170130"/>
            <a:ext cx="1194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«РОСПИСЬ ПО ШЕЛКУ»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0055" y="1952724"/>
            <a:ext cx="44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«Школьник»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3964" y="2533135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место: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Гурова Алина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МБОУ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«Средняя общеобразовательная школа №128»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38608" y="504460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326251" y="3802355"/>
            <a:ext cx="1045356" cy="971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351964" y="2356393"/>
            <a:ext cx="993929" cy="1120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0074" y="3808172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Букоткина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Яна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МБОУ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«Средняя общеобразовательная школа №128»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3964" y="5088028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Никитина Евгения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МБОУ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«Средняя общеобразовательная школа №128»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43600" y="307032"/>
            <a:ext cx="6124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Декоративно-прикладное искусство</a:t>
            </a:r>
          </a:p>
        </p:txBody>
      </p:sp>
    </p:spTree>
    <p:extLst>
      <p:ext uri="{BB962C8B-B14F-4D97-AF65-F5344CB8AC3E}">
        <p14:creationId xmlns:p14="http://schemas.microsoft.com/office/powerpoint/2010/main" val="264662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219" y="1170130"/>
            <a:ext cx="1194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«ГОНЧАРНОЕ ДЕЛО»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0055" y="1952724"/>
            <a:ext cx="44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«Школьник»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3964" y="2533135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место: </a:t>
            </a:r>
            <a:r>
              <a:rPr lang="ru-RU" sz="32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Ковтун Владислав </a:t>
            </a:r>
          </a:p>
          <a:p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МКОУ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«Специальная (коррекционная) школа-интернат </a:t>
            </a:r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№31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»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38608" y="504460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326251" y="3802355"/>
            <a:ext cx="1045356" cy="971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351964" y="2356393"/>
            <a:ext cx="993929" cy="1120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0074" y="3808172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 err="1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Громовенко</a:t>
            </a:r>
            <a:r>
              <a:rPr lang="ru-RU" sz="32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Вадим </a:t>
            </a: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МКОУ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«Специальная (коррекционная) школа-интернат 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№37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»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3964" y="5088028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Хакимова </a:t>
            </a:r>
            <a:r>
              <a:rPr lang="ru-RU" sz="32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Камилахон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МКОУ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«Специальная (коррекционная) школа-интернат 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№37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» </a:t>
            </a:r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0" y="307032"/>
            <a:ext cx="6124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Декоративно-прикладное искусство</a:t>
            </a:r>
          </a:p>
        </p:txBody>
      </p:sp>
    </p:spTree>
    <p:extLst>
      <p:ext uri="{BB962C8B-B14F-4D97-AF65-F5344CB8AC3E}">
        <p14:creationId xmlns:p14="http://schemas.microsoft.com/office/powerpoint/2010/main" val="379428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061621" y="366959"/>
            <a:ext cx="300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IT</a:t>
            </a:r>
            <a:r>
              <a:rPr lang="ru-RU" sz="32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-технологии</a:t>
            </a:r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218" y="1454090"/>
            <a:ext cx="1194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«ИНЖЕНЕРНЫЙ ДИЗАЙН </a:t>
            </a:r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CAD (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САПР)»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7019" y="2038865"/>
            <a:ext cx="391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«Студент»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3964" y="2533135"/>
            <a:ext cx="10684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место: 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Плетнев Андрей </a:t>
            </a:r>
            <a:endParaRPr lang="en-US" sz="3200" b="1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ГБПОУ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НСО «Новосибирский профессионально-педагогический колледж»</a:t>
            </a:r>
            <a:endParaRPr lang="ru-RU" sz="20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endParaRPr lang="ru-RU" sz="20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38608" y="504460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326251" y="3802355"/>
            <a:ext cx="1045356" cy="971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351964" y="2356393"/>
            <a:ext cx="993929" cy="1120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45893" y="3838627"/>
            <a:ext cx="106883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Давыдов Максим </a:t>
            </a:r>
            <a:endParaRPr lang="en-US" sz="3200" b="1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ГБПОУ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НСО «Новосибирский промышленно-энергетический </a:t>
            </a:r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колледж</a:t>
            </a:r>
          </a:p>
          <a:p>
            <a:pPr lvl="0"/>
            <a:endParaRPr lang="ru-RU" sz="3200" dirty="0">
              <a:ln w="1905"/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49783" y="5088028"/>
            <a:ext cx="1068446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b="1" dirty="0" err="1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Кадаев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Руслан </a:t>
            </a:r>
            <a:endParaRPr lang="en-US" sz="3200" b="1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ГБПОУ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НСО «Новосибирский профессионально-педагогический колледж»</a:t>
            </a:r>
            <a:endParaRPr lang="ru-RU" sz="20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endParaRPr lang="ru-RU" sz="3200" b="1" dirty="0" smtClean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61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/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219" y="1170130"/>
            <a:ext cx="1194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«ГОНЧАРНОЕ ДЕЛО»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0055" y="1952724"/>
            <a:ext cx="44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«Студент»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3964" y="2533135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место: </a:t>
            </a:r>
            <a:r>
              <a:rPr lang="ru-RU" sz="32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Мелёхина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Юлия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ФГБОУ ВО НГТУ Институт социальных технологий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38608" y="504460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326251" y="3802355"/>
            <a:ext cx="1045356" cy="971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351964" y="2356393"/>
            <a:ext cx="993929" cy="1120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0074" y="3808172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Кротова Анна </a:t>
            </a:r>
          </a:p>
          <a:p>
            <a:pPr lvl="0"/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ФГБОУ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 НГТУ Институт социальных технологий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3964" y="5088028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Кихтева</a:t>
            </a:r>
            <a:r>
              <a:rPr lang="ru-RU" sz="32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Александра </a:t>
            </a:r>
          </a:p>
          <a:p>
            <a:pPr lvl="0"/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ФГБОУ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 НГТУ Институт социальных технологий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43600" y="307032"/>
            <a:ext cx="6124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Декоративно-прикладное искусство</a:t>
            </a:r>
          </a:p>
        </p:txBody>
      </p:sp>
    </p:spTree>
    <p:extLst>
      <p:ext uri="{BB962C8B-B14F-4D97-AF65-F5344CB8AC3E}">
        <p14:creationId xmlns:p14="http://schemas.microsoft.com/office/powerpoint/2010/main" val="210378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219" y="1170130"/>
            <a:ext cx="1194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«ГОНЧАРНОЕ ДЕЛО»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0055" y="1952724"/>
            <a:ext cx="44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«Специалист»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3964" y="2533135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место: </a:t>
            </a:r>
            <a:r>
              <a:rPr lang="ru-RU" sz="32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Верба Елизавета </a:t>
            </a:r>
          </a:p>
          <a:p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МКОУ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Петропавловская ООШ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38608" y="504460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326251" y="3802355"/>
            <a:ext cx="1045356" cy="971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351964" y="2356393"/>
            <a:ext cx="993929" cy="1120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0074" y="3808172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Лобачева Софья </a:t>
            </a: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Ассоциация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«Интеграция»</a:t>
            </a:r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3964" y="5088028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Терещенкова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Кристина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Ассоциация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«Интеграция»</a:t>
            </a:r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0" y="307032"/>
            <a:ext cx="6124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Декоративно-прикладное искусство</a:t>
            </a:r>
          </a:p>
        </p:txBody>
      </p:sp>
    </p:spTree>
    <p:extLst>
      <p:ext uri="{BB962C8B-B14F-4D97-AF65-F5344CB8AC3E}">
        <p14:creationId xmlns:p14="http://schemas.microsoft.com/office/powerpoint/2010/main" val="140274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219" y="1928223"/>
            <a:ext cx="11920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БЛОК КОМПЕТЕНЦИЙ</a:t>
            </a:r>
            <a:endParaRPr lang="ru-RU" sz="48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218" y="2759220"/>
            <a:ext cx="11920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Экономика и финансы</a:t>
            </a:r>
          </a:p>
        </p:txBody>
      </p:sp>
    </p:spTree>
    <p:extLst>
      <p:ext uri="{BB962C8B-B14F-4D97-AF65-F5344CB8AC3E}">
        <p14:creationId xmlns:p14="http://schemas.microsoft.com/office/powerpoint/2010/main" val="103566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594600" y="306619"/>
            <a:ext cx="4473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Экономика и финансы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7219" y="1298523"/>
            <a:ext cx="1194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«ПРЕДПРИНИМАТЕЛЬСТВО»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0055" y="1952724"/>
            <a:ext cx="44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«Школьник»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3964" y="2533135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место: </a:t>
            </a:r>
            <a:r>
              <a:rPr lang="ru-RU" sz="32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Соголаева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Татьяна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МБОУ 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</a:t>
            </a:r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Лицей №22 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</a:t>
            </a:r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Надежда Сибири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»</a:t>
            </a:r>
            <a:endParaRPr lang="ru-RU" sz="20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38608" y="504460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326251" y="3802355"/>
            <a:ext cx="1045356" cy="971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351964" y="2356393"/>
            <a:ext cx="993929" cy="1120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0074" y="3808172"/>
            <a:ext cx="106883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Голуб Богдан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МБОУ «Новосибирская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классическая гимназия 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№17»</a:t>
            </a:r>
            <a:endParaRPr lang="ru-RU" sz="2000" dirty="0">
              <a:ln w="1905"/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3964" y="5088028"/>
            <a:ext cx="95641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Гаан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Анастасия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МБОУ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«Новосибирская классическая гимназия 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№17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»</a:t>
            </a:r>
          </a:p>
          <a:p>
            <a:pPr lvl="0"/>
            <a:r>
              <a:rPr lang="ru-RU" sz="32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endParaRPr lang="ru-RU" sz="3200" dirty="0">
              <a:ln w="1905"/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0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594600" y="306619"/>
            <a:ext cx="4473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Экономика и финансы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7219" y="1170130"/>
            <a:ext cx="1194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«ПРЕДПРИНИМАТЕЛЬСТВО»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0055" y="1952724"/>
            <a:ext cx="44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«Студент»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83964" y="2533135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место: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Акулов Роман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ГБПОУ НСО </a:t>
            </a:r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«Новосибирский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профессионально-педагогический </a:t>
            </a:r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колледж»</a:t>
            </a:r>
            <a:endParaRPr lang="ru-RU" sz="20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38607" y="5008956"/>
            <a:ext cx="1007285" cy="9631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326251" y="3802355"/>
            <a:ext cx="1045356" cy="971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351964" y="2356393"/>
            <a:ext cx="993929" cy="1120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0074" y="3808172"/>
            <a:ext cx="106883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Шоренкова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Диана </a:t>
            </a:r>
            <a:endParaRPr lang="ru-RU" sz="3200" dirty="0">
              <a:ln w="1905"/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ГБПОУ НСО 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«Новосибирский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авиационный технический колледж имени 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Б.С. </a:t>
            </a:r>
            <a:r>
              <a:rPr lang="ru-RU" sz="2000" dirty="0" err="1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Галущака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»</a:t>
            </a:r>
            <a:endParaRPr lang="ru-RU" sz="2000" dirty="0">
              <a:ln w="1905"/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3964" y="5088028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Скуратов Никита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ГБПОУ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НСО «Новосибирский торгово-экономический колледж»</a:t>
            </a:r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59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061621" y="366959"/>
            <a:ext cx="300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IT</a:t>
            </a:r>
            <a:r>
              <a:rPr lang="ru-RU" sz="32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-технологии</a:t>
            </a:r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218" y="1454090"/>
            <a:ext cx="1194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«ОБРАБОТКА ТЕКСТА»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7019" y="2038865"/>
            <a:ext cx="391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«Школьник»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3964" y="2533135"/>
            <a:ext cx="10579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место: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Пирогов Александр </a:t>
            </a:r>
            <a:endParaRPr lang="en-US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МКОУ «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Специальная (коррекционная) школа-интернат №152»</a:t>
            </a:r>
          </a:p>
          <a:p>
            <a:pPr lvl="0"/>
            <a:endParaRPr lang="ru-RU" sz="2000" dirty="0">
              <a:ln w="1905"/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38608" y="504460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326251" y="3802355"/>
            <a:ext cx="1045356" cy="971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351964" y="2356393"/>
            <a:ext cx="993929" cy="1120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0074" y="3808172"/>
            <a:ext cx="105833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Чубрикова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Валерия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МКОУ «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Специальная (коррекционная) школа-интернат №152»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3964" y="5088028"/>
            <a:ext cx="106844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Коношевич Анастасия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МКОУ «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Специальная (коррекционная) школа-интернат №152»</a:t>
            </a:r>
          </a:p>
        </p:txBody>
      </p:sp>
    </p:spTree>
    <p:extLst>
      <p:ext uri="{BB962C8B-B14F-4D97-AF65-F5344CB8AC3E}">
        <p14:creationId xmlns:p14="http://schemas.microsoft.com/office/powerpoint/2010/main" val="2254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061621" y="366959"/>
            <a:ext cx="300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IT</a:t>
            </a:r>
            <a:r>
              <a:rPr lang="ru-RU" sz="32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-технологии</a:t>
            </a:r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218" y="1454090"/>
            <a:ext cx="1194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«ОБРАБОТКА ТЕКСТА»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7019" y="2038865"/>
            <a:ext cx="391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«Студент»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3964" y="2533135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место: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Воронов Данил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ГБПОУ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НСО 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«Новосибирский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автотранспортный 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колледж»</a:t>
            </a:r>
            <a:endParaRPr lang="ru-RU" sz="20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38608" y="504460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326251" y="3802355"/>
            <a:ext cx="1045356" cy="971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351964" y="2356393"/>
            <a:ext cx="993929" cy="1120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0074" y="3808172"/>
            <a:ext cx="9564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Задеренко Никита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ЧПОУ «Новосибирский кооперативный техникум имени А.Н. Косыгина Новосибирского </a:t>
            </a:r>
            <a:r>
              <a:rPr lang="ru-RU" sz="2000" dirty="0" err="1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облпотребсоюза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»</a:t>
            </a:r>
            <a:endParaRPr lang="ru-RU" sz="2000" dirty="0">
              <a:ln w="1905"/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3964" y="5088028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Третьякова Алина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ГБПОУ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НСО «Новосибирский профессионально-педагогический колледж»</a:t>
            </a:r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50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061621" y="366959"/>
            <a:ext cx="300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IT</a:t>
            </a:r>
            <a:r>
              <a:rPr lang="ru-RU" sz="32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-технологии</a:t>
            </a:r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218" y="1454090"/>
            <a:ext cx="1194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«ОБРАБОТКА ТЕКСТА»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7019" y="2038865"/>
            <a:ext cx="433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«Специалист»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3964" y="2533135"/>
            <a:ext cx="9564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место: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Володин </a:t>
            </a:r>
            <a:r>
              <a:rPr lang="ru-RU" sz="32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Владимир</a:t>
            </a:r>
          </a:p>
          <a:p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Комплексный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центр социального обслуживания населения Центрального 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округа г. Новосибирска</a:t>
            </a:r>
            <a:endParaRPr lang="ru-RU" sz="2000" dirty="0">
              <a:ln w="1905"/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38608" y="504460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326251" y="3802355"/>
            <a:ext cx="1045356" cy="971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351964" y="2356393"/>
            <a:ext cx="993929" cy="1120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0074" y="3808172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Мельников Игорь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Новосибирская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специальная библиотека для </a:t>
            </a:r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незрячих и слабовидящих</a:t>
            </a:r>
            <a:endParaRPr lang="ru-RU" sz="2000" dirty="0">
              <a:ln w="1905"/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3964" y="5088028"/>
            <a:ext cx="9564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Савченко Владислав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ФГБОУ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 НГТУ Институт социальных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124272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6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061621" y="366959"/>
            <a:ext cx="300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IT</a:t>
            </a:r>
            <a:r>
              <a:rPr lang="ru-RU" sz="32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-технологии</a:t>
            </a:r>
            <a:endParaRPr lang="ru-RU" sz="32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218" y="1454090"/>
            <a:ext cx="1194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КОМПЕТЕНЦИЯ 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«АДМИНИСТРИРОВАНИЕ БАЗ ДАННЫХ»</a:t>
            </a:r>
            <a:endParaRPr lang="ru-RU" sz="3200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7019" y="2038865"/>
            <a:ext cx="44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Возрастная</a:t>
            </a:r>
            <a:r>
              <a:rPr lang="ru-RU" dirty="0" smtClean="0"/>
              <a:t> </a:t>
            </a:r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категория</a:t>
            </a:r>
            <a:r>
              <a:rPr lang="ru-RU" dirty="0" smtClean="0"/>
              <a:t> </a:t>
            </a:r>
            <a:r>
              <a:rPr lang="ru-RU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«Студент»</a:t>
            </a:r>
            <a:endParaRPr lang="ru-RU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5" b="40851" l="7761" r="3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830" r="57055" b="54925"/>
          <a:stretch/>
        </p:blipFill>
        <p:spPr>
          <a:xfrm>
            <a:off x="338608" y="5044604"/>
            <a:ext cx="970004" cy="927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7" b="89960" l="7984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3236" r="57055" b="5960"/>
          <a:stretch/>
        </p:blipFill>
        <p:spPr>
          <a:xfrm>
            <a:off x="326251" y="3802355"/>
            <a:ext cx="1045356" cy="971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22" b="84556" l="8269" r="40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36" r="55642" b="6248"/>
          <a:stretch/>
        </p:blipFill>
        <p:spPr>
          <a:xfrm>
            <a:off x="351964" y="2356393"/>
            <a:ext cx="993929" cy="1120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0074" y="3808172"/>
            <a:ext cx="106883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Герасимова Екатерина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ГБПОУ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НСО «Новосибирский химико-технологический колледж им. Д.И. Менделеева»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45893" y="5083241"/>
            <a:ext cx="107487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32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Дербышев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Ярослав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 smtClean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ГБПОУ </a:t>
            </a:r>
            <a:r>
              <a:rPr lang="ru-RU" sz="2000" dirty="0">
                <a:ln w="1905"/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НСО «Новосибирский колледж электроники и вычислительной техники»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06305" y="2583937"/>
            <a:ext cx="106883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III</a:t>
            </a:r>
            <a:r>
              <a:rPr lang="ru-RU" sz="3200" b="1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место: </a:t>
            </a:r>
            <a:r>
              <a:rPr lang="ru-RU" sz="32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Яворский Даниил </a:t>
            </a:r>
            <a:endParaRPr lang="ru-RU" sz="32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ФГБОУ ВО НГТУ Институт социальных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49228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13193</TotalTime>
  <Words>2504</Words>
  <Application>Microsoft Office PowerPoint</Application>
  <PresentationFormat>Широкоэкранный</PresentationFormat>
  <Paragraphs>525</Paragraphs>
  <Slides>54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0" baseType="lpstr">
      <vt:lpstr>Malgun Gothic</vt:lpstr>
      <vt:lpstr>Arial</vt:lpstr>
      <vt:lpstr>Calibri</vt:lpstr>
      <vt:lpstr>Calibri Light</vt:lpstr>
      <vt:lpstr>Tahoma</vt:lpstr>
      <vt:lpstr>Тема Office</vt:lpstr>
      <vt:lpstr>Торжественная церемония объявления результатов  VI регионального чемпионата «Абилимпикс» в Новосибирской области в 2021 году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рабочей группы по организации и проведению Чемпионата «Абилимпикс» Новосибирской области</dc:title>
  <dc:creator>Director</dc:creator>
  <cp:lastModifiedBy>a.v.shishmakov1712</cp:lastModifiedBy>
  <cp:revision>193</cp:revision>
  <cp:lastPrinted>2019-04-11T03:51:10Z</cp:lastPrinted>
  <dcterms:created xsi:type="dcterms:W3CDTF">2017-10-19T02:03:28Z</dcterms:created>
  <dcterms:modified xsi:type="dcterms:W3CDTF">2021-03-25T13:47:56Z</dcterms:modified>
</cp:coreProperties>
</file>