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82" r:id="rId1"/>
  </p:sldMasterIdLst>
  <p:sldIdLst>
    <p:sldId id="256" r:id="rId2"/>
    <p:sldId id="257" r:id="rId3"/>
    <p:sldId id="277" r:id="rId4"/>
    <p:sldId id="279" r:id="rId5"/>
    <p:sldId id="283" r:id="rId6"/>
    <p:sldId id="284" r:id="rId7"/>
    <p:sldId id="285" r:id="rId8"/>
    <p:sldId id="287" r:id="rId9"/>
    <p:sldId id="280" r:id="rId10"/>
    <p:sldId id="282" r:id="rId11"/>
    <p:sldId id="288" r:id="rId12"/>
    <p:sldId id="260" r:id="rId13"/>
    <p:sldId id="259" r:id="rId14"/>
    <p:sldId id="291" r:id="rId15"/>
    <p:sldId id="264" r:id="rId16"/>
    <p:sldId id="265" r:id="rId17"/>
    <p:sldId id="266" r:id="rId18"/>
    <p:sldId id="268" r:id="rId19"/>
    <p:sldId id="271" r:id="rId20"/>
    <p:sldId id="270" r:id="rId21"/>
    <p:sldId id="273" r:id="rId22"/>
    <p:sldId id="258" r:id="rId23"/>
    <p:sldId id="29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7" autoAdjust="0"/>
  </p:normalViewPr>
  <p:slideViewPr>
    <p:cSldViewPr snapToGrid="0">
      <p:cViewPr varScale="1">
        <p:scale>
          <a:sx n="54" d="100"/>
          <a:sy n="54" d="100"/>
        </p:scale>
        <p:origin x="48" y="1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555D83-63E9-434C-9AE0-8E18EAFC282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A7849AD1-6996-402A-A76D-105F55A2C64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МАОУ КШИ № 12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99F42FC5-E6C4-4E4B-8BD1-693058462FA2}" type="parTrans" cxnId="{3D4BBD08-2E67-4E79-9615-029770388172}">
      <dgm:prSet/>
      <dgm:spPr/>
    </dgm:pt>
    <dgm:pt modelId="{93F5D3D2-E50F-4DD1-88E4-D841B8DE804F}" type="sibTrans" cxnId="{3D4BBD08-2E67-4E79-9615-029770388172}">
      <dgm:prSet/>
      <dgm:spPr/>
    </dgm:pt>
    <dgm:pt modelId="{35C323B8-03C3-414C-A734-01EC4FDEEAD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МАОУ ДО Центр дополнительного образования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Искитим НСО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E01D42BF-1F9A-4095-821E-3F1D815B6E99}" type="parTrans" cxnId="{7E370333-B587-43E2-89A1-B9C48D7F285F}">
      <dgm:prSet/>
      <dgm:spPr/>
      <dgm:t>
        <a:bodyPr/>
        <a:lstStyle/>
        <a:p>
          <a:endParaRPr lang="ru-RU"/>
        </a:p>
      </dgm:t>
    </dgm:pt>
    <dgm:pt modelId="{7052720E-40AA-458A-ABA6-814B3D65C5C2}" type="sibTrans" cxnId="{7E370333-B587-43E2-89A1-B9C48D7F285F}">
      <dgm:prSet/>
      <dgm:spPr/>
    </dgm:pt>
    <dgm:pt modelId="{7602243B-9322-4F51-B52A-5D249CB306A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Городской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историко-художественный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музей г.Искитим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57698456-DFA2-4F9C-8B1B-9B06D8C12DE2}" type="parTrans" cxnId="{5C13CA8A-967C-4181-B7CB-BCA4EBDA6C9F}">
      <dgm:prSet/>
      <dgm:spPr/>
      <dgm:t>
        <a:bodyPr/>
        <a:lstStyle/>
        <a:p>
          <a:endParaRPr lang="ru-RU"/>
        </a:p>
      </dgm:t>
    </dgm:pt>
    <dgm:pt modelId="{C52A12B5-FC9C-4408-8C25-5965BEEDA15F}" type="sibTrans" cxnId="{5C13CA8A-967C-4181-B7CB-BCA4EBDA6C9F}">
      <dgm:prSet/>
      <dgm:spPr/>
    </dgm:pt>
    <dgm:pt modelId="{22D1B93B-310C-4A2E-8935-91F7BBC11E6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ГКУ НСО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«Центр занятости населения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г. Искитима»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0CA1D4FF-3DEC-41C1-A719-64863C36FCA1}" type="parTrans" cxnId="{64FC2FEE-71B4-43A7-81B7-35EB8E5179CD}">
      <dgm:prSet/>
      <dgm:spPr/>
      <dgm:t>
        <a:bodyPr/>
        <a:lstStyle/>
        <a:p>
          <a:endParaRPr lang="ru-RU"/>
        </a:p>
      </dgm:t>
    </dgm:pt>
    <dgm:pt modelId="{368C77AC-B416-48D6-83A1-52220E225104}" type="sibTrans" cxnId="{64FC2FEE-71B4-43A7-81B7-35EB8E5179CD}">
      <dgm:prSet/>
      <dgm:spPr/>
    </dgm:pt>
    <dgm:pt modelId="{AA42EC24-A0A6-4539-BBA8-FFF98C659AC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Предприятии г.Искитима и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Новосибирск 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735B9680-77D3-41A5-8081-0B3F52916960}" type="parTrans" cxnId="{F4DB25B6-EAB8-4DC7-A68D-18715072E55B}">
      <dgm:prSet/>
      <dgm:spPr/>
      <dgm:t>
        <a:bodyPr/>
        <a:lstStyle/>
        <a:p>
          <a:endParaRPr lang="ru-RU"/>
        </a:p>
      </dgm:t>
    </dgm:pt>
    <dgm:pt modelId="{C9F33E1A-AF68-4866-A317-3AB50222993A}" type="sibTrans" cxnId="{F4DB25B6-EAB8-4DC7-A68D-18715072E55B}">
      <dgm:prSet/>
      <dgm:spPr/>
    </dgm:pt>
    <dgm:pt modelId="{93A2470F-B96B-4584-BBC6-42C2D6A56AD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ГАУ НСО Комплексный центр социальной адаптации инвалидов г.Новосибирск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9CBB562D-63D8-43F7-997C-8B74A1D18F34}" type="parTrans" cxnId="{DA2D889B-9027-4A8C-87BA-3262979C5240}">
      <dgm:prSet/>
      <dgm:spPr/>
      <dgm:t>
        <a:bodyPr/>
        <a:lstStyle/>
        <a:p>
          <a:endParaRPr lang="ru-RU"/>
        </a:p>
      </dgm:t>
    </dgm:pt>
    <dgm:pt modelId="{74C5054E-05A3-489D-A5AB-9D77AEFD6A79}" type="sibTrans" cxnId="{DA2D889B-9027-4A8C-87BA-3262979C5240}">
      <dgm:prSet/>
      <dgm:spPr/>
    </dgm:pt>
    <dgm:pt modelId="{B8CB05AA-DC20-4FB2-BF37-4FE27AC5EAC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(ИСТР) НГТУ г.Новосибирск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C1035082-2175-42E4-B3A5-6CFB4DB98EE1}" type="parTrans" cxnId="{71B98B42-89DB-4A3A-B6AC-7497FCBC0AE9}">
      <dgm:prSet/>
      <dgm:spPr/>
      <dgm:t>
        <a:bodyPr/>
        <a:lstStyle/>
        <a:p>
          <a:endParaRPr lang="ru-RU"/>
        </a:p>
      </dgm:t>
    </dgm:pt>
    <dgm:pt modelId="{CD2B4998-37E3-486F-A648-5D4BB32833E6}" type="sibTrans" cxnId="{71B98B42-89DB-4A3A-B6AC-7497FCBC0AE9}">
      <dgm:prSet/>
      <dgm:spPr/>
    </dgm:pt>
    <dgm:pt modelId="{D6472A52-4559-4E1E-8747-19EEDB0FD89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Искитимский центр профессионального обучения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2DA6CF87-4529-4E0C-8F1D-084D2F1D8C66}" type="parTrans" cxnId="{D41A009E-802C-4817-88B5-D327AFDD5824}">
      <dgm:prSet/>
      <dgm:spPr/>
      <dgm:t>
        <a:bodyPr/>
        <a:lstStyle/>
        <a:p>
          <a:endParaRPr lang="ru-RU"/>
        </a:p>
      </dgm:t>
    </dgm:pt>
    <dgm:pt modelId="{3EADD73F-93ED-4DD6-A8C8-3258A58BEC56}" type="sibTrans" cxnId="{D41A009E-802C-4817-88B5-D327AFDD5824}">
      <dgm:prSet/>
      <dgm:spPr/>
    </dgm:pt>
    <dgm:pt modelId="{92E7620D-1AFE-4607-987C-3B06A47862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ГАУ НСО «Центр адаптивной физической культуры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 спорта НСО»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68936974-ADAB-47CC-8AC5-E2A884FE42DC}" type="parTrans" cxnId="{F8C19A4C-449B-4A83-8244-8875628BC64E}">
      <dgm:prSet/>
      <dgm:spPr/>
      <dgm:t>
        <a:bodyPr/>
        <a:lstStyle/>
        <a:p>
          <a:endParaRPr lang="ru-RU"/>
        </a:p>
      </dgm:t>
    </dgm:pt>
    <dgm:pt modelId="{F01B618F-7865-4665-8229-0589753E28ED}" type="sibTrans" cxnId="{F8C19A4C-449B-4A83-8244-8875628BC64E}">
      <dgm:prSet/>
      <dgm:spPr/>
    </dgm:pt>
    <dgm:pt modelId="{2CF49F21-96AD-476E-A4B5-24501FAD88B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Межпоселковая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детская библиотека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Искитим НСО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63326FFA-FDF5-477C-83E5-6272F634A21D}" type="parTrans" cxnId="{57E8C4D9-BB4C-48E8-A373-1F2BB358F2C8}">
      <dgm:prSet/>
      <dgm:spPr/>
      <dgm:t>
        <a:bodyPr/>
        <a:lstStyle/>
        <a:p>
          <a:endParaRPr lang="ru-RU"/>
        </a:p>
      </dgm:t>
    </dgm:pt>
    <dgm:pt modelId="{B1206195-55BE-4AAC-8C3E-39E6228ABDEC}" type="sibTrans" cxnId="{57E8C4D9-BB4C-48E8-A373-1F2BB358F2C8}">
      <dgm:prSet/>
      <dgm:spPr/>
    </dgm:pt>
    <dgm:pt modelId="{E864E7DB-D659-4BCF-891B-2B6E31C4F13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ГБПОУ НСО «Новосибирский профессионально-педагогический колледж»</a:t>
          </a: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053DB134-1723-41D9-AA78-BA182DCC6D08}" type="parTrans" cxnId="{02FFD0C5-0433-4007-BA50-8DC3EB6ADA93}">
      <dgm:prSet/>
      <dgm:spPr/>
      <dgm:t>
        <a:bodyPr/>
        <a:lstStyle/>
        <a:p>
          <a:endParaRPr lang="ru-RU"/>
        </a:p>
      </dgm:t>
    </dgm:pt>
    <dgm:pt modelId="{1658F579-E35C-479E-8E6C-CBB4002B20CD}" type="sibTrans" cxnId="{02FFD0C5-0433-4007-BA50-8DC3EB6ADA93}">
      <dgm:prSet/>
      <dgm:spPr/>
    </dgm:pt>
    <dgm:pt modelId="{8D194C0D-3854-4F95-8DE2-033797FB0556}" type="pres">
      <dgm:prSet presAssocID="{20555D83-63E9-434C-9AE0-8E18EAFC282F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54FD244-2F7C-4D5F-B502-A7F87C59F1C1}" type="pres">
      <dgm:prSet presAssocID="{A7849AD1-6996-402A-A76D-105F55A2C64E}" presName="centerShape" presStyleLbl="node0" presStyleIdx="0" presStyleCnt="1"/>
      <dgm:spPr/>
      <dgm:t>
        <a:bodyPr/>
        <a:lstStyle/>
        <a:p>
          <a:endParaRPr lang="ru-RU"/>
        </a:p>
      </dgm:t>
    </dgm:pt>
    <dgm:pt modelId="{DC937B19-3A42-4C64-9EB6-00A1157D2F09}" type="pres">
      <dgm:prSet presAssocID="{E01D42BF-1F9A-4095-821E-3F1D815B6E99}" presName="Name9" presStyleLbl="parChTrans1D2" presStyleIdx="0" presStyleCnt="10"/>
      <dgm:spPr/>
      <dgm:t>
        <a:bodyPr/>
        <a:lstStyle/>
        <a:p>
          <a:endParaRPr lang="ru-RU"/>
        </a:p>
      </dgm:t>
    </dgm:pt>
    <dgm:pt modelId="{19D7E500-B475-4A0C-A09E-8827DD7BB28E}" type="pres">
      <dgm:prSet presAssocID="{E01D42BF-1F9A-4095-821E-3F1D815B6E99}" presName="connTx" presStyleLbl="parChTrans1D2" presStyleIdx="0" presStyleCnt="10"/>
      <dgm:spPr/>
      <dgm:t>
        <a:bodyPr/>
        <a:lstStyle/>
        <a:p>
          <a:endParaRPr lang="ru-RU"/>
        </a:p>
      </dgm:t>
    </dgm:pt>
    <dgm:pt modelId="{922620D4-3580-4D80-B14A-F4D3CD2FB70C}" type="pres">
      <dgm:prSet presAssocID="{35C323B8-03C3-414C-A734-01EC4FDEEAD2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79A2B-34BE-419F-8250-E7FDFF20CB8C}" type="pres">
      <dgm:prSet presAssocID="{57698456-DFA2-4F9C-8B1B-9B06D8C12DE2}" presName="Name9" presStyleLbl="parChTrans1D2" presStyleIdx="1" presStyleCnt="10"/>
      <dgm:spPr/>
      <dgm:t>
        <a:bodyPr/>
        <a:lstStyle/>
        <a:p>
          <a:endParaRPr lang="ru-RU"/>
        </a:p>
      </dgm:t>
    </dgm:pt>
    <dgm:pt modelId="{48AEF0F1-D86A-40EB-9BA1-06558AB8D91B}" type="pres">
      <dgm:prSet presAssocID="{57698456-DFA2-4F9C-8B1B-9B06D8C12DE2}" presName="connTx" presStyleLbl="parChTrans1D2" presStyleIdx="1" presStyleCnt="10"/>
      <dgm:spPr/>
      <dgm:t>
        <a:bodyPr/>
        <a:lstStyle/>
        <a:p>
          <a:endParaRPr lang="ru-RU"/>
        </a:p>
      </dgm:t>
    </dgm:pt>
    <dgm:pt modelId="{0BF13F2F-0549-449B-9FD9-8BA0BD5267DA}" type="pres">
      <dgm:prSet presAssocID="{7602243B-9322-4F51-B52A-5D249CB306A5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9CE69-9858-44EC-BC53-19D086AB5F64}" type="pres">
      <dgm:prSet presAssocID="{0CA1D4FF-3DEC-41C1-A719-64863C36FCA1}" presName="Name9" presStyleLbl="parChTrans1D2" presStyleIdx="2" presStyleCnt="10"/>
      <dgm:spPr/>
      <dgm:t>
        <a:bodyPr/>
        <a:lstStyle/>
        <a:p>
          <a:endParaRPr lang="ru-RU"/>
        </a:p>
      </dgm:t>
    </dgm:pt>
    <dgm:pt modelId="{E3D3FBB2-450E-47E6-881E-5250CA734EC6}" type="pres">
      <dgm:prSet presAssocID="{0CA1D4FF-3DEC-41C1-A719-64863C36FCA1}" presName="connTx" presStyleLbl="parChTrans1D2" presStyleIdx="2" presStyleCnt="10"/>
      <dgm:spPr/>
      <dgm:t>
        <a:bodyPr/>
        <a:lstStyle/>
        <a:p>
          <a:endParaRPr lang="ru-RU"/>
        </a:p>
      </dgm:t>
    </dgm:pt>
    <dgm:pt modelId="{E9DD509D-86E1-4005-A444-2F9E9D7B4BE9}" type="pres">
      <dgm:prSet presAssocID="{22D1B93B-310C-4A2E-8935-91F7BBC11E6B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1875A-ADDC-4B0A-AFB3-0D85424608AD}" type="pres">
      <dgm:prSet presAssocID="{735B9680-77D3-41A5-8081-0B3F52916960}" presName="Name9" presStyleLbl="parChTrans1D2" presStyleIdx="3" presStyleCnt="10"/>
      <dgm:spPr/>
      <dgm:t>
        <a:bodyPr/>
        <a:lstStyle/>
        <a:p>
          <a:endParaRPr lang="ru-RU"/>
        </a:p>
      </dgm:t>
    </dgm:pt>
    <dgm:pt modelId="{C59CCFA2-D5BD-4087-893D-A202C8B23950}" type="pres">
      <dgm:prSet presAssocID="{735B9680-77D3-41A5-8081-0B3F52916960}" presName="connTx" presStyleLbl="parChTrans1D2" presStyleIdx="3" presStyleCnt="10"/>
      <dgm:spPr/>
      <dgm:t>
        <a:bodyPr/>
        <a:lstStyle/>
        <a:p>
          <a:endParaRPr lang="ru-RU"/>
        </a:p>
      </dgm:t>
    </dgm:pt>
    <dgm:pt modelId="{BEE19C2B-F112-4919-8A65-24A1BDC09E9F}" type="pres">
      <dgm:prSet presAssocID="{AA42EC24-A0A6-4539-BBA8-FFF98C659AC4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AE541-9184-4DE3-BCA4-B2D8B9856A30}" type="pres">
      <dgm:prSet presAssocID="{9CBB562D-63D8-43F7-997C-8B74A1D18F34}" presName="Name9" presStyleLbl="parChTrans1D2" presStyleIdx="4" presStyleCnt="10"/>
      <dgm:spPr/>
      <dgm:t>
        <a:bodyPr/>
        <a:lstStyle/>
        <a:p>
          <a:endParaRPr lang="ru-RU"/>
        </a:p>
      </dgm:t>
    </dgm:pt>
    <dgm:pt modelId="{F390E2FF-48E4-4B88-944D-930FBA792A8C}" type="pres">
      <dgm:prSet presAssocID="{9CBB562D-63D8-43F7-997C-8B74A1D18F34}" presName="connTx" presStyleLbl="parChTrans1D2" presStyleIdx="4" presStyleCnt="10"/>
      <dgm:spPr/>
      <dgm:t>
        <a:bodyPr/>
        <a:lstStyle/>
        <a:p>
          <a:endParaRPr lang="ru-RU"/>
        </a:p>
      </dgm:t>
    </dgm:pt>
    <dgm:pt modelId="{F7D63BE1-BCF0-4B17-A9A3-EE905A3225DF}" type="pres">
      <dgm:prSet presAssocID="{93A2470F-B96B-4584-BBC6-42C2D6A56AD1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B84F1-7983-423B-9DF8-0EDDA42345B7}" type="pres">
      <dgm:prSet presAssocID="{C1035082-2175-42E4-B3A5-6CFB4DB98EE1}" presName="Name9" presStyleLbl="parChTrans1D2" presStyleIdx="5" presStyleCnt="10"/>
      <dgm:spPr/>
      <dgm:t>
        <a:bodyPr/>
        <a:lstStyle/>
        <a:p>
          <a:endParaRPr lang="ru-RU"/>
        </a:p>
      </dgm:t>
    </dgm:pt>
    <dgm:pt modelId="{D6CC4540-6C3D-4CC0-BF7F-0D4D468C9F33}" type="pres">
      <dgm:prSet presAssocID="{C1035082-2175-42E4-B3A5-6CFB4DB98EE1}" presName="connTx" presStyleLbl="parChTrans1D2" presStyleIdx="5" presStyleCnt="10"/>
      <dgm:spPr/>
      <dgm:t>
        <a:bodyPr/>
        <a:lstStyle/>
        <a:p>
          <a:endParaRPr lang="ru-RU"/>
        </a:p>
      </dgm:t>
    </dgm:pt>
    <dgm:pt modelId="{D8701513-13D8-4BB5-9322-FF753AE60D4D}" type="pres">
      <dgm:prSet presAssocID="{B8CB05AA-DC20-4FB2-BF37-4FE27AC5EAC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13EF87-2BCD-4054-B543-6D7D9FC5D9CE}" type="pres">
      <dgm:prSet presAssocID="{2DA6CF87-4529-4E0C-8F1D-084D2F1D8C66}" presName="Name9" presStyleLbl="parChTrans1D2" presStyleIdx="6" presStyleCnt="10"/>
      <dgm:spPr/>
      <dgm:t>
        <a:bodyPr/>
        <a:lstStyle/>
        <a:p>
          <a:endParaRPr lang="ru-RU"/>
        </a:p>
      </dgm:t>
    </dgm:pt>
    <dgm:pt modelId="{F4655CA7-5C65-432D-A4AA-1BA42CEDDFA6}" type="pres">
      <dgm:prSet presAssocID="{2DA6CF87-4529-4E0C-8F1D-084D2F1D8C66}" presName="connTx" presStyleLbl="parChTrans1D2" presStyleIdx="6" presStyleCnt="10"/>
      <dgm:spPr/>
      <dgm:t>
        <a:bodyPr/>
        <a:lstStyle/>
        <a:p>
          <a:endParaRPr lang="ru-RU"/>
        </a:p>
      </dgm:t>
    </dgm:pt>
    <dgm:pt modelId="{4C2F86DF-E9D4-473C-AD97-2AF2E9679487}" type="pres">
      <dgm:prSet presAssocID="{D6472A52-4559-4E1E-8747-19EEDB0FD899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48A60-F1B0-4E74-80D2-E1F523ED0321}" type="pres">
      <dgm:prSet presAssocID="{68936974-ADAB-47CC-8AC5-E2A884FE42DC}" presName="Name9" presStyleLbl="parChTrans1D2" presStyleIdx="7" presStyleCnt="10"/>
      <dgm:spPr/>
      <dgm:t>
        <a:bodyPr/>
        <a:lstStyle/>
        <a:p>
          <a:endParaRPr lang="ru-RU"/>
        </a:p>
      </dgm:t>
    </dgm:pt>
    <dgm:pt modelId="{2102BE0A-6761-42E5-8724-A82185BC637E}" type="pres">
      <dgm:prSet presAssocID="{68936974-ADAB-47CC-8AC5-E2A884FE42DC}" presName="connTx" presStyleLbl="parChTrans1D2" presStyleIdx="7" presStyleCnt="10"/>
      <dgm:spPr/>
      <dgm:t>
        <a:bodyPr/>
        <a:lstStyle/>
        <a:p>
          <a:endParaRPr lang="ru-RU"/>
        </a:p>
      </dgm:t>
    </dgm:pt>
    <dgm:pt modelId="{79E062BD-1B56-49A7-9070-EAD0F4EF6CB1}" type="pres">
      <dgm:prSet presAssocID="{92E7620D-1AFE-4607-987C-3B06A478620F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D6992-327E-48C1-BEC3-CFC7E50CB82F}" type="pres">
      <dgm:prSet presAssocID="{63326FFA-FDF5-477C-83E5-6272F634A21D}" presName="Name9" presStyleLbl="parChTrans1D2" presStyleIdx="8" presStyleCnt="10"/>
      <dgm:spPr/>
      <dgm:t>
        <a:bodyPr/>
        <a:lstStyle/>
        <a:p>
          <a:endParaRPr lang="ru-RU"/>
        </a:p>
      </dgm:t>
    </dgm:pt>
    <dgm:pt modelId="{D6DC00B3-81CA-43AA-825D-9E98D78ABB41}" type="pres">
      <dgm:prSet presAssocID="{63326FFA-FDF5-477C-83E5-6272F634A21D}" presName="connTx" presStyleLbl="parChTrans1D2" presStyleIdx="8" presStyleCnt="10"/>
      <dgm:spPr/>
      <dgm:t>
        <a:bodyPr/>
        <a:lstStyle/>
        <a:p>
          <a:endParaRPr lang="ru-RU"/>
        </a:p>
      </dgm:t>
    </dgm:pt>
    <dgm:pt modelId="{71861E8C-0156-430A-81E8-D3336EFF8BD0}" type="pres">
      <dgm:prSet presAssocID="{2CF49F21-96AD-476E-A4B5-24501FAD88BF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E165F-9DF8-48C8-9B34-9FB8181097BB}" type="pres">
      <dgm:prSet presAssocID="{053DB134-1723-41D9-AA78-BA182DCC6D08}" presName="Name9" presStyleLbl="parChTrans1D2" presStyleIdx="9" presStyleCnt="10"/>
      <dgm:spPr/>
      <dgm:t>
        <a:bodyPr/>
        <a:lstStyle/>
        <a:p>
          <a:endParaRPr lang="ru-RU"/>
        </a:p>
      </dgm:t>
    </dgm:pt>
    <dgm:pt modelId="{9D6CAC5B-FBAF-4B2C-9C57-845F8BF83834}" type="pres">
      <dgm:prSet presAssocID="{053DB134-1723-41D9-AA78-BA182DCC6D08}" presName="connTx" presStyleLbl="parChTrans1D2" presStyleIdx="9" presStyleCnt="10"/>
      <dgm:spPr/>
      <dgm:t>
        <a:bodyPr/>
        <a:lstStyle/>
        <a:p>
          <a:endParaRPr lang="ru-RU"/>
        </a:p>
      </dgm:t>
    </dgm:pt>
    <dgm:pt modelId="{01EB1BBE-7835-48D9-BE5B-4607D0C3E6FE}" type="pres">
      <dgm:prSet presAssocID="{E864E7DB-D659-4BCF-891B-2B6E31C4F138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BD9C58-377C-4766-8FB7-9CF273A2CE9B}" type="presOf" srcId="{35C323B8-03C3-414C-A734-01EC4FDEEAD2}" destId="{922620D4-3580-4D80-B14A-F4D3CD2FB70C}" srcOrd="0" destOrd="0" presId="urn:microsoft.com/office/officeart/2005/8/layout/radial1"/>
    <dgm:cxn modelId="{A3F8A4E0-E7A2-4651-829A-ED03D0CB7908}" type="presOf" srcId="{735B9680-77D3-41A5-8081-0B3F52916960}" destId="{C59CCFA2-D5BD-4087-893D-A202C8B23950}" srcOrd="1" destOrd="0" presId="urn:microsoft.com/office/officeart/2005/8/layout/radial1"/>
    <dgm:cxn modelId="{870A6ADC-D8BF-4388-B00C-C245ADC5F209}" type="presOf" srcId="{92E7620D-1AFE-4607-987C-3B06A478620F}" destId="{79E062BD-1B56-49A7-9070-EAD0F4EF6CB1}" srcOrd="0" destOrd="0" presId="urn:microsoft.com/office/officeart/2005/8/layout/radial1"/>
    <dgm:cxn modelId="{04FD3977-BD30-4F3C-992A-2C3C44FDDBBF}" type="presOf" srcId="{2DA6CF87-4529-4E0C-8F1D-084D2F1D8C66}" destId="{C913EF87-2BCD-4054-B543-6D7D9FC5D9CE}" srcOrd="0" destOrd="0" presId="urn:microsoft.com/office/officeart/2005/8/layout/radial1"/>
    <dgm:cxn modelId="{5B42B0A2-1B8D-49D8-9390-1068C6A688A4}" type="presOf" srcId="{0CA1D4FF-3DEC-41C1-A719-64863C36FCA1}" destId="{C7B9CE69-9858-44EC-BC53-19D086AB5F64}" srcOrd="0" destOrd="0" presId="urn:microsoft.com/office/officeart/2005/8/layout/radial1"/>
    <dgm:cxn modelId="{EB670ED2-A97B-4664-8577-C57815E40334}" type="presOf" srcId="{63326FFA-FDF5-477C-83E5-6272F634A21D}" destId="{D6DC00B3-81CA-43AA-825D-9E98D78ABB41}" srcOrd="1" destOrd="0" presId="urn:microsoft.com/office/officeart/2005/8/layout/radial1"/>
    <dgm:cxn modelId="{785C6E62-AC46-49B8-8ABA-B1C74FF6FF8B}" type="presOf" srcId="{E01D42BF-1F9A-4095-821E-3F1D815B6E99}" destId="{DC937B19-3A42-4C64-9EB6-00A1157D2F09}" srcOrd="0" destOrd="0" presId="urn:microsoft.com/office/officeart/2005/8/layout/radial1"/>
    <dgm:cxn modelId="{7E370333-B587-43E2-89A1-B9C48D7F285F}" srcId="{A7849AD1-6996-402A-A76D-105F55A2C64E}" destId="{35C323B8-03C3-414C-A734-01EC4FDEEAD2}" srcOrd="0" destOrd="0" parTransId="{E01D42BF-1F9A-4095-821E-3F1D815B6E99}" sibTransId="{7052720E-40AA-458A-ABA6-814B3D65C5C2}"/>
    <dgm:cxn modelId="{02FFD0C5-0433-4007-BA50-8DC3EB6ADA93}" srcId="{A7849AD1-6996-402A-A76D-105F55A2C64E}" destId="{E864E7DB-D659-4BCF-891B-2B6E31C4F138}" srcOrd="9" destOrd="0" parTransId="{053DB134-1723-41D9-AA78-BA182DCC6D08}" sibTransId="{1658F579-E35C-479E-8E6C-CBB4002B20CD}"/>
    <dgm:cxn modelId="{64FC2FEE-71B4-43A7-81B7-35EB8E5179CD}" srcId="{A7849AD1-6996-402A-A76D-105F55A2C64E}" destId="{22D1B93B-310C-4A2E-8935-91F7BBC11E6B}" srcOrd="2" destOrd="0" parTransId="{0CA1D4FF-3DEC-41C1-A719-64863C36FCA1}" sibTransId="{368C77AC-B416-48D6-83A1-52220E225104}"/>
    <dgm:cxn modelId="{D41A009E-802C-4817-88B5-D327AFDD5824}" srcId="{A7849AD1-6996-402A-A76D-105F55A2C64E}" destId="{D6472A52-4559-4E1E-8747-19EEDB0FD899}" srcOrd="6" destOrd="0" parTransId="{2DA6CF87-4529-4E0C-8F1D-084D2F1D8C66}" sibTransId="{3EADD73F-93ED-4DD6-A8C8-3258A58BEC56}"/>
    <dgm:cxn modelId="{26D922C7-D0EC-4EC1-8F4D-35E889AFFC2C}" type="presOf" srcId="{2CF49F21-96AD-476E-A4B5-24501FAD88BF}" destId="{71861E8C-0156-430A-81E8-D3336EFF8BD0}" srcOrd="0" destOrd="0" presId="urn:microsoft.com/office/officeart/2005/8/layout/radial1"/>
    <dgm:cxn modelId="{DA2D889B-9027-4A8C-87BA-3262979C5240}" srcId="{A7849AD1-6996-402A-A76D-105F55A2C64E}" destId="{93A2470F-B96B-4584-BBC6-42C2D6A56AD1}" srcOrd="4" destOrd="0" parTransId="{9CBB562D-63D8-43F7-997C-8B74A1D18F34}" sibTransId="{74C5054E-05A3-489D-A5AB-9D77AEFD6A79}"/>
    <dgm:cxn modelId="{637D8D3F-7279-498E-B4B3-2492CED83EE7}" type="presOf" srcId="{C1035082-2175-42E4-B3A5-6CFB4DB98EE1}" destId="{C57B84F1-7983-423B-9DF8-0EDDA42345B7}" srcOrd="0" destOrd="0" presId="urn:microsoft.com/office/officeart/2005/8/layout/radial1"/>
    <dgm:cxn modelId="{432EE2C5-49EF-4FE8-ACC0-F73AB0E5E51A}" type="presOf" srcId="{93A2470F-B96B-4584-BBC6-42C2D6A56AD1}" destId="{F7D63BE1-BCF0-4B17-A9A3-EE905A3225DF}" srcOrd="0" destOrd="0" presId="urn:microsoft.com/office/officeart/2005/8/layout/radial1"/>
    <dgm:cxn modelId="{02584FC8-B2FC-4CBA-8DAA-C4DB5E2685F0}" type="presOf" srcId="{7602243B-9322-4F51-B52A-5D249CB306A5}" destId="{0BF13F2F-0549-449B-9FD9-8BA0BD5267DA}" srcOrd="0" destOrd="0" presId="urn:microsoft.com/office/officeart/2005/8/layout/radial1"/>
    <dgm:cxn modelId="{57E8C4D9-BB4C-48E8-A373-1F2BB358F2C8}" srcId="{A7849AD1-6996-402A-A76D-105F55A2C64E}" destId="{2CF49F21-96AD-476E-A4B5-24501FAD88BF}" srcOrd="8" destOrd="0" parTransId="{63326FFA-FDF5-477C-83E5-6272F634A21D}" sibTransId="{B1206195-55BE-4AAC-8C3E-39E6228ABDEC}"/>
    <dgm:cxn modelId="{D6D797C0-1827-446C-A8B3-C3159278BC27}" type="presOf" srcId="{A7849AD1-6996-402A-A76D-105F55A2C64E}" destId="{354FD244-2F7C-4D5F-B502-A7F87C59F1C1}" srcOrd="0" destOrd="0" presId="urn:microsoft.com/office/officeart/2005/8/layout/radial1"/>
    <dgm:cxn modelId="{71B98B42-89DB-4A3A-B6AC-7497FCBC0AE9}" srcId="{A7849AD1-6996-402A-A76D-105F55A2C64E}" destId="{B8CB05AA-DC20-4FB2-BF37-4FE27AC5EAC6}" srcOrd="5" destOrd="0" parTransId="{C1035082-2175-42E4-B3A5-6CFB4DB98EE1}" sibTransId="{CD2B4998-37E3-486F-A648-5D4BB32833E6}"/>
    <dgm:cxn modelId="{0E7B3EB5-6FBD-427C-BCF5-3CDF64ECD836}" type="presOf" srcId="{E864E7DB-D659-4BCF-891B-2B6E31C4F138}" destId="{01EB1BBE-7835-48D9-BE5B-4607D0C3E6FE}" srcOrd="0" destOrd="0" presId="urn:microsoft.com/office/officeart/2005/8/layout/radial1"/>
    <dgm:cxn modelId="{83AB6715-CCB7-4BF4-9C61-C526DDB06D15}" type="presOf" srcId="{9CBB562D-63D8-43F7-997C-8B74A1D18F34}" destId="{F390E2FF-48E4-4B88-944D-930FBA792A8C}" srcOrd="1" destOrd="0" presId="urn:microsoft.com/office/officeart/2005/8/layout/radial1"/>
    <dgm:cxn modelId="{A39F09C0-3789-4D9B-A960-E5D2F7E4E483}" type="presOf" srcId="{68936974-ADAB-47CC-8AC5-E2A884FE42DC}" destId="{2102BE0A-6761-42E5-8724-A82185BC637E}" srcOrd="1" destOrd="0" presId="urn:microsoft.com/office/officeart/2005/8/layout/radial1"/>
    <dgm:cxn modelId="{5C13CA8A-967C-4181-B7CB-BCA4EBDA6C9F}" srcId="{A7849AD1-6996-402A-A76D-105F55A2C64E}" destId="{7602243B-9322-4F51-B52A-5D249CB306A5}" srcOrd="1" destOrd="0" parTransId="{57698456-DFA2-4F9C-8B1B-9B06D8C12DE2}" sibTransId="{C52A12B5-FC9C-4408-8C25-5965BEEDA15F}"/>
    <dgm:cxn modelId="{8219E8D4-3663-412A-8320-76773A1F254B}" type="presOf" srcId="{9CBB562D-63D8-43F7-997C-8B74A1D18F34}" destId="{0D6AE541-9184-4DE3-BCA4-B2D8B9856A30}" srcOrd="0" destOrd="0" presId="urn:microsoft.com/office/officeart/2005/8/layout/radial1"/>
    <dgm:cxn modelId="{98F30E3C-C785-4F42-B281-00F6245B76BE}" type="presOf" srcId="{57698456-DFA2-4F9C-8B1B-9B06D8C12DE2}" destId="{55379A2B-34BE-419F-8250-E7FDFF20CB8C}" srcOrd="0" destOrd="0" presId="urn:microsoft.com/office/officeart/2005/8/layout/radial1"/>
    <dgm:cxn modelId="{B4526728-D91A-481A-840C-D5C5A65628AD}" type="presOf" srcId="{735B9680-77D3-41A5-8081-0B3F52916960}" destId="{4931875A-ADDC-4B0A-AFB3-0D85424608AD}" srcOrd="0" destOrd="0" presId="urn:microsoft.com/office/officeart/2005/8/layout/radial1"/>
    <dgm:cxn modelId="{552326C0-7302-4C13-A5E8-1A8EB0473B2D}" type="presOf" srcId="{053DB134-1723-41D9-AA78-BA182DCC6D08}" destId="{16CE165F-9DF8-48C8-9B34-9FB8181097BB}" srcOrd="0" destOrd="0" presId="urn:microsoft.com/office/officeart/2005/8/layout/radial1"/>
    <dgm:cxn modelId="{3BACB703-C747-45AF-99E7-215B3C2E6D5F}" type="presOf" srcId="{AA42EC24-A0A6-4539-BBA8-FFF98C659AC4}" destId="{BEE19C2B-F112-4919-8A65-24A1BDC09E9F}" srcOrd="0" destOrd="0" presId="urn:microsoft.com/office/officeart/2005/8/layout/radial1"/>
    <dgm:cxn modelId="{CAAB8F99-AD72-4D3B-8242-B922E2A13EAB}" type="presOf" srcId="{63326FFA-FDF5-477C-83E5-6272F634A21D}" destId="{754D6992-327E-48C1-BEC3-CFC7E50CB82F}" srcOrd="0" destOrd="0" presId="urn:microsoft.com/office/officeart/2005/8/layout/radial1"/>
    <dgm:cxn modelId="{3D4BBD08-2E67-4E79-9615-029770388172}" srcId="{20555D83-63E9-434C-9AE0-8E18EAFC282F}" destId="{A7849AD1-6996-402A-A76D-105F55A2C64E}" srcOrd="0" destOrd="0" parTransId="{99F42FC5-E6C4-4E4B-8BD1-693058462FA2}" sibTransId="{93F5D3D2-E50F-4DD1-88E4-D841B8DE804F}"/>
    <dgm:cxn modelId="{22C1C25F-0158-4C90-AC36-756B913B48D3}" type="presOf" srcId="{20555D83-63E9-434C-9AE0-8E18EAFC282F}" destId="{8D194C0D-3854-4F95-8DE2-033797FB0556}" srcOrd="0" destOrd="0" presId="urn:microsoft.com/office/officeart/2005/8/layout/radial1"/>
    <dgm:cxn modelId="{38B57F6A-55E0-4A9F-A246-E9486883FA27}" type="presOf" srcId="{22D1B93B-310C-4A2E-8935-91F7BBC11E6B}" destId="{E9DD509D-86E1-4005-A444-2F9E9D7B4BE9}" srcOrd="0" destOrd="0" presId="urn:microsoft.com/office/officeart/2005/8/layout/radial1"/>
    <dgm:cxn modelId="{18E18FA1-0EA7-4929-9831-DB3B139033A4}" type="presOf" srcId="{D6472A52-4559-4E1E-8747-19EEDB0FD899}" destId="{4C2F86DF-E9D4-473C-AD97-2AF2E9679487}" srcOrd="0" destOrd="0" presId="urn:microsoft.com/office/officeart/2005/8/layout/radial1"/>
    <dgm:cxn modelId="{D82BB35F-0936-441F-9F86-1AEA3BF39A52}" type="presOf" srcId="{0CA1D4FF-3DEC-41C1-A719-64863C36FCA1}" destId="{E3D3FBB2-450E-47E6-881E-5250CA734EC6}" srcOrd="1" destOrd="0" presId="urn:microsoft.com/office/officeart/2005/8/layout/radial1"/>
    <dgm:cxn modelId="{AD37E437-B8A1-40C3-96EC-2C8207ACA5E7}" type="presOf" srcId="{68936974-ADAB-47CC-8AC5-E2A884FE42DC}" destId="{C5848A60-F1B0-4E74-80D2-E1F523ED0321}" srcOrd="0" destOrd="0" presId="urn:microsoft.com/office/officeart/2005/8/layout/radial1"/>
    <dgm:cxn modelId="{F8C19A4C-449B-4A83-8244-8875628BC64E}" srcId="{A7849AD1-6996-402A-A76D-105F55A2C64E}" destId="{92E7620D-1AFE-4607-987C-3B06A478620F}" srcOrd="7" destOrd="0" parTransId="{68936974-ADAB-47CC-8AC5-E2A884FE42DC}" sibTransId="{F01B618F-7865-4665-8229-0589753E28ED}"/>
    <dgm:cxn modelId="{874AFD7C-72D1-4EA0-B603-E5DFEBA1429D}" type="presOf" srcId="{C1035082-2175-42E4-B3A5-6CFB4DB98EE1}" destId="{D6CC4540-6C3D-4CC0-BF7F-0D4D468C9F33}" srcOrd="1" destOrd="0" presId="urn:microsoft.com/office/officeart/2005/8/layout/radial1"/>
    <dgm:cxn modelId="{F1CD2C65-06D2-4316-9FC7-8ED1E53674ED}" type="presOf" srcId="{E01D42BF-1F9A-4095-821E-3F1D815B6E99}" destId="{19D7E500-B475-4A0C-A09E-8827DD7BB28E}" srcOrd="1" destOrd="0" presId="urn:microsoft.com/office/officeart/2005/8/layout/radial1"/>
    <dgm:cxn modelId="{B2D8A498-F1BE-4082-8739-79361A9B31EA}" type="presOf" srcId="{053DB134-1723-41D9-AA78-BA182DCC6D08}" destId="{9D6CAC5B-FBAF-4B2C-9C57-845F8BF83834}" srcOrd="1" destOrd="0" presId="urn:microsoft.com/office/officeart/2005/8/layout/radial1"/>
    <dgm:cxn modelId="{DEA9F3E9-7DE6-46F0-94E5-178A62D28364}" type="presOf" srcId="{57698456-DFA2-4F9C-8B1B-9B06D8C12DE2}" destId="{48AEF0F1-D86A-40EB-9BA1-06558AB8D91B}" srcOrd="1" destOrd="0" presId="urn:microsoft.com/office/officeart/2005/8/layout/radial1"/>
    <dgm:cxn modelId="{84593259-DEAA-41ED-9E7D-1E0900A71174}" type="presOf" srcId="{2DA6CF87-4529-4E0C-8F1D-084D2F1D8C66}" destId="{F4655CA7-5C65-432D-A4AA-1BA42CEDDFA6}" srcOrd="1" destOrd="0" presId="urn:microsoft.com/office/officeart/2005/8/layout/radial1"/>
    <dgm:cxn modelId="{F4DB25B6-EAB8-4DC7-A68D-18715072E55B}" srcId="{A7849AD1-6996-402A-A76D-105F55A2C64E}" destId="{AA42EC24-A0A6-4539-BBA8-FFF98C659AC4}" srcOrd="3" destOrd="0" parTransId="{735B9680-77D3-41A5-8081-0B3F52916960}" sibTransId="{C9F33E1A-AF68-4866-A317-3AB50222993A}"/>
    <dgm:cxn modelId="{5279C0E1-8A0E-4719-BB69-C1794E6E1C30}" type="presOf" srcId="{B8CB05AA-DC20-4FB2-BF37-4FE27AC5EAC6}" destId="{D8701513-13D8-4BB5-9322-FF753AE60D4D}" srcOrd="0" destOrd="0" presId="urn:microsoft.com/office/officeart/2005/8/layout/radial1"/>
    <dgm:cxn modelId="{11E33EDA-F3B0-44A0-93AF-C598809A3416}" type="presParOf" srcId="{8D194C0D-3854-4F95-8DE2-033797FB0556}" destId="{354FD244-2F7C-4D5F-B502-A7F87C59F1C1}" srcOrd="0" destOrd="0" presId="urn:microsoft.com/office/officeart/2005/8/layout/radial1"/>
    <dgm:cxn modelId="{680408F2-1ECD-443C-AFE0-3AE27D5CF1C8}" type="presParOf" srcId="{8D194C0D-3854-4F95-8DE2-033797FB0556}" destId="{DC937B19-3A42-4C64-9EB6-00A1157D2F09}" srcOrd="1" destOrd="0" presId="urn:microsoft.com/office/officeart/2005/8/layout/radial1"/>
    <dgm:cxn modelId="{3B8EBD31-168B-4F77-B590-D82B2D8B7C30}" type="presParOf" srcId="{DC937B19-3A42-4C64-9EB6-00A1157D2F09}" destId="{19D7E500-B475-4A0C-A09E-8827DD7BB28E}" srcOrd="0" destOrd="0" presId="urn:microsoft.com/office/officeart/2005/8/layout/radial1"/>
    <dgm:cxn modelId="{5022C73E-105E-4D0B-8913-FD4C5A9AC531}" type="presParOf" srcId="{8D194C0D-3854-4F95-8DE2-033797FB0556}" destId="{922620D4-3580-4D80-B14A-F4D3CD2FB70C}" srcOrd="2" destOrd="0" presId="urn:microsoft.com/office/officeart/2005/8/layout/radial1"/>
    <dgm:cxn modelId="{B2D65EC1-7278-4BDC-BC12-2A636942ED62}" type="presParOf" srcId="{8D194C0D-3854-4F95-8DE2-033797FB0556}" destId="{55379A2B-34BE-419F-8250-E7FDFF20CB8C}" srcOrd="3" destOrd="0" presId="urn:microsoft.com/office/officeart/2005/8/layout/radial1"/>
    <dgm:cxn modelId="{412ADD0E-E822-429B-8B9B-7A43A8E94A83}" type="presParOf" srcId="{55379A2B-34BE-419F-8250-E7FDFF20CB8C}" destId="{48AEF0F1-D86A-40EB-9BA1-06558AB8D91B}" srcOrd="0" destOrd="0" presId="urn:microsoft.com/office/officeart/2005/8/layout/radial1"/>
    <dgm:cxn modelId="{390CBCB2-B599-49FA-88FA-1F2F41A3279C}" type="presParOf" srcId="{8D194C0D-3854-4F95-8DE2-033797FB0556}" destId="{0BF13F2F-0549-449B-9FD9-8BA0BD5267DA}" srcOrd="4" destOrd="0" presId="urn:microsoft.com/office/officeart/2005/8/layout/radial1"/>
    <dgm:cxn modelId="{9CC70A24-FF05-46B5-9AED-7DC1179AB67B}" type="presParOf" srcId="{8D194C0D-3854-4F95-8DE2-033797FB0556}" destId="{C7B9CE69-9858-44EC-BC53-19D086AB5F64}" srcOrd="5" destOrd="0" presId="urn:microsoft.com/office/officeart/2005/8/layout/radial1"/>
    <dgm:cxn modelId="{F232D1CE-E1E4-4C4A-881E-3724DE26CEB7}" type="presParOf" srcId="{C7B9CE69-9858-44EC-BC53-19D086AB5F64}" destId="{E3D3FBB2-450E-47E6-881E-5250CA734EC6}" srcOrd="0" destOrd="0" presId="urn:microsoft.com/office/officeart/2005/8/layout/radial1"/>
    <dgm:cxn modelId="{9772E42B-32B6-45CD-B3E3-D00E420C3166}" type="presParOf" srcId="{8D194C0D-3854-4F95-8DE2-033797FB0556}" destId="{E9DD509D-86E1-4005-A444-2F9E9D7B4BE9}" srcOrd="6" destOrd="0" presId="urn:microsoft.com/office/officeart/2005/8/layout/radial1"/>
    <dgm:cxn modelId="{BBB989FF-5EA0-4107-BC12-29900FADDAFC}" type="presParOf" srcId="{8D194C0D-3854-4F95-8DE2-033797FB0556}" destId="{4931875A-ADDC-4B0A-AFB3-0D85424608AD}" srcOrd="7" destOrd="0" presId="urn:microsoft.com/office/officeart/2005/8/layout/radial1"/>
    <dgm:cxn modelId="{6778995A-81D0-4679-A5C4-18B4B63BD6DF}" type="presParOf" srcId="{4931875A-ADDC-4B0A-AFB3-0D85424608AD}" destId="{C59CCFA2-D5BD-4087-893D-A202C8B23950}" srcOrd="0" destOrd="0" presId="urn:microsoft.com/office/officeart/2005/8/layout/radial1"/>
    <dgm:cxn modelId="{3CA2D796-0385-4FA0-ADCF-A16757A43752}" type="presParOf" srcId="{8D194C0D-3854-4F95-8DE2-033797FB0556}" destId="{BEE19C2B-F112-4919-8A65-24A1BDC09E9F}" srcOrd="8" destOrd="0" presId="urn:microsoft.com/office/officeart/2005/8/layout/radial1"/>
    <dgm:cxn modelId="{23FE5D9D-78D9-476D-9987-BA02B306AE84}" type="presParOf" srcId="{8D194C0D-3854-4F95-8DE2-033797FB0556}" destId="{0D6AE541-9184-4DE3-BCA4-B2D8B9856A30}" srcOrd="9" destOrd="0" presId="urn:microsoft.com/office/officeart/2005/8/layout/radial1"/>
    <dgm:cxn modelId="{CBD7F155-2EF2-4B94-BD86-B981D7C89FB4}" type="presParOf" srcId="{0D6AE541-9184-4DE3-BCA4-B2D8B9856A30}" destId="{F390E2FF-48E4-4B88-944D-930FBA792A8C}" srcOrd="0" destOrd="0" presId="urn:microsoft.com/office/officeart/2005/8/layout/radial1"/>
    <dgm:cxn modelId="{D4FDB8EF-8D55-4DAF-85D7-9BA893823343}" type="presParOf" srcId="{8D194C0D-3854-4F95-8DE2-033797FB0556}" destId="{F7D63BE1-BCF0-4B17-A9A3-EE905A3225DF}" srcOrd="10" destOrd="0" presId="urn:microsoft.com/office/officeart/2005/8/layout/radial1"/>
    <dgm:cxn modelId="{F594AD05-1B14-44D9-8397-EBD05063C7FB}" type="presParOf" srcId="{8D194C0D-3854-4F95-8DE2-033797FB0556}" destId="{C57B84F1-7983-423B-9DF8-0EDDA42345B7}" srcOrd="11" destOrd="0" presId="urn:microsoft.com/office/officeart/2005/8/layout/radial1"/>
    <dgm:cxn modelId="{3CD6D42E-94B3-42C3-A9BC-261759D54EC5}" type="presParOf" srcId="{C57B84F1-7983-423B-9DF8-0EDDA42345B7}" destId="{D6CC4540-6C3D-4CC0-BF7F-0D4D468C9F33}" srcOrd="0" destOrd="0" presId="urn:microsoft.com/office/officeart/2005/8/layout/radial1"/>
    <dgm:cxn modelId="{FF518D7F-C562-4930-8A60-674D29219010}" type="presParOf" srcId="{8D194C0D-3854-4F95-8DE2-033797FB0556}" destId="{D8701513-13D8-4BB5-9322-FF753AE60D4D}" srcOrd="12" destOrd="0" presId="urn:microsoft.com/office/officeart/2005/8/layout/radial1"/>
    <dgm:cxn modelId="{CE8FC8DE-2069-4F96-BAA9-3254382845E7}" type="presParOf" srcId="{8D194C0D-3854-4F95-8DE2-033797FB0556}" destId="{C913EF87-2BCD-4054-B543-6D7D9FC5D9CE}" srcOrd="13" destOrd="0" presId="urn:microsoft.com/office/officeart/2005/8/layout/radial1"/>
    <dgm:cxn modelId="{CD8E80E9-0D8E-4CAD-88A1-D474A9D9A2DB}" type="presParOf" srcId="{C913EF87-2BCD-4054-B543-6D7D9FC5D9CE}" destId="{F4655CA7-5C65-432D-A4AA-1BA42CEDDFA6}" srcOrd="0" destOrd="0" presId="urn:microsoft.com/office/officeart/2005/8/layout/radial1"/>
    <dgm:cxn modelId="{B0A26429-0CD3-4F07-AA84-6326A75005E6}" type="presParOf" srcId="{8D194C0D-3854-4F95-8DE2-033797FB0556}" destId="{4C2F86DF-E9D4-473C-AD97-2AF2E9679487}" srcOrd="14" destOrd="0" presId="urn:microsoft.com/office/officeart/2005/8/layout/radial1"/>
    <dgm:cxn modelId="{B69B482B-D2F5-4DA7-BDED-94156BDCC06D}" type="presParOf" srcId="{8D194C0D-3854-4F95-8DE2-033797FB0556}" destId="{C5848A60-F1B0-4E74-80D2-E1F523ED0321}" srcOrd="15" destOrd="0" presId="urn:microsoft.com/office/officeart/2005/8/layout/radial1"/>
    <dgm:cxn modelId="{A704326C-C3D7-4173-B3D7-9C21171DF590}" type="presParOf" srcId="{C5848A60-F1B0-4E74-80D2-E1F523ED0321}" destId="{2102BE0A-6761-42E5-8724-A82185BC637E}" srcOrd="0" destOrd="0" presId="urn:microsoft.com/office/officeart/2005/8/layout/radial1"/>
    <dgm:cxn modelId="{F6608BC1-DBB6-41D6-BD3D-8A0BECBEAAC0}" type="presParOf" srcId="{8D194C0D-3854-4F95-8DE2-033797FB0556}" destId="{79E062BD-1B56-49A7-9070-EAD0F4EF6CB1}" srcOrd="16" destOrd="0" presId="urn:microsoft.com/office/officeart/2005/8/layout/radial1"/>
    <dgm:cxn modelId="{D3D47CB0-8B33-46B7-B141-E76E87CA697C}" type="presParOf" srcId="{8D194C0D-3854-4F95-8DE2-033797FB0556}" destId="{754D6992-327E-48C1-BEC3-CFC7E50CB82F}" srcOrd="17" destOrd="0" presId="urn:microsoft.com/office/officeart/2005/8/layout/radial1"/>
    <dgm:cxn modelId="{F8411B78-67C7-4B3C-A676-53E48B5CA2ED}" type="presParOf" srcId="{754D6992-327E-48C1-BEC3-CFC7E50CB82F}" destId="{D6DC00B3-81CA-43AA-825D-9E98D78ABB41}" srcOrd="0" destOrd="0" presId="urn:microsoft.com/office/officeart/2005/8/layout/radial1"/>
    <dgm:cxn modelId="{E55FAC65-A0E5-4B29-B28C-953235F7A8DA}" type="presParOf" srcId="{8D194C0D-3854-4F95-8DE2-033797FB0556}" destId="{71861E8C-0156-430A-81E8-D3336EFF8BD0}" srcOrd="18" destOrd="0" presId="urn:microsoft.com/office/officeart/2005/8/layout/radial1"/>
    <dgm:cxn modelId="{93A841FC-5CBE-4FEE-B5C4-B9B0BF2DF1A2}" type="presParOf" srcId="{8D194C0D-3854-4F95-8DE2-033797FB0556}" destId="{16CE165F-9DF8-48C8-9B34-9FB8181097BB}" srcOrd="19" destOrd="0" presId="urn:microsoft.com/office/officeart/2005/8/layout/radial1"/>
    <dgm:cxn modelId="{DCB9A6AE-7631-4149-A4CE-575A5F4B3C89}" type="presParOf" srcId="{16CE165F-9DF8-48C8-9B34-9FB8181097BB}" destId="{9D6CAC5B-FBAF-4B2C-9C57-845F8BF83834}" srcOrd="0" destOrd="0" presId="urn:microsoft.com/office/officeart/2005/8/layout/radial1"/>
    <dgm:cxn modelId="{A5E3A810-5310-4ED1-A4BB-2E49524910BC}" type="presParOf" srcId="{8D194C0D-3854-4F95-8DE2-033797FB0556}" destId="{01EB1BBE-7835-48D9-BE5B-4607D0C3E6FE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4FD244-2F7C-4D5F-B502-A7F87C59F1C1}">
      <dsp:nvSpPr>
        <dsp:cNvPr id="0" name=""/>
        <dsp:cNvSpPr/>
      </dsp:nvSpPr>
      <dsp:spPr>
        <a:xfrm>
          <a:off x="5438179" y="277117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5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МАОУ КШИ № 12</a:t>
          </a:r>
          <a:endParaRPr kumimoji="0" lang="ru-RU" altLang="ru-RU" sz="15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15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5630850" y="2963850"/>
        <a:ext cx="930298" cy="930298"/>
      </dsp:txXfrm>
    </dsp:sp>
    <dsp:sp modelId="{DC937B19-3A42-4C64-9EB6-00A1157D2F09}">
      <dsp:nvSpPr>
        <dsp:cNvPr id="0" name=""/>
        <dsp:cNvSpPr/>
      </dsp:nvSpPr>
      <dsp:spPr>
        <a:xfrm rot="16200000">
          <a:off x="5369625" y="2035092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59681" y="2008485"/>
        <a:ext cx="72637" cy="72637"/>
      </dsp:txXfrm>
    </dsp:sp>
    <dsp:sp modelId="{922620D4-3580-4D80-B14A-F4D3CD2FB70C}">
      <dsp:nvSpPr>
        <dsp:cNvPr id="0" name=""/>
        <dsp:cNvSpPr/>
      </dsp:nvSpPr>
      <dsp:spPr>
        <a:xfrm>
          <a:off x="5438179" y="278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МАОУ ДО Центр дополнительного образования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Искитим НСО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5630850" y="195460"/>
        <a:ext cx="930298" cy="930298"/>
      </dsp:txXfrm>
    </dsp:sp>
    <dsp:sp modelId="{55379A2B-34BE-419F-8250-E7FDFF20CB8C}">
      <dsp:nvSpPr>
        <dsp:cNvPr id="0" name=""/>
        <dsp:cNvSpPr/>
      </dsp:nvSpPr>
      <dsp:spPr>
        <a:xfrm rot="18360000">
          <a:off x="6183234" y="2299450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73290" y="2272843"/>
        <a:ext cx="72637" cy="72637"/>
      </dsp:txXfrm>
    </dsp:sp>
    <dsp:sp modelId="{0BF13F2F-0549-449B-9FD9-8BA0BD5267DA}">
      <dsp:nvSpPr>
        <dsp:cNvPr id="0" name=""/>
        <dsp:cNvSpPr/>
      </dsp:nvSpPr>
      <dsp:spPr>
        <a:xfrm>
          <a:off x="7065398" y="531504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Городской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историко-художественный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музей г.Искитим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7258069" y="724175"/>
        <a:ext cx="930298" cy="930298"/>
      </dsp:txXfrm>
    </dsp:sp>
    <dsp:sp modelId="{C7B9CE69-9858-44EC-BC53-19D086AB5F64}">
      <dsp:nvSpPr>
        <dsp:cNvPr id="0" name=""/>
        <dsp:cNvSpPr/>
      </dsp:nvSpPr>
      <dsp:spPr>
        <a:xfrm rot="20520000">
          <a:off x="6686072" y="2991548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376129" y="2964941"/>
        <a:ext cx="72637" cy="72637"/>
      </dsp:txXfrm>
    </dsp:sp>
    <dsp:sp modelId="{E9DD509D-86E1-4005-A444-2F9E9D7B4BE9}">
      <dsp:nvSpPr>
        <dsp:cNvPr id="0" name=""/>
        <dsp:cNvSpPr/>
      </dsp:nvSpPr>
      <dsp:spPr>
        <a:xfrm>
          <a:off x="8071075" y="191569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ГКУ НСО 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«Центр занятости населения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г. Искитима»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8263746" y="2108370"/>
        <a:ext cx="930298" cy="930298"/>
      </dsp:txXfrm>
    </dsp:sp>
    <dsp:sp modelId="{4931875A-ADDC-4B0A-AFB3-0D85424608AD}">
      <dsp:nvSpPr>
        <dsp:cNvPr id="0" name=""/>
        <dsp:cNvSpPr/>
      </dsp:nvSpPr>
      <dsp:spPr>
        <a:xfrm rot="1080000">
          <a:off x="6686072" y="3847027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376129" y="3820421"/>
        <a:ext cx="72637" cy="72637"/>
      </dsp:txXfrm>
    </dsp:sp>
    <dsp:sp modelId="{BEE19C2B-F112-4919-8A65-24A1BDC09E9F}">
      <dsp:nvSpPr>
        <dsp:cNvPr id="0" name=""/>
        <dsp:cNvSpPr/>
      </dsp:nvSpPr>
      <dsp:spPr>
        <a:xfrm>
          <a:off x="8071075" y="362665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Предприятии г.Искитима и 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Новосибирск  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8263746" y="3819330"/>
        <a:ext cx="930298" cy="930298"/>
      </dsp:txXfrm>
    </dsp:sp>
    <dsp:sp modelId="{0D6AE541-9184-4DE3-BCA4-B2D8B9856A30}">
      <dsp:nvSpPr>
        <dsp:cNvPr id="0" name=""/>
        <dsp:cNvSpPr/>
      </dsp:nvSpPr>
      <dsp:spPr>
        <a:xfrm rot="3240000">
          <a:off x="6183234" y="4539125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873290" y="4512518"/>
        <a:ext cx="72637" cy="72637"/>
      </dsp:txXfrm>
    </dsp:sp>
    <dsp:sp modelId="{F7D63BE1-BCF0-4B17-A9A3-EE905A3225DF}">
      <dsp:nvSpPr>
        <dsp:cNvPr id="0" name=""/>
        <dsp:cNvSpPr/>
      </dsp:nvSpPr>
      <dsp:spPr>
        <a:xfrm>
          <a:off x="7065398" y="5010854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ГАУ НСО Комплексный центр социальной адаптации инвалидов г.Новосибирск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7258069" y="5203525"/>
        <a:ext cx="930298" cy="930298"/>
      </dsp:txXfrm>
    </dsp:sp>
    <dsp:sp modelId="{C57B84F1-7983-423B-9DF8-0EDDA42345B7}">
      <dsp:nvSpPr>
        <dsp:cNvPr id="0" name=""/>
        <dsp:cNvSpPr/>
      </dsp:nvSpPr>
      <dsp:spPr>
        <a:xfrm rot="5400000">
          <a:off x="5369625" y="4803483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59681" y="4776876"/>
        <a:ext cx="72637" cy="72637"/>
      </dsp:txXfrm>
    </dsp:sp>
    <dsp:sp modelId="{D8701513-13D8-4BB5-9322-FF753AE60D4D}">
      <dsp:nvSpPr>
        <dsp:cNvPr id="0" name=""/>
        <dsp:cNvSpPr/>
      </dsp:nvSpPr>
      <dsp:spPr>
        <a:xfrm>
          <a:off x="5438179" y="5539570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(ИСТР) НГТУ г.Новосибирск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 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5630850" y="5732241"/>
        <a:ext cx="930298" cy="930298"/>
      </dsp:txXfrm>
    </dsp:sp>
    <dsp:sp modelId="{C913EF87-2BCD-4054-B543-6D7D9FC5D9CE}">
      <dsp:nvSpPr>
        <dsp:cNvPr id="0" name=""/>
        <dsp:cNvSpPr/>
      </dsp:nvSpPr>
      <dsp:spPr>
        <a:xfrm rot="7560000">
          <a:off x="4556015" y="4539125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246071" y="4512518"/>
        <a:ext cx="72637" cy="72637"/>
      </dsp:txXfrm>
    </dsp:sp>
    <dsp:sp modelId="{4C2F86DF-E9D4-473C-AD97-2AF2E9679487}">
      <dsp:nvSpPr>
        <dsp:cNvPr id="0" name=""/>
        <dsp:cNvSpPr/>
      </dsp:nvSpPr>
      <dsp:spPr>
        <a:xfrm>
          <a:off x="3810960" y="5010854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Искитимский центр профессионального обучения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4003631" y="5203525"/>
        <a:ext cx="930298" cy="930298"/>
      </dsp:txXfrm>
    </dsp:sp>
    <dsp:sp modelId="{C5848A60-F1B0-4E74-80D2-E1F523ED0321}">
      <dsp:nvSpPr>
        <dsp:cNvPr id="0" name=""/>
        <dsp:cNvSpPr/>
      </dsp:nvSpPr>
      <dsp:spPr>
        <a:xfrm rot="9720000">
          <a:off x="4053177" y="3847027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743233" y="3820421"/>
        <a:ext cx="72637" cy="72637"/>
      </dsp:txXfrm>
    </dsp:sp>
    <dsp:sp modelId="{79E062BD-1B56-49A7-9070-EAD0F4EF6CB1}">
      <dsp:nvSpPr>
        <dsp:cNvPr id="0" name=""/>
        <dsp:cNvSpPr/>
      </dsp:nvSpPr>
      <dsp:spPr>
        <a:xfrm>
          <a:off x="2805283" y="362665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ГАУ НСО «Центр адаптивной физической культуры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и спорта НСО»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2997954" y="3819330"/>
        <a:ext cx="930298" cy="930298"/>
      </dsp:txXfrm>
    </dsp:sp>
    <dsp:sp modelId="{754D6992-327E-48C1-BEC3-CFC7E50CB82F}">
      <dsp:nvSpPr>
        <dsp:cNvPr id="0" name=""/>
        <dsp:cNvSpPr/>
      </dsp:nvSpPr>
      <dsp:spPr>
        <a:xfrm rot="11880000">
          <a:off x="4053177" y="2991548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743233" y="2964941"/>
        <a:ext cx="72637" cy="72637"/>
      </dsp:txXfrm>
    </dsp:sp>
    <dsp:sp modelId="{71861E8C-0156-430A-81E8-D3336EFF8BD0}">
      <dsp:nvSpPr>
        <dsp:cNvPr id="0" name=""/>
        <dsp:cNvSpPr/>
      </dsp:nvSpPr>
      <dsp:spPr>
        <a:xfrm>
          <a:off x="2805283" y="1915699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Межпоселковая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детская библиотека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г. Искитим НСО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2997954" y="2108370"/>
        <a:ext cx="930298" cy="930298"/>
      </dsp:txXfrm>
    </dsp:sp>
    <dsp:sp modelId="{16CE165F-9DF8-48C8-9B34-9FB8181097BB}">
      <dsp:nvSpPr>
        <dsp:cNvPr id="0" name=""/>
        <dsp:cNvSpPr/>
      </dsp:nvSpPr>
      <dsp:spPr>
        <a:xfrm rot="14040000">
          <a:off x="4556015" y="2299450"/>
          <a:ext cx="1452749" cy="19423"/>
        </a:xfrm>
        <a:custGeom>
          <a:avLst/>
          <a:gdLst/>
          <a:ahLst/>
          <a:cxnLst/>
          <a:rect l="0" t="0" r="0" b="0"/>
          <a:pathLst>
            <a:path>
              <a:moveTo>
                <a:pt x="0" y="9711"/>
              </a:moveTo>
              <a:lnTo>
                <a:pt x="1452749" y="97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246071" y="2272843"/>
        <a:ext cx="72637" cy="72637"/>
      </dsp:txXfrm>
    </dsp:sp>
    <dsp:sp modelId="{01EB1BBE-7835-48D9-BE5B-4607D0C3E6FE}">
      <dsp:nvSpPr>
        <dsp:cNvPr id="0" name=""/>
        <dsp:cNvSpPr/>
      </dsp:nvSpPr>
      <dsp:spPr>
        <a:xfrm>
          <a:off x="3810960" y="531504"/>
          <a:ext cx="1315640" cy="13156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800" b="1" i="1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rPr>
            <a:t>ГБПОУ НСО «Новосибирский профессионально-педагогический колледж»</a:t>
          </a:r>
          <a:endParaRPr kumimoji="0" lang="ru-RU" altLang="ru-RU" sz="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4003631" y="724175"/>
        <a:ext cx="930298" cy="930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689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39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32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84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0744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975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1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000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923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40623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630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2E4F921-A135-42BA-A5A4-10CA58BEB57D}" type="datetimeFigureOut">
              <a:rPr lang="ru-RU" smtClean="0"/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2302C0-E993-4F06-B51C-15A544DCC6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13263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206" y="1515292"/>
            <a:ext cx="9413966" cy="3936271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Особенности </a:t>
            </a:r>
            <a:r>
              <a:rPr lang="ru-RU" sz="4000" b="1" dirty="0" smtClean="0"/>
              <a:t>взаимодействия</a:t>
            </a:r>
            <a:br>
              <a:rPr lang="ru-RU" sz="4000" b="1" dirty="0" smtClean="0"/>
            </a:br>
            <a:r>
              <a:rPr lang="ru-RU" sz="4000" b="1" dirty="0" smtClean="0"/>
              <a:t> « коррекционной школы </a:t>
            </a:r>
            <a:r>
              <a:rPr lang="ru-RU" sz="4000" b="1" dirty="0"/>
              <a:t>– </a:t>
            </a:r>
            <a:r>
              <a:rPr lang="ru-RU" sz="4000" b="1" dirty="0" smtClean="0"/>
              <a:t>интернат №12»</a:t>
            </a:r>
            <a:br>
              <a:rPr lang="ru-RU" sz="4000" b="1" dirty="0" smtClean="0"/>
            </a:br>
            <a:r>
              <a:rPr lang="ru-RU" sz="4000" b="1" dirty="0" smtClean="0"/>
              <a:t>и </a:t>
            </a:r>
            <a:r>
              <a:rPr lang="ru-RU" sz="4000" b="1" dirty="0"/>
              <a:t>профессиональных образовательных организаций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38949" y="4519749"/>
            <a:ext cx="5529942" cy="204361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МАОУ КШИ №12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Искитима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Новосибирской области</a:t>
            </a:r>
          </a:p>
          <a:p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Дюкова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Леонидовна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83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6" name="Picture 2" descr="https://sun9-33.userapi.com/impg/poW64MJbvV2jdIncTKtV0_M3KiFNV1_C9YtNqg/k8gH0WJGsP4.jpg?size=810x1080&amp;quality=96&amp;sign=ec96a2fbc35715251299fb8df86fdd1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357" y="260648"/>
            <a:ext cx="4878952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68" name="Picture 4" descr="https://sun9-43.userapi.com/impg/KVDCXTGj-PvrRgwU3pWc4TVyyseTLOeJLuwZJA/fWHejxAZPjk.jpg?size=810x1080&amp;quality=96&amp;sign=2436b7cc0031e7c8e7f7d6f6edbdf834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8881" y="260648"/>
            <a:ext cx="5024846" cy="6465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8496301" y="1797051"/>
            <a:ext cx="369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7381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920351" y="-380010"/>
            <a:ext cx="95004" cy="10226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6171" y="1598418"/>
            <a:ext cx="10058400" cy="4781006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/>
              <a:t>Дни открытых </a:t>
            </a:r>
            <a:r>
              <a:rPr lang="ru-RU" sz="4000" b="1" dirty="0" smtClean="0"/>
              <a:t>дверей:</a:t>
            </a:r>
            <a:endParaRPr lang="ru-RU" sz="4000" b="1" dirty="0"/>
          </a:p>
          <a:p>
            <a:r>
              <a:rPr lang="ru-RU" sz="4000" dirty="0" smtClean="0"/>
              <a:t>ИСТ НГТУ</a:t>
            </a:r>
          </a:p>
          <a:p>
            <a:r>
              <a:rPr lang="ru-RU" sz="4000" dirty="0"/>
              <a:t>ГБПОУ НСО </a:t>
            </a:r>
            <a:r>
              <a:rPr lang="ru-RU" sz="4000" dirty="0" err="1"/>
              <a:t>Искитимский</a:t>
            </a:r>
            <a:r>
              <a:rPr lang="ru-RU" sz="4000" dirty="0"/>
              <a:t> центр профессионального </a:t>
            </a:r>
            <a:r>
              <a:rPr lang="ru-RU" sz="4000" dirty="0" smtClean="0"/>
              <a:t>обучения.</a:t>
            </a:r>
          </a:p>
          <a:p>
            <a:pPr marL="0" indent="0">
              <a:buNone/>
            </a:pPr>
            <a:r>
              <a:rPr lang="ru-RU" sz="4000" b="1" dirty="0"/>
              <a:t>«Классная встреча» </a:t>
            </a:r>
            <a:r>
              <a:rPr lang="ru-RU" sz="4000" b="1" dirty="0" smtClean="0"/>
              <a:t>со студентами, </a:t>
            </a:r>
          </a:p>
          <a:p>
            <a:pPr marL="0" indent="0">
              <a:buNone/>
            </a:pPr>
            <a:r>
              <a:rPr lang="ru-RU" sz="4000" b="1" dirty="0" smtClean="0"/>
              <a:t>встречи с выпускниками школы</a:t>
            </a:r>
          </a:p>
        </p:txBody>
      </p:sp>
    </p:spTree>
    <p:extLst>
      <p:ext uri="{BB962C8B-B14F-4D97-AF65-F5344CB8AC3E}">
        <p14:creationId xmlns:p14="http://schemas.microsoft.com/office/powerpoint/2010/main" val="28700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73268" y="143692"/>
            <a:ext cx="54345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География поступления выпускников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13117" y="4323806"/>
            <a:ext cx="149341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Челябинск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98373" y="5003074"/>
            <a:ext cx="195497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Новосибирск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99369" y="3943494"/>
            <a:ext cx="99727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Уфа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76010" y="5533217"/>
            <a:ext cx="113859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Искитим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438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8212" y="642594"/>
            <a:ext cx="6044541" cy="13716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6775399"/>
              </p:ext>
            </p:extLst>
          </p:nvPr>
        </p:nvGraphicFramePr>
        <p:xfrm>
          <a:off x="2586445" y="139337"/>
          <a:ext cx="7167156" cy="654055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01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47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2017-2018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2018-2019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2019-2020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Общее число обучающихся,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окончивших ОУ: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9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по общеобразовательной программе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по программе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VIII</a:t>
                      </a: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вида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4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Техникум-интернат инвалидов им. ИИ.Шуба (Челябинск)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3(21,4%)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1(8%)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4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- Уфимский медицинский колледж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1(7,1%)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9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- Новосибирский автотранспортный колледж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3(18,8%)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4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Новосибирский колледж автосервиса и дорожного хозяйства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1(6,2%)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ИСТ НГТУ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8(57,2%)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3(18,8%)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5(38,4%)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89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Новосибирский областной колледж культуры и искусства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2(15,3%)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4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-Новосибирский технологический колледж питания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2(15,3%)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889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Искитимский центр профессионального обучения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1(6,2%)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- работает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2(14,3%)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3(18,8%)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3(23%)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- дома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5(31,2%)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3474" marR="33474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86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8151" y="2149433"/>
            <a:ext cx="104977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МАОУ г. </a:t>
            </a:r>
            <a:r>
              <a:rPr lang="ru-RU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Искитима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НСО</a:t>
            </a:r>
          </a:p>
          <a:p>
            <a:pPr algn="ctr"/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«Коррекционная школа – интернат №12» – участник федерального проекта  «Современная школа» национального проекта «Образование»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07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u="sng" dirty="0">
                <a:solidFill>
                  <a:srgbClr val="FF0000"/>
                </a:solidFill>
              </a:rPr>
              <a:t>В МАОУ КШИ №12 будут оснащены:</a:t>
            </a: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Кабинеты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предметной области «Технология»: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токарная мастерская», «Швейная мастерская»;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Кабинеты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доп.образования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«Мастерская повара», «Мастерская декоративно прикладного искусства»;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Кабинеты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развивающей направленности: «Кабинет сенсомоторного развития» и «Кабинет учителя - дефектолога».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новое направление «Автодело»;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57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одзаголовок 2"/>
          <p:cNvSpPr txBox="1">
            <a:spLocks/>
          </p:cNvSpPr>
          <p:nvPr/>
        </p:nvSpPr>
        <p:spPr bwMode="auto">
          <a:xfrm>
            <a:off x="977084" y="5565231"/>
            <a:ext cx="46577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b="1">
                <a:latin typeface="Calibri" panose="020F0502020204030204" pitchFamily="34" charset="0"/>
              </a:rPr>
              <a:t>Дизайн-проект оснащаемого помещения</a:t>
            </a:r>
          </a:p>
        </p:txBody>
      </p:sp>
      <p:sp>
        <p:nvSpPr>
          <p:cNvPr id="14339" name="Подзаголовок 2"/>
          <p:cNvSpPr txBox="1">
            <a:spLocks/>
          </p:cNvSpPr>
          <p:nvPr/>
        </p:nvSpPr>
        <p:spPr bwMode="auto">
          <a:xfrm>
            <a:off x="5421313" y="5462588"/>
            <a:ext cx="65468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4340" name="Заголовок 1"/>
          <p:cNvSpPr txBox="1">
            <a:spLocks/>
          </p:cNvSpPr>
          <p:nvPr/>
        </p:nvSpPr>
        <p:spPr bwMode="auto">
          <a:xfrm>
            <a:off x="470518" y="448113"/>
            <a:ext cx="5164292" cy="8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FF0000"/>
                </a:solidFill>
                <a:latin typeface="Calibri Light" panose="020F0302020204030204" pitchFamily="34" charset="0"/>
              </a:rPr>
              <a:t>Кабинет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FF0000"/>
                </a:solidFill>
                <a:latin typeface="Calibri Light" panose="020F0302020204030204" pitchFamily="34" charset="0"/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«СТОЛЯРНО-ТОКАРНОГО ДЕЛА»</a:t>
            </a:r>
          </a:p>
          <a:p>
            <a:pPr algn="ctr" eaLnBrk="1" hangingPunct="1">
              <a:lnSpc>
                <a:spcPct val="90000"/>
              </a:lnSpc>
            </a:pPr>
            <a:endParaRPr lang="ru-RU" altLang="ru-RU" b="1" dirty="0">
              <a:solidFill>
                <a:srgbClr val="A81893"/>
              </a:solidFill>
              <a:latin typeface="Calibri Light" panose="020F0302020204030204" pitchFamily="34" charset="0"/>
            </a:endParaRPr>
          </a:p>
        </p:txBody>
      </p:sp>
      <p:pic>
        <p:nvPicPr>
          <p:cNvPr id="14344" name="Picture 2" descr="C:\Users\User01\AppData\Local\Temp\7zO84EEE67F\Токарная мастерска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84" y="79173"/>
            <a:ext cx="5958716" cy="324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3" descr="C:\Users\User01\AppData\Local\Temp\7zO84EA48DF\Токарная мастерская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84" y="3558915"/>
            <a:ext cx="5958716" cy="320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18" y="2574199"/>
            <a:ext cx="5046314" cy="236514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98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 txBox="1">
            <a:spLocks/>
          </p:cNvSpPr>
          <p:nvPr/>
        </p:nvSpPr>
        <p:spPr bwMode="auto">
          <a:xfrm>
            <a:off x="358775" y="5465763"/>
            <a:ext cx="42783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3315" name="Заголовок 1"/>
          <p:cNvSpPr txBox="1">
            <a:spLocks/>
          </p:cNvSpPr>
          <p:nvPr/>
        </p:nvSpPr>
        <p:spPr bwMode="auto">
          <a:xfrm>
            <a:off x="888274" y="454705"/>
            <a:ext cx="10614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FF0000"/>
                </a:solidFill>
                <a:latin typeface="Calibri Light" panose="020F0302020204030204" pitchFamily="34" charset="0"/>
              </a:rPr>
              <a:t>Кабинет </a:t>
            </a:r>
            <a:r>
              <a:rPr lang="ru-RU" altLang="ru-RU" sz="2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«СТОЛЯРНО-ТОКАРНОГО ДЕЛА»</a:t>
            </a:r>
          </a:p>
        </p:txBody>
      </p:sp>
      <p:pic>
        <p:nvPicPr>
          <p:cNvPr id="13317" name="Picture 10" descr="C:\Users\User01\AppData\Local\Temp\7zO84EF541B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19" y="963454"/>
            <a:ext cx="5326482" cy="283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1" descr="C:\Users\User01\AppData\Local\Temp\7zO84E8402B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3866607"/>
            <a:ext cx="11455400" cy="276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3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 txBox="1">
            <a:spLocks/>
          </p:cNvSpPr>
          <p:nvPr/>
        </p:nvSpPr>
        <p:spPr bwMode="auto">
          <a:xfrm>
            <a:off x="358775" y="5465763"/>
            <a:ext cx="42783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5363" name="Подзаголовок 2"/>
          <p:cNvSpPr txBox="1">
            <a:spLocks/>
          </p:cNvSpPr>
          <p:nvPr/>
        </p:nvSpPr>
        <p:spPr bwMode="auto">
          <a:xfrm>
            <a:off x="5421313" y="5462588"/>
            <a:ext cx="65468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>
                <a:latin typeface="Calibri" panose="020F0502020204030204" pitchFamily="34" charset="0"/>
              </a:rPr>
              <a:t>Фотографии  слайдов)</a:t>
            </a:r>
          </a:p>
        </p:txBody>
      </p:sp>
      <p:sp>
        <p:nvSpPr>
          <p:cNvPr id="15364" name="Заголовок 1"/>
          <p:cNvSpPr txBox="1">
            <a:spLocks/>
          </p:cNvSpPr>
          <p:nvPr/>
        </p:nvSpPr>
        <p:spPr bwMode="auto">
          <a:xfrm>
            <a:off x="914400" y="282575"/>
            <a:ext cx="10614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A818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</a:t>
            </a:r>
            <a:r>
              <a:rPr lang="ru-RU" altLang="ru-RU" sz="2800" b="1" dirty="0">
                <a:solidFill>
                  <a:srgbClr val="A818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«ШВЕЙНОЕ ДЕЛО</a:t>
            </a:r>
            <a:r>
              <a:rPr lang="ru-RU" altLang="ru-RU" sz="2800" b="1" dirty="0" smtClean="0">
                <a:solidFill>
                  <a:srgbClr val="A818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800" b="1" dirty="0">
              <a:solidFill>
                <a:srgbClr val="A818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5" name="Picture 2" descr="C:\Users\User01\AppData\Local\Temp\7zO84EF7D33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" y="3979863"/>
            <a:ext cx="11879839" cy="27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3" descr="C:\Users\User01\AppData\Local\Temp\7zO84EC70F3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79" y="842169"/>
            <a:ext cx="6089650" cy="30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34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 txBox="1">
            <a:spLocks/>
          </p:cNvSpPr>
          <p:nvPr/>
        </p:nvSpPr>
        <p:spPr bwMode="auto">
          <a:xfrm>
            <a:off x="306388" y="6354763"/>
            <a:ext cx="54673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 b="1" dirty="0">
              <a:latin typeface="Calibri" panose="020F0502020204030204" pitchFamily="34" charset="0"/>
            </a:endParaRPr>
          </a:p>
        </p:txBody>
      </p:sp>
      <p:sp>
        <p:nvSpPr>
          <p:cNvPr id="5123" name="Подзаголовок 2"/>
          <p:cNvSpPr txBox="1">
            <a:spLocks/>
          </p:cNvSpPr>
          <p:nvPr/>
        </p:nvSpPr>
        <p:spPr bwMode="auto">
          <a:xfrm>
            <a:off x="5421313" y="5462588"/>
            <a:ext cx="65468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5124" name="Заголовок 1"/>
          <p:cNvSpPr txBox="1">
            <a:spLocks/>
          </p:cNvSpPr>
          <p:nvPr/>
        </p:nvSpPr>
        <p:spPr bwMode="auto">
          <a:xfrm>
            <a:off x="914400" y="190500"/>
            <a:ext cx="106140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«ДЕКОРАТИВНО-ПРИКЛАДНОГО ИСКУССТВА</a:t>
            </a:r>
            <a:r>
              <a:rPr lang="ru-RU" alt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30" name="Picture 4" descr="C:\Users\User01\AppData\Local\Temp\7zO84E0CD38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889000"/>
            <a:ext cx="5690085" cy="431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" descr="C:\Users\User01\AppData\Local\Temp\7zO84E185F8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332" y="2097910"/>
            <a:ext cx="6052594" cy="4666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75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" y="95795"/>
            <a:ext cx="5519735" cy="3875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867" y="95795"/>
            <a:ext cx="5434148" cy="4075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 descr="D:\Desktop\ФОТО 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2286" y="3002452"/>
            <a:ext cx="5007428" cy="366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2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одзаголовок 2"/>
          <p:cNvSpPr txBox="1">
            <a:spLocks/>
          </p:cNvSpPr>
          <p:nvPr/>
        </p:nvSpPr>
        <p:spPr bwMode="auto">
          <a:xfrm>
            <a:off x="881063" y="6351588"/>
            <a:ext cx="472281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 b="1" dirty="0">
              <a:latin typeface="Calibri" panose="020F0502020204030204" pitchFamily="34" charset="0"/>
            </a:endParaRPr>
          </a:p>
        </p:txBody>
      </p:sp>
      <p:sp>
        <p:nvSpPr>
          <p:cNvPr id="7171" name="Подзаголовок 2"/>
          <p:cNvSpPr txBox="1">
            <a:spLocks/>
          </p:cNvSpPr>
          <p:nvPr/>
        </p:nvSpPr>
        <p:spPr bwMode="auto">
          <a:xfrm>
            <a:off x="5421313" y="5462588"/>
            <a:ext cx="65468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7172" name="Заголовок 1"/>
          <p:cNvSpPr txBox="1">
            <a:spLocks/>
          </p:cNvSpPr>
          <p:nvPr/>
        </p:nvSpPr>
        <p:spPr bwMode="auto">
          <a:xfrm>
            <a:off x="-261257" y="2744247"/>
            <a:ext cx="640049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</a:t>
            </a:r>
            <a:b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«МАСТЕРСКАЯ ПОВАРА»</a:t>
            </a:r>
          </a:p>
        </p:txBody>
      </p:sp>
      <p:pic>
        <p:nvPicPr>
          <p:cNvPr id="7173" name="Picture 1" descr="C:\Users\User01\AppData\Local\Temp\7zO84EA3561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070" y="190499"/>
            <a:ext cx="6003094" cy="3178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 descr="C:\Users\User01\AppData\Local\Temp\7zO84EC1AC1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070" y="3526884"/>
            <a:ext cx="6004682" cy="316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326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дзаголовок 2"/>
          <p:cNvSpPr txBox="1">
            <a:spLocks/>
          </p:cNvSpPr>
          <p:nvPr/>
        </p:nvSpPr>
        <p:spPr bwMode="auto">
          <a:xfrm>
            <a:off x="358775" y="5465763"/>
            <a:ext cx="42783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3075" name="Подзаголовок 2"/>
          <p:cNvSpPr txBox="1">
            <a:spLocks/>
          </p:cNvSpPr>
          <p:nvPr/>
        </p:nvSpPr>
        <p:spPr bwMode="auto">
          <a:xfrm>
            <a:off x="5403850" y="6135688"/>
            <a:ext cx="65468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3076" name="Заголовок 1"/>
          <p:cNvSpPr txBox="1">
            <a:spLocks/>
          </p:cNvSpPr>
          <p:nvPr/>
        </p:nvSpPr>
        <p:spPr bwMode="auto">
          <a:xfrm>
            <a:off x="914400" y="195263"/>
            <a:ext cx="106140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«АВТОДЕЛО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3" descr="C:\Users\User01\AppData\Local\Temp\7zOCEC907E4\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7" t="1443"/>
          <a:stretch/>
        </p:blipFill>
        <p:spPr>
          <a:xfrm>
            <a:off x="1100772" y="863364"/>
            <a:ext cx="10241280" cy="5815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101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376309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«АВТОДЕЛО»</a:t>
            </a:r>
            <a:b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6" name="Picture 11" descr="C:\Users\User01\AppData\Local\Temp\7zOC2FBD55D\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2291" b="-1"/>
          <a:stretch/>
        </p:blipFill>
        <p:spPr bwMode="auto">
          <a:xfrm>
            <a:off x="1658982" y="1018903"/>
            <a:ext cx="9113520" cy="5666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98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vjoy.cc/wp-content/uploads/2020/06/slide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1" y="87087"/>
            <a:ext cx="11948160" cy="668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56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81783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Задачи </a:t>
            </a:r>
            <a:r>
              <a:rPr lang="ru-RU" b="1" dirty="0" err="1" smtClean="0"/>
              <a:t>профориентационной</a:t>
            </a:r>
            <a:r>
              <a:rPr lang="ru-RU" b="1" dirty="0" smtClean="0"/>
              <a:t> работы: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32709"/>
            <a:ext cx="10058400" cy="450233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800" dirty="0" smtClean="0"/>
              <a:t>выявлять   </a:t>
            </a:r>
            <a:r>
              <a:rPr lang="ru-RU" sz="2800" dirty="0"/>
              <a:t>и своевременно формировать способности профессионального самоопределения;</a:t>
            </a:r>
          </a:p>
          <a:p>
            <a:pPr lvl="0"/>
            <a:r>
              <a:rPr lang="ru-RU" sz="2800" dirty="0"/>
              <a:t>осуществлять </a:t>
            </a:r>
            <a:r>
              <a:rPr lang="ru-RU" sz="2800" dirty="0" err="1"/>
              <a:t>профподбор</a:t>
            </a:r>
            <a:r>
              <a:rPr lang="ru-RU" sz="2800" dirty="0"/>
              <a:t>  доступных по состоянию здоровья профессий и видов труда; коррекция неадекватных </a:t>
            </a:r>
            <a:r>
              <a:rPr lang="ru-RU" sz="2800" dirty="0" err="1"/>
              <a:t>профпланов</a:t>
            </a:r>
            <a:r>
              <a:rPr lang="ru-RU" sz="2800" dirty="0"/>
              <a:t>, трудовых установок и др.</a:t>
            </a:r>
          </a:p>
          <a:p>
            <a:pPr lvl="0"/>
            <a:r>
              <a:rPr lang="ru-RU" sz="2800" dirty="0"/>
              <a:t>информирование  о мире профессий и  оказание  помощи в профессиональном выборе учащимся;</a:t>
            </a:r>
          </a:p>
          <a:p>
            <a:pPr lvl="0"/>
            <a:r>
              <a:rPr lang="ru-RU" sz="2800" dirty="0"/>
              <a:t>поиск путей, направленных на повышение конкурентоспособности выпускников. </a:t>
            </a:r>
            <a:endParaRPr lang="ru-RU" sz="2800" dirty="0" smtClean="0"/>
          </a:p>
          <a:p>
            <a:pPr lvl="0"/>
            <a:r>
              <a:rPr lang="ru-RU" sz="2800" dirty="0"/>
              <a:t>к</a:t>
            </a:r>
            <a:r>
              <a:rPr lang="ru-RU" sz="2800" dirty="0" smtClean="0"/>
              <a:t>ачественное </a:t>
            </a:r>
            <a:r>
              <a:rPr lang="ru-RU" sz="2800" dirty="0"/>
              <a:t>изменение роли  родителей в профессиональном самоопределении учащихся;</a:t>
            </a:r>
          </a:p>
          <a:p>
            <a:pPr lvl="0"/>
            <a:r>
              <a:rPr lang="ru-RU" sz="2800" dirty="0"/>
              <a:t>совершенствовать способность профессионального самоопределения через возможность осознанного выбора профессии.</a:t>
            </a:r>
          </a:p>
          <a:p>
            <a:pPr lvl="0"/>
            <a:r>
              <a:rPr lang="ru-RU" sz="2800" dirty="0"/>
              <a:t>способствовать нравственному самосовершенствованию учащегося, его готовности к социальному самоопределению и поиску жизненных ценностей.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8"/>
          <a:stretch>
            <a:fillRect/>
          </a:stretch>
        </p:blipFill>
        <p:spPr bwMode="auto">
          <a:xfrm>
            <a:off x="1" y="0"/>
            <a:ext cx="121983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070686"/>
              </p:ext>
            </p:extLst>
          </p:nvPr>
        </p:nvGraphicFramePr>
        <p:xfrm>
          <a:off x="337609" y="696323"/>
          <a:ext cx="11523133" cy="5641444"/>
        </p:xfrm>
        <a:graphic>
          <a:graphicData uri="http://schemas.openxmlformats.org/drawingml/2006/table">
            <a:tbl>
              <a:tblPr/>
              <a:tblGrid>
                <a:gridCol w="3765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0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6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1456">
                <a:tc>
                  <a:txBody>
                    <a:bodyPr/>
                    <a:lstStyle/>
                    <a:p>
                      <a:pPr marL="0" marR="0" lvl="0" indent="-215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ru-RU" sz="1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Творческое объединение дополнительного образования</a:t>
                      </a:r>
                      <a:endParaRPr kumimoji="0" 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67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Дополнительная общеобразовательная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67A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9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общеразвивающая</a:t>
                      </a:r>
                      <a:r>
                        <a:rPr kumimoji="0" lang="ru-RU" sz="1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)   программа</a:t>
                      </a:r>
                      <a:endParaRPr kumimoji="0" 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67A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67A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Направление деятельности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67A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7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Изостудия «Исток»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«Юный Художник»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художественное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07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Танцевальная студия «Радуга»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 ритмах радуги»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художественное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3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Студия жестовой песни «Акварель»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«Мелодия рук»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художественно 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3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«Кудряшка»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(парикмахерское искусство)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«Юный парикмахер»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социально-гуманитарное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7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«Хозяюшка» (кулинарное дело)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«Мамины помощники»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социально-гуманитарное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4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Тильдомания</a:t>
                      </a: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«Фантазия и мастерство»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художественное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43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Студия психологического театра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«Музыка души»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«Музыка души»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художественное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792">
                <a:tc>
                  <a:txBody>
                    <a:bodyPr/>
                    <a:lstStyle/>
                    <a:p>
                      <a:pPr marL="0" marR="0" lvl="0" indent="-215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Спортивная секция «Волейбол»</a:t>
                      </a:r>
                      <a:endParaRPr kumimoji="0" 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«Волейбол»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спортивно  -оздоровительное</a:t>
                      </a:r>
                    </a:p>
                  </a:txBody>
                  <a:tcPr marL="54233" marR="542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4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066800" y="2014194"/>
            <a:ext cx="10058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 descr="http://www.s-12g-isk.edusite.ru/images/p122_izo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44" y="374468"/>
            <a:ext cx="3524978" cy="2638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F:\мой самоанализ\Фотографии\Родник духовного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9692"/>
          <a:stretch/>
        </p:blipFill>
        <p:spPr>
          <a:xfrm>
            <a:off x="8299377" y="374468"/>
            <a:ext cx="3518264" cy="2638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Администратор\Desktop\22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23" y="4255764"/>
            <a:ext cx="3593323" cy="2514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www.s-12g-isk.edusite.ru/images/p119_img-20180621-wa0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377" y="4231944"/>
            <a:ext cx="3541427" cy="2538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добрая волна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98" y="1938819"/>
            <a:ext cx="4245827" cy="3184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87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8"/>
          <a:stretch>
            <a:fillRect/>
          </a:stretch>
        </p:blipFill>
        <p:spPr bwMode="auto">
          <a:xfrm>
            <a:off x="-6350" y="0"/>
            <a:ext cx="121983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Прямоугольник 3"/>
          <p:cNvSpPr>
            <a:spLocks noChangeArrowheads="1"/>
          </p:cNvSpPr>
          <p:nvPr/>
        </p:nvSpPr>
        <p:spPr bwMode="auto">
          <a:xfrm>
            <a:off x="0" y="357718"/>
            <a:ext cx="12192000" cy="14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933" b="1" i="1">
                <a:solidFill>
                  <a:srgbClr val="00467A"/>
                </a:solidFill>
              </a:rPr>
              <a:t>Церемония вручения свидетельств о назначении стипендий губернатора Новосибирской области и  Благотворительного фонда «Наш день»</a:t>
            </a:r>
            <a:endParaRPr lang="ru-RU" altLang="ru-RU" sz="2933" b="1">
              <a:solidFill>
                <a:srgbClr val="00467A"/>
              </a:solidFill>
            </a:endParaRPr>
          </a:p>
        </p:txBody>
      </p:sp>
      <p:pic>
        <p:nvPicPr>
          <p:cNvPr id="49156" name="Picture 2" descr="Открыть оригинально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1518"/>
            <a:ext cx="5712884" cy="38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3" descr="C:\Users\user\AppData\Local\Temp\WhatsApp Image 2018-12-05 at 18.39.5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" t="13728" r="3539" b="13055"/>
          <a:stretch>
            <a:fillRect/>
          </a:stretch>
        </p:blipFill>
        <p:spPr bwMode="auto">
          <a:xfrm>
            <a:off x="5990168" y="2853267"/>
            <a:ext cx="6201833" cy="374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57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0" name="Rectangle 2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1" name="Rectangle 54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2" name="Rectangle 77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3" name="Rectangle 11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4" name="Rectangle 147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5" name="Rectangle 182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sp>
        <p:nvSpPr>
          <p:cNvPr id="1056" name="Rectangle 217"/>
          <p:cNvSpPr>
            <a:spLocks noChangeArrowheads="1"/>
          </p:cNvSpPr>
          <p:nvPr/>
        </p:nvSpPr>
        <p:spPr bwMode="auto">
          <a:xfrm>
            <a:off x="1" y="-2308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 sz="2400"/>
          </a:p>
        </p:txBody>
      </p:sp>
      <p:graphicFrame>
        <p:nvGraphicFramePr>
          <p:cNvPr id="2" name="Схема 1"/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243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 descr="C:\Users\836D~1\AppData\Local\Temp\Rar$DIa0.909\IMG_06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518" y="933451"/>
            <a:ext cx="8544983" cy="569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1871133" y="165100"/>
            <a:ext cx="886999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3733" b="1">
                <a:solidFill>
                  <a:srgbClr val="142F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настольной игры «ПрофХ»  </a:t>
            </a:r>
          </a:p>
        </p:txBody>
      </p:sp>
    </p:spTree>
    <p:extLst>
      <p:ext uri="{BB962C8B-B14F-4D97-AF65-F5344CB8AC3E}">
        <p14:creationId xmlns:p14="http://schemas.microsoft.com/office/powerpoint/2010/main" val="5726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7" descr="1111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2" descr="C:\Users\836D~1\AppData\Local\Temp\WhatsApp Image 2019-04-22 at 13.51.5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06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839</TotalTime>
  <Words>565</Words>
  <Application>Microsoft Office PowerPoint</Application>
  <PresentationFormat>Широкоэкранный</PresentationFormat>
  <Paragraphs>150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Garamond</vt:lpstr>
      <vt:lpstr>Times New Roman</vt:lpstr>
      <vt:lpstr>Savon</vt:lpstr>
      <vt:lpstr>Особенности взаимодействия  « коррекционной школы – интернат №12» и профессиональных образовательных организаций  </vt:lpstr>
      <vt:lpstr>Презентация PowerPoint</vt:lpstr>
      <vt:lpstr>Задачи профориентационной работы: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МАОУ КШИ №12 будут оснащены: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Кабинет «АВТОДЕЛО»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e_volkova</cp:lastModifiedBy>
  <cp:revision>23</cp:revision>
  <dcterms:created xsi:type="dcterms:W3CDTF">2021-04-20T02:39:30Z</dcterms:created>
  <dcterms:modified xsi:type="dcterms:W3CDTF">2021-06-17T07:47:38Z</dcterms:modified>
</cp:coreProperties>
</file>