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53" r:id="rId2"/>
  </p:sldMasterIdLst>
  <p:notesMasterIdLst>
    <p:notesMasterId r:id="rId12"/>
  </p:notesMasterIdLst>
  <p:handoutMasterIdLst>
    <p:handoutMasterId r:id="rId13"/>
  </p:handoutMasterIdLst>
  <p:sldIdLst>
    <p:sldId id="867" r:id="rId3"/>
    <p:sldId id="889" r:id="rId4"/>
    <p:sldId id="1116" r:id="rId5"/>
    <p:sldId id="1117" r:id="rId6"/>
    <p:sldId id="1121" r:id="rId7"/>
    <p:sldId id="1113" r:id="rId8"/>
    <p:sldId id="1118" r:id="rId9"/>
    <p:sldId id="1119" r:id="rId10"/>
    <p:sldId id="1120" r:id="rId11"/>
  </p:sldIdLst>
  <p:sldSz cx="12192000" cy="6858000"/>
  <p:notesSz cx="6858000" cy="9144000"/>
  <p:defaultTextStyle>
    <a:defPPr>
      <a:defRPr lang="fr-FR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SHOWEET" id="{D34E524A-D6EF-4CBC-A13A-51C3740B0549}">
          <p14:sldIdLst>
            <p14:sldId id="863"/>
            <p14:sldId id="867"/>
            <p14:sldId id="1097"/>
            <p14:sldId id="1098"/>
            <p14:sldId id="1099"/>
            <p14:sldId id="889"/>
            <p14:sldId id="1100"/>
            <p14:sldId id="890"/>
            <p14:sldId id="1101"/>
            <p14:sldId id="1102"/>
            <p14:sldId id="1103"/>
            <p14:sldId id="1104"/>
            <p14:sldId id="876"/>
            <p14:sldId id="877"/>
            <p14:sldId id="891"/>
            <p14:sldId id="1105"/>
            <p14:sldId id="1106"/>
            <p14:sldId id="1107"/>
            <p14:sldId id="1108"/>
            <p14:sldId id="1109"/>
          </p14:sldIdLst>
        </p14:section>
        <p14:section name="CREDITS &amp; COPYRIGHTS" id="{96A22112-93F8-4FC4-92DC-51B794962ED1}">
          <p14:sldIdLst>
            <p14:sldId id="787"/>
            <p14:sldId id="75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251" userDrawn="1">
          <p15:clr>
            <a:srgbClr val="A4A3A4"/>
          </p15:clr>
        </p15:guide>
        <p15:guide id="3" orient="horz" pos="3159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7105" userDrawn="1">
          <p15:clr>
            <a:srgbClr val="A4A3A4"/>
          </p15:clr>
        </p15:guide>
        <p15:guide id="9" pos="7408" userDrawn="1">
          <p15:clr>
            <a:srgbClr val="A4A3A4"/>
          </p15:clr>
        </p15:guide>
        <p15:guide id="10" pos="303" userDrawn="1">
          <p15:clr>
            <a:srgbClr val="A4A3A4"/>
          </p15:clr>
        </p15:guide>
        <p15:guide id="11" pos="1965" userDrawn="1">
          <p15:clr>
            <a:srgbClr val="A4A3A4"/>
          </p15:clr>
        </p15:guide>
        <p15:guide id="12" pos="5715" userDrawn="1">
          <p15:clr>
            <a:srgbClr val="A4A3A4"/>
          </p15:clr>
        </p15:guide>
        <p15:guide id="13" pos="4384" userDrawn="1">
          <p15:clr>
            <a:srgbClr val="A4A3A4"/>
          </p15:clr>
        </p15:guide>
        <p15:guide id="14" orient="horz" pos="3295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C17"/>
    <a:srgbClr val="499F5F"/>
    <a:srgbClr val="42B56B"/>
    <a:srgbClr val="E54F40"/>
    <a:srgbClr val="0097C9"/>
    <a:srgbClr val="ED8E4A"/>
    <a:srgbClr val="2F764E"/>
    <a:srgbClr val="245A3B"/>
    <a:srgbClr val="DD8111"/>
    <a:srgbClr val="2050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94" autoAdjust="0"/>
    <p:restoredTop sz="95541" autoAdjust="0"/>
  </p:normalViewPr>
  <p:slideViewPr>
    <p:cSldViewPr>
      <p:cViewPr varScale="1">
        <p:scale>
          <a:sx n="111" d="100"/>
          <a:sy n="111" d="100"/>
        </p:scale>
        <p:origin x="-564" y="-84"/>
      </p:cViewPr>
      <p:guideLst>
        <p:guide orient="horz" pos="2251"/>
        <p:guide orient="horz" pos="3159"/>
        <p:guide orient="horz" pos="981"/>
        <p:guide orient="horz" pos="3295"/>
        <p:guide orient="horz" pos="2160"/>
        <p:guide pos="3840"/>
        <p:guide pos="575"/>
        <p:guide pos="7105"/>
        <p:guide pos="7408"/>
        <p:guide pos="303"/>
        <p:guide pos="1965"/>
        <p:guide pos="5715"/>
        <p:guide pos="4384"/>
      </p:guideLst>
    </p:cSldViewPr>
  </p:slideViewPr>
  <p:outlineViewPr>
    <p:cViewPr>
      <p:scale>
        <a:sx n="33" d="100"/>
        <a:sy n="33" d="100"/>
      </p:scale>
      <p:origin x="0" y="-32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6/17/2021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6/17/2021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2195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0166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900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2932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173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Calibri Light" panose="020F0302020204030204" pitchFamily="34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699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Calibri Light" panose="020F0302020204030204" pitchFamily="34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88488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563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3" name="Rectangle 12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Calibri Light" panose="020F0302020204030204" pitchFamily="34" charset="0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6796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74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Calibri Light" panose="020F0302020204030204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493757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258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ft (dark)"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Calibri Light" panose="020F0302020204030204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493757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chemeClr val="tx1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71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2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376" y="228855"/>
            <a:ext cx="11233248" cy="954108"/>
          </a:xfrm>
        </p:spPr>
        <p:txBody>
          <a:bodyPr wrap="square" anchor="b">
            <a:sp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5"/>
            <a:ext cx="1627773" cy="451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94" y="1426467"/>
            <a:ext cx="6338473" cy="523874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89943" y="1700811"/>
            <a:ext cx="5616575" cy="31680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4937768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308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813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4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="" xmlns:p14="http://schemas.microsoft.com/office/powerpoint/2010/main" val="397476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1" r:id="rId2"/>
    <p:sldLayoutId id="2147483770" r:id="rId3"/>
    <p:sldLayoutId id="2147483772" r:id="rId4"/>
    <p:sldLayoutId id="2147483775" r:id="rId5"/>
    <p:sldLayoutId id="2147483751" r:id="rId6"/>
    <p:sldLayoutId id="2147483750" r:id="rId7"/>
  </p:sldLayoutIdLst>
  <p:hf hdr="0" ftr="0" dt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26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38930" y="341031"/>
            <a:ext cx="2914141" cy="80474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2185947" y="2158991"/>
            <a:ext cx="7820106" cy="34163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914354"/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Free </a:t>
            </a:r>
            <a:r>
              <a:rPr lang="en-US" sz="5400">
                <a:solidFill>
                  <a:schemeClr val="bg1"/>
                </a:solidFill>
                <a:latin typeface="Calibri Light" panose="020F0302020204030204" pitchFamily="34" charset="0"/>
              </a:rPr>
              <a:t>creative templates</a:t>
            </a:r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, charts, diagrams and maps for your outstanding presentations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38008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14017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3E0CBD-0020-9B4C-9A56-326C3B22F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56" y="2786058"/>
            <a:ext cx="8286808" cy="1323439"/>
          </a:xfrm>
        </p:spPr>
        <p:txBody>
          <a:bodyPr/>
          <a:lstStyle/>
          <a:p>
            <a:pPr algn="ctr"/>
            <a:r>
              <a:rPr lang="ru-RU" dirty="0" smtClean="0"/>
              <a:t>Приёмная кампания 2021: система СПО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1077B55-DE0A-1147-90F1-0FC783990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E59EA761-4B39-42E9-BF0C-6C70FD3D8EA3}"/>
              </a:ext>
            </a:extLst>
          </p:cNvPr>
          <p:cNvGrpSpPr/>
          <p:nvPr/>
        </p:nvGrpSpPr>
        <p:grpSpPr>
          <a:xfrm rot="12232565">
            <a:off x="98853" y="1533142"/>
            <a:ext cx="3791460" cy="466639"/>
            <a:chOff x="2825423" y="4140540"/>
            <a:chExt cx="4197675" cy="483477"/>
          </a:xfrm>
        </p:grpSpPr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D17E8A76-5C0D-4AB5-BD7E-A1D85FC96072}"/>
                </a:ext>
              </a:extLst>
            </p:cNvPr>
            <p:cNvSpPr/>
            <p:nvPr/>
          </p:nvSpPr>
          <p:spPr>
            <a:xfrm>
              <a:off x="2825423" y="4140541"/>
              <a:ext cx="3920795" cy="483476"/>
            </a:xfrm>
            <a:custGeom>
              <a:avLst/>
              <a:gdLst>
                <a:gd name="connsiteX0" fmla="*/ 602581 w 3920795"/>
                <a:gd name="connsiteY0" fmla="*/ 0 h 483476"/>
                <a:gd name="connsiteX1" fmla="*/ 3577361 w 3920795"/>
                <a:gd name="connsiteY1" fmla="*/ 0 h 483476"/>
                <a:gd name="connsiteX2" fmla="*/ 3648822 w 3920795"/>
                <a:gd name="connsiteY2" fmla="*/ 0 h 483476"/>
                <a:gd name="connsiteX3" fmla="*/ 3677133 w 3920795"/>
                <a:gd name="connsiteY3" fmla="*/ 0 h 483476"/>
                <a:gd name="connsiteX4" fmla="*/ 3708958 w 3920795"/>
                <a:gd name="connsiteY4" fmla="*/ 0 h 483476"/>
                <a:gd name="connsiteX5" fmla="*/ 3737269 w 3920795"/>
                <a:gd name="connsiteY5" fmla="*/ 0 h 483476"/>
                <a:gd name="connsiteX6" fmla="*/ 3769289 w 3920795"/>
                <a:gd name="connsiteY6" fmla="*/ 0 h 483476"/>
                <a:gd name="connsiteX7" fmla="*/ 3797600 w 3920795"/>
                <a:gd name="connsiteY7" fmla="*/ 0 h 483476"/>
                <a:gd name="connsiteX8" fmla="*/ 3829425 w 3920795"/>
                <a:gd name="connsiteY8" fmla="*/ 0 h 483476"/>
                <a:gd name="connsiteX9" fmla="*/ 3857736 w 3920795"/>
                <a:gd name="connsiteY9" fmla="*/ 0 h 483476"/>
                <a:gd name="connsiteX10" fmla="*/ 3920795 w 3920795"/>
                <a:gd name="connsiteY10" fmla="*/ 0 h 483476"/>
                <a:gd name="connsiteX11" fmla="*/ 3920795 w 3920795"/>
                <a:gd name="connsiteY11" fmla="*/ 483476 h 483476"/>
                <a:gd name="connsiteX12" fmla="*/ 3857541 w 3920795"/>
                <a:gd name="connsiteY12" fmla="*/ 483476 h 483476"/>
                <a:gd name="connsiteX13" fmla="*/ 3829230 w 3920795"/>
                <a:gd name="connsiteY13" fmla="*/ 483476 h 483476"/>
                <a:gd name="connsiteX14" fmla="*/ 3797405 w 3920795"/>
                <a:gd name="connsiteY14" fmla="*/ 483476 h 483476"/>
                <a:gd name="connsiteX15" fmla="*/ 3769094 w 3920795"/>
                <a:gd name="connsiteY15" fmla="*/ 483476 h 483476"/>
                <a:gd name="connsiteX16" fmla="*/ 3737269 w 3920795"/>
                <a:gd name="connsiteY16" fmla="*/ 483476 h 483476"/>
                <a:gd name="connsiteX17" fmla="*/ 3708958 w 3920795"/>
                <a:gd name="connsiteY17" fmla="*/ 483476 h 483476"/>
                <a:gd name="connsiteX18" fmla="*/ 3676937 w 3920795"/>
                <a:gd name="connsiteY18" fmla="*/ 483476 h 483476"/>
                <a:gd name="connsiteX19" fmla="*/ 3648627 w 3920795"/>
                <a:gd name="connsiteY19" fmla="*/ 483476 h 483476"/>
                <a:gd name="connsiteX20" fmla="*/ 3577166 w 3920795"/>
                <a:gd name="connsiteY20" fmla="*/ 483476 h 483476"/>
                <a:gd name="connsiteX21" fmla="*/ 602581 w 3920795"/>
                <a:gd name="connsiteY21" fmla="*/ 483476 h 483476"/>
                <a:gd name="connsiteX22" fmla="*/ 511596 w 3920795"/>
                <a:gd name="connsiteY22" fmla="*/ 448961 h 483476"/>
                <a:gd name="connsiteX23" fmla="*/ 196467 w 3920795"/>
                <a:gd name="connsiteY23" fmla="*/ 329614 h 483476"/>
                <a:gd name="connsiteX24" fmla="*/ 12740 w 3920795"/>
                <a:gd name="connsiteY24" fmla="*/ 259980 h 483476"/>
                <a:gd name="connsiteX25" fmla="*/ 12740 w 3920795"/>
                <a:gd name="connsiteY25" fmla="*/ 223496 h 483476"/>
                <a:gd name="connsiteX26" fmla="*/ 196467 w 3920795"/>
                <a:gd name="connsiteY26" fmla="*/ 153862 h 483476"/>
                <a:gd name="connsiteX27" fmla="*/ 511596 w 3920795"/>
                <a:gd name="connsiteY27" fmla="*/ 34515 h 48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20795" h="483476">
                  <a:moveTo>
                    <a:pt x="602581" y="0"/>
                  </a:moveTo>
                  <a:lnTo>
                    <a:pt x="3577361" y="0"/>
                  </a:lnTo>
                  <a:lnTo>
                    <a:pt x="3648822" y="0"/>
                  </a:lnTo>
                  <a:lnTo>
                    <a:pt x="3677133" y="0"/>
                  </a:lnTo>
                  <a:lnTo>
                    <a:pt x="3708958" y="0"/>
                  </a:lnTo>
                  <a:lnTo>
                    <a:pt x="3737269" y="0"/>
                  </a:lnTo>
                  <a:lnTo>
                    <a:pt x="3769289" y="0"/>
                  </a:lnTo>
                  <a:lnTo>
                    <a:pt x="3797600" y="0"/>
                  </a:lnTo>
                  <a:lnTo>
                    <a:pt x="3829425" y="0"/>
                  </a:lnTo>
                  <a:lnTo>
                    <a:pt x="3857736" y="0"/>
                  </a:lnTo>
                  <a:lnTo>
                    <a:pt x="3920795" y="0"/>
                  </a:lnTo>
                  <a:lnTo>
                    <a:pt x="3920795" y="483476"/>
                  </a:lnTo>
                  <a:lnTo>
                    <a:pt x="3857541" y="483476"/>
                  </a:lnTo>
                  <a:lnTo>
                    <a:pt x="3829230" y="483476"/>
                  </a:lnTo>
                  <a:lnTo>
                    <a:pt x="3797405" y="483476"/>
                  </a:lnTo>
                  <a:lnTo>
                    <a:pt x="3769094" y="483476"/>
                  </a:lnTo>
                  <a:lnTo>
                    <a:pt x="3737269" y="483476"/>
                  </a:lnTo>
                  <a:lnTo>
                    <a:pt x="3708958" y="483476"/>
                  </a:lnTo>
                  <a:lnTo>
                    <a:pt x="3676937" y="483476"/>
                  </a:lnTo>
                  <a:lnTo>
                    <a:pt x="3648627" y="483476"/>
                  </a:lnTo>
                  <a:lnTo>
                    <a:pt x="3577166" y="483476"/>
                  </a:lnTo>
                  <a:lnTo>
                    <a:pt x="602581" y="483476"/>
                  </a:lnTo>
                  <a:lnTo>
                    <a:pt x="511596" y="448961"/>
                  </a:lnTo>
                  <a:lnTo>
                    <a:pt x="196467" y="329614"/>
                  </a:lnTo>
                  <a:lnTo>
                    <a:pt x="12740" y="259980"/>
                  </a:lnTo>
                  <a:cubicBezTo>
                    <a:pt x="-4247" y="253422"/>
                    <a:pt x="-4247" y="229920"/>
                    <a:pt x="12740" y="223496"/>
                  </a:cubicBezTo>
                  <a:lnTo>
                    <a:pt x="196467" y="153862"/>
                  </a:lnTo>
                  <a:lnTo>
                    <a:pt x="511596" y="34515"/>
                  </a:lnTo>
                  <a:close/>
                </a:path>
              </a:pathLst>
            </a:custGeom>
            <a:solidFill>
              <a:srgbClr val="EED6C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1E722312-4B34-445B-B573-CE8061A7E198}"/>
                </a:ext>
              </a:extLst>
            </p:cNvPr>
            <p:cNvSpPr/>
            <p:nvPr/>
          </p:nvSpPr>
          <p:spPr>
            <a:xfrm>
              <a:off x="2825772" y="4294286"/>
              <a:ext cx="209060" cy="175466"/>
            </a:xfrm>
            <a:custGeom>
              <a:avLst/>
              <a:gdLst>
                <a:gd name="connsiteX0" fmla="*/ 196428 w 209060"/>
                <a:gd name="connsiteY0" fmla="*/ 0 h 175466"/>
                <a:gd name="connsiteX1" fmla="*/ 209060 w 209060"/>
                <a:gd name="connsiteY1" fmla="*/ 86996 h 175466"/>
                <a:gd name="connsiteX2" fmla="*/ 196233 w 209060"/>
                <a:gd name="connsiteY2" fmla="*/ 175466 h 175466"/>
                <a:gd name="connsiteX3" fmla="*/ 12466 w 209060"/>
                <a:gd name="connsiteY3" fmla="*/ 105413 h 175466"/>
                <a:gd name="connsiteX4" fmla="*/ 0 w 209060"/>
                <a:gd name="connsiteY4" fmla="*/ 87445 h 175466"/>
                <a:gd name="connsiteX5" fmla="*/ 12391 w 209060"/>
                <a:gd name="connsiteY5" fmla="*/ 69751 h 175466"/>
                <a:gd name="connsiteX6" fmla="*/ 196118 w 209060"/>
                <a:gd name="connsiteY6" fmla="*/ 117 h 17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60" h="175466">
                  <a:moveTo>
                    <a:pt x="196428" y="0"/>
                  </a:moveTo>
                  <a:lnTo>
                    <a:pt x="209060" y="86996"/>
                  </a:lnTo>
                  <a:cubicBezTo>
                    <a:pt x="209060" y="118478"/>
                    <a:pt x="204491" y="148339"/>
                    <a:pt x="196233" y="175466"/>
                  </a:cubicBezTo>
                  <a:lnTo>
                    <a:pt x="12466" y="105413"/>
                  </a:lnTo>
                  <a:lnTo>
                    <a:pt x="0" y="87445"/>
                  </a:lnTo>
                  <a:lnTo>
                    <a:pt x="12391" y="69751"/>
                  </a:lnTo>
                  <a:lnTo>
                    <a:pt x="196118" y="117"/>
                  </a:lnTo>
                  <a:close/>
                </a:path>
              </a:pathLst>
            </a:custGeom>
            <a:solidFill>
              <a:srgbClr val="4B494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107" name="Shape">
              <a:extLst>
                <a:ext uri="{FF2B5EF4-FFF2-40B4-BE49-F238E27FC236}">
                  <a16:creationId xmlns="" xmlns:a16="http://schemas.microsoft.com/office/drawing/2014/main" id="{F8CA57C0-4448-49D8-8AE6-BF6BCD9A9858}"/>
                </a:ext>
              </a:extLst>
            </p:cNvPr>
            <p:cNvSpPr/>
            <p:nvPr/>
          </p:nvSpPr>
          <p:spPr>
            <a:xfrm>
              <a:off x="3384272" y="4140541"/>
              <a:ext cx="3017140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121"/>
                  </a:moveTo>
                  <a:cubicBezTo>
                    <a:pt x="0" y="16029"/>
                    <a:pt x="125" y="20141"/>
                    <a:pt x="297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305" y="0"/>
                  </a:lnTo>
                  <a:lnTo>
                    <a:pt x="305" y="553"/>
                  </a:lnTo>
                  <a:cubicBezTo>
                    <a:pt x="128" y="1968"/>
                    <a:pt x="0" y="6146"/>
                    <a:pt x="0" y="11121"/>
                  </a:cubicBezTo>
                  <a:close/>
                </a:path>
              </a:pathLst>
            </a:custGeom>
            <a:solidFill>
              <a:srgbClr val="00BAE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108" name="Shape">
              <a:extLst>
                <a:ext uri="{FF2B5EF4-FFF2-40B4-BE49-F238E27FC236}">
                  <a16:creationId xmlns="" xmlns:a16="http://schemas.microsoft.com/office/drawing/2014/main" id="{D4A08810-3C55-4057-BFE7-93C29F0114C7}"/>
                </a:ext>
              </a:extLst>
            </p:cNvPr>
            <p:cNvSpPr/>
            <p:nvPr/>
          </p:nvSpPr>
          <p:spPr>
            <a:xfrm>
              <a:off x="3346172" y="4254841"/>
              <a:ext cx="3052573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" y="66"/>
                  </a:moveTo>
                  <a:lnTo>
                    <a:pt x="552" y="619"/>
                  </a:lnTo>
                  <a:cubicBezTo>
                    <a:pt x="247" y="619"/>
                    <a:pt x="0" y="10015"/>
                    <a:pt x="0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545" y="0"/>
                  </a:lnTo>
                  <a:cubicBezTo>
                    <a:pt x="547" y="22"/>
                    <a:pt x="549" y="44"/>
                    <a:pt x="552" y="66"/>
                  </a:cubicBezTo>
                  <a:close/>
                </a:path>
              </a:pathLst>
            </a:custGeom>
            <a:solidFill>
              <a:srgbClr val="00A8D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109" name="Shape">
              <a:extLst>
                <a:ext uri="{FF2B5EF4-FFF2-40B4-BE49-F238E27FC236}">
                  <a16:creationId xmlns="" xmlns:a16="http://schemas.microsoft.com/office/drawing/2014/main" id="{36286179-297E-4FDB-9344-735013C01FD5}"/>
                </a:ext>
              </a:extLst>
            </p:cNvPr>
            <p:cNvSpPr/>
            <p:nvPr/>
          </p:nvSpPr>
          <p:spPr>
            <a:xfrm>
              <a:off x="3346172" y="4377381"/>
              <a:ext cx="3052573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" y="20981"/>
                  </a:moveTo>
                  <a:lnTo>
                    <a:pt x="552" y="21534"/>
                  </a:lnTo>
                  <a:cubicBezTo>
                    <a:pt x="549" y="21556"/>
                    <a:pt x="547" y="21578"/>
                    <a:pt x="545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11607"/>
                    <a:pt x="247" y="20981"/>
                    <a:pt x="552" y="20981"/>
                  </a:cubicBezTo>
                  <a:close/>
                </a:path>
              </a:pathLst>
            </a:custGeom>
            <a:solidFill>
              <a:srgbClr val="00A0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110" name="Shape">
              <a:extLst>
                <a:ext uri="{FF2B5EF4-FFF2-40B4-BE49-F238E27FC236}">
                  <a16:creationId xmlns="" xmlns:a16="http://schemas.microsoft.com/office/drawing/2014/main" id="{0EBB543E-C7B7-4118-81B1-C01D6A5A5C57}"/>
                </a:ext>
              </a:extLst>
            </p:cNvPr>
            <p:cNvSpPr/>
            <p:nvPr/>
          </p:nvSpPr>
          <p:spPr>
            <a:xfrm>
              <a:off x="3384272" y="4499936"/>
              <a:ext cx="3017140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97" y="0"/>
                  </a:lnTo>
                  <a:cubicBezTo>
                    <a:pt x="125" y="1459"/>
                    <a:pt x="0" y="5571"/>
                    <a:pt x="0" y="10479"/>
                  </a:cubicBezTo>
                  <a:cubicBezTo>
                    <a:pt x="0" y="15476"/>
                    <a:pt x="128" y="19632"/>
                    <a:pt x="305" y="21047"/>
                  </a:cubicBezTo>
                  <a:lnTo>
                    <a:pt x="305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97C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EDEA7202-E1AD-48FA-A317-85903B819594}"/>
                </a:ext>
              </a:extLst>
            </p:cNvPr>
            <p:cNvGrpSpPr/>
            <p:nvPr/>
          </p:nvGrpSpPr>
          <p:grpSpPr>
            <a:xfrm>
              <a:off x="6394172" y="4140542"/>
              <a:ext cx="352045" cy="483475"/>
              <a:chOff x="6410420" y="2032990"/>
              <a:chExt cx="352045" cy="496188"/>
            </a:xfrm>
          </p:grpSpPr>
          <p:sp>
            <p:nvSpPr>
              <p:cNvPr id="113" name="Rectangle">
                <a:extLst>
                  <a:ext uri="{FF2B5EF4-FFF2-40B4-BE49-F238E27FC236}">
                    <a16:creationId xmlns="" xmlns:a16="http://schemas.microsoft.com/office/drawing/2014/main" id="{1E70660B-B4C7-4BE9-AF24-F820220D728E}"/>
                  </a:ext>
                </a:extLst>
              </p:cNvPr>
              <p:cNvSpPr/>
              <p:nvPr/>
            </p:nvSpPr>
            <p:spPr>
              <a:xfrm>
                <a:off x="6410420" y="2032990"/>
                <a:ext cx="352045" cy="496188"/>
              </a:xfrm>
              <a:prstGeom prst="rect">
                <a:avLst/>
              </a:prstGeom>
              <a:solidFill>
                <a:srgbClr val="BDBEB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4" name="Rectangle">
                <a:extLst>
                  <a:ext uri="{FF2B5EF4-FFF2-40B4-BE49-F238E27FC236}">
                    <a16:creationId xmlns="" xmlns:a16="http://schemas.microsoft.com/office/drawing/2014/main" id="{A1F31A9C-6B7F-42EE-9E5A-70E1B5FE194A}"/>
                  </a:ext>
                </a:extLst>
              </p:cNvPr>
              <p:cNvSpPr/>
              <p:nvPr/>
            </p:nvSpPr>
            <p:spPr>
              <a:xfrm>
                <a:off x="66644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5" name="Rectangle">
                <a:extLst>
                  <a:ext uri="{FF2B5EF4-FFF2-40B4-BE49-F238E27FC236}">
                    <a16:creationId xmlns="" xmlns:a16="http://schemas.microsoft.com/office/drawing/2014/main" id="{A9CEA4A3-09D1-4304-B67D-FBECBDF44348}"/>
                  </a:ext>
                </a:extLst>
              </p:cNvPr>
              <p:cNvSpPr/>
              <p:nvPr/>
            </p:nvSpPr>
            <p:spPr>
              <a:xfrm>
                <a:off x="66009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6" name="Rectangle">
                <a:extLst>
                  <a:ext uri="{FF2B5EF4-FFF2-40B4-BE49-F238E27FC236}">
                    <a16:creationId xmlns="" xmlns:a16="http://schemas.microsoft.com/office/drawing/2014/main" id="{5DEE0090-3684-4416-93EA-52D110A0BB2B}"/>
                  </a:ext>
                </a:extLst>
              </p:cNvPr>
              <p:cNvSpPr/>
              <p:nvPr/>
            </p:nvSpPr>
            <p:spPr>
              <a:xfrm>
                <a:off x="65501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7" name="Rectangle">
                <a:extLst>
                  <a:ext uri="{FF2B5EF4-FFF2-40B4-BE49-F238E27FC236}">
                    <a16:creationId xmlns="" xmlns:a16="http://schemas.microsoft.com/office/drawing/2014/main" id="{986E6EBC-587E-4F00-955C-FA05F6818607}"/>
                  </a:ext>
                </a:extLst>
              </p:cNvPr>
              <p:cNvSpPr/>
              <p:nvPr/>
            </p:nvSpPr>
            <p:spPr>
              <a:xfrm>
                <a:off x="64866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12" name="Shape">
              <a:extLst>
                <a:ext uri="{FF2B5EF4-FFF2-40B4-BE49-F238E27FC236}">
                  <a16:creationId xmlns="" xmlns:a16="http://schemas.microsoft.com/office/drawing/2014/main" id="{5D2BC3B6-1402-4104-9217-574061B99E93}"/>
                </a:ext>
              </a:extLst>
            </p:cNvPr>
            <p:cNvSpPr/>
            <p:nvPr/>
          </p:nvSpPr>
          <p:spPr>
            <a:xfrm>
              <a:off x="6739252" y="4140540"/>
              <a:ext cx="283846" cy="483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956"/>
                  </a:moveTo>
                  <a:lnTo>
                    <a:pt x="21600" y="4638"/>
                  </a:lnTo>
                  <a:cubicBezTo>
                    <a:pt x="21600" y="2079"/>
                    <a:pt x="17966" y="0"/>
                    <a:pt x="13492" y="0"/>
                  </a:cubicBezTo>
                  <a:lnTo>
                    <a:pt x="0" y="0"/>
                  </a:lnTo>
                  <a:lnTo>
                    <a:pt x="0" y="21600"/>
                  </a:lnTo>
                  <a:lnTo>
                    <a:pt x="13492" y="21600"/>
                  </a:lnTo>
                  <a:cubicBezTo>
                    <a:pt x="17976" y="21594"/>
                    <a:pt x="21600" y="19516"/>
                    <a:pt x="21600" y="16956"/>
                  </a:cubicBezTo>
                  <a:close/>
                </a:path>
              </a:pathLst>
            </a:custGeom>
            <a:solidFill>
              <a:srgbClr val="D8848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8809" y="357166"/>
            <a:ext cx="1633057" cy="1500198"/>
          </a:xfrm>
          <a:prstGeom prst="rect">
            <a:avLst/>
          </a:prstGeom>
        </p:spPr>
      </p:pic>
      <p:pic>
        <p:nvPicPr>
          <p:cNvPr id="21" name="Рисунок 20"/>
          <p:cNvPicPr/>
          <p:nvPr/>
        </p:nvPicPr>
        <p:blipFill>
          <a:blip r:embed="rId4"/>
          <a:srcRect l="7696" t="35328" r="70978" b="26780"/>
          <a:stretch>
            <a:fillRect/>
          </a:stretch>
        </p:blipFill>
        <p:spPr bwMode="auto">
          <a:xfrm>
            <a:off x="8382016" y="285728"/>
            <a:ext cx="142876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61"/>
          <p:cNvSpPr txBox="1"/>
          <p:nvPr/>
        </p:nvSpPr>
        <p:spPr>
          <a:xfrm>
            <a:off x="7739074" y="5143512"/>
            <a:ext cx="3875628" cy="12311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Светлана Сергеевна Лузан, к.п.н., директор ГБПОУ НСО «Новосибирский профессионально-педагогический колледж»</a:t>
            </a:r>
          </a:p>
          <a:p>
            <a:pPr algn="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Наталья Владимировна Ходоенко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 algn="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ответственный секретарь приёмной комиссии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4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: Shape 65">
            <a:extLst>
              <a:ext uri="{FF2B5EF4-FFF2-40B4-BE49-F238E27FC236}">
                <a16:creationId xmlns="" xmlns:a16="http://schemas.microsoft.com/office/drawing/2014/main" id="{85812C8A-2A1D-44E4-9899-C8593D6F6D22}"/>
              </a:ext>
            </a:extLst>
          </p:cNvPr>
          <p:cNvSpPr/>
          <p:nvPr/>
        </p:nvSpPr>
        <p:spPr>
          <a:xfrm>
            <a:off x="4689523" y="3891220"/>
            <a:ext cx="6303022" cy="998396"/>
          </a:xfrm>
          <a:custGeom>
            <a:avLst/>
            <a:gdLst>
              <a:gd name="connsiteX0" fmla="*/ 750480 w 6303022"/>
              <a:gd name="connsiteY0" fmla="*/ 0 h 998396"/>
              <a:gd name="connsiteX1" fmla="*/ 6303022 w 6303022"/>
              <a:gd name="connsiteY1" fmla="*/ 0 h 998396"/>
              <a:gd name="connsiteX2" fmla="*/ 6303022 w 6303022"/>
              <a:gd name="connsiteY2" fmla="*/ 998396 h 998396"/>
              <a:gd name="connsiteX3" fmla="*/ 3960440 w 6303022"/>
              <a:gd name="connsiteY3" fmla="*/ 998396 h 998396"/>
              <a:gd name="connsiteX4" fmla="*/ 165205 w 6303022"/>
              <a:gd name="connsiteY4" fmla="*/ 998396 h 998396"/>
              <a:gd name="connsiteX5" fmla="*/ 0 w 6303022"/>
              <a:gd name="connsiteY5" fmla="*/ 998396 h 998396"/>
              <a:gd name="connsiteX6" fmla="*/ 0 w 6303022"/>
              <a:gd name="connsiteY6" fmla="*/ 989252 h 998396"/>
              <a:gd name="connsiteX7" fmla="*/ 170566 w 6303022"/>
              <a:gd name="connsiteY7" fmla="*/ 989252 h 99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022" h="998396">
                <a:moveTo>
                  <a:pt x="750480" y="0"/>
                </a:moveTo>
                <a:lnTo>
                  <a:pt x="6303022" y="0"/>
                </a:lnTo>
                <a:lnTo>
                  <a:pt x="6303022" y="998396"/>
                </a:lnTo>
                <a:lnTo>
                  <a:pt x="3960440" y="998396"/>
                </a:lnTo>
                <a:lnTo>
                  <a:pt x="165205" y="998396"/>
                </a:lnTo>
                <a:lnTo>
                  <a:pt x="0" y="998396"/>
                </a:lnTo>
                <a:lnTo>
                  <a:pt x="0" y="989252"/>
                </a:lnTo>
                <a:lnTo>
                  <a:pt x="170566" y="989252"/>
                </a:lnTo>
                <a:close/>
              </a:path>
            </a:pathLst>
          </a:custGeom>
          <a:solidFill>
            <a:srgbClr val="009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="" xmlns:a16="http://schemas.microsoft.com/office/drawing/2014/main" id="{CCA43CA2-2D99-4D6D-9540-A3AC36F540DD}"/>
              </a:ext>
            </a:extLst>
          </p:cNvPr>
          <p:cNvSpPr/>
          <p:nvPr/>
        </p:nvSpPr>
        <p:spPr>
          <a:xfrm>
            <a:off x="4661282" y="4889616"/>
            <a:ext cx="6331262" cy="960612"/>
          </a:xfrm>
          <a:custGeom>
            <a:avLst/>
            <a:gdLst>
              <a:gd name="connsiteX0" fmla="*/ 21867 w 6331262"/>
              <a:gd name="connsiteY0" fmla="*/ 0 h 960612"/>
              <a:gd name="connsiteX1" fmla="*/ 193445 w 6331262"/>
              <a:gd name="connsiteY1" fmla="*/ 0 h 960612"/>
              <a:gd name="connsiteX2" fmla="*/ 1793757 w 6331262"/>
              <a:gd name="connsiteY2" fmla="*/ 0 h 960612"/>
              <a:gd name="connsiteX3" fmla="*/ 6331262 w 6331262"/>
              <a:gd name="connsiteY3" fmla="*/ 0 h 960612"/>
              <a:gd name="connsiteX4" fmla="*/ 6331262 w 6331262"/>
              <a:gd name="connsiteY4" fmla="*/ 960612 h 960612"/>
              <a:gd name="connsiteX5" fmla="*/ 1793757 w 6331262"/>
              <a:gd name="connsiteY5" fmla="*/ 960612 h 960612"/>
              <a:gd name="connsiteX6" fmla="*/ 21867 w 6331262"/>
              <a:gd name="connsiteY6" fmla="*/ 960612 h 960612"/>
              <a:gd name="connsiteX7" fmla="*/ 0 w 6331262"/>
              <a:gd name="connsiteY7" fmla="*/ 960612 h 960612"/>
              <a:gd name="connsiteX8" fmla="*/ 0 w 6331262"/>
              <a:gd name="connsiteY8" fmla="*/ 317501 h 960612"/>
              <a:gd name="connsiteX9" fmla="*/ 21867 w 6331262"/>
              <a:gd name="connsiteY9" fmla="*/ 281611 h 96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31262" h="960612">
                <a:moveTo>
                  <a:pt x="21867" y="0"/>
                </a:moveTo>
                <a:lnTo>
                  <a:pt x="193445" y="0"/>
                </a:lnTo>
                <a:lnTo>
                  <a:pt x="1793757" y="0"/>
                </a:lnTo>
                <a:lnTo>
                  <a:pt x="6331262" y="0"/>
                </a:lnTo>
                <a:lnTo>
                  <a:pt x="6331262" y="960612"/>
                </a:lnTo>
                <a:lnTo>
                  <a:pt x="1793757" y="960612"/>
                </a:lnTo>
                <a:lnTo>
                  <a:pt x="21867" y="960612"/>
                </a:lnTo>
                <a:lnTo>
                  <a:pt x="0" y="960612"/>
                </a:lnTo>
                <a:lnTo>
                  <a:pt x="0" y="317501"/>
                </a:lnTo>
                <a:lnTo>
                  <a:pt x="21867" y="281611"/>
                </a:lnTo>
                <a:close/>
              </a:path>
            </a:pathLst>
          </a:custGeom>
          <a:solidFill>
            <a:srgbClr val="E54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97E78367-8CD0-4E94-B738-326936FBF233}"/>
              </a:ext>
            </a:extLst>
          </p:cNvPr>
          <p:cNvSpPr/>
          <p:nvPr/>
        </p:nvSpPr>
        <p:spPr>
          <a:xfrm>
            <a:off x="5257250" y="2896848"/>
            <a:ext cx="5735295" cy="998396"/>
          </a:xfrm>
          <a:custGeom>
            <a:avLst/>
            <a:gdLst>
              <a:gd name="connsiteX0" fmla="*/ 585275 w 5554901"/>
              <a:gd name="connsiteY0" fmla="*/ 0 h 998396"/>
              <a:gd name="connsiteX1" fmla="*/ 5554901 w 5554901"/>
              <a:gd name="connsiteY1" fmla="*/ 0 h 998396"/>
              <a:gd name="connsiteX2" fmla="*/ 5554901 w 5554901"/>
              <a:gd name="connsiteY2" fmla="*/ 998396 h 998396"/>
              <a:gd name="connsiteX3" fmla="*/ 0 w 5554901"/>
              <a:gd name="connsiteY3" fmla="*/ 998396 h 99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4901" h="998396">
                <a:moveTo>
                  <a:pt x="585275" y="0"/>
                </a:moveTo>
                <a:lnTo>
                  <a:pt x="5554901" y="0"/>
                </a:lnTo>
                <a:lnTo>
                  <a:pt x="5554901" y="998396"/>
                </a:lnTo>
                <a:lnTo>
                  <a:pt x="0" y="998396"/>
                </a:lnTo>
                <a:close/>
              </a:path>
            </a:pathLst>
          </a:custGeom>
          <a:solidFill>
            <a:srgbClr val="ED8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="" xmlns:a16="http://schemas.microsoft.com/office/drawing/2014/main" id="{32AE289B-2BE7-4A24-8607-B8319CEF6DF6}"/>
              </a:ext>
            </a:extLst>
          </p:cNvPr>
          <p:cNvSpPr/>
          <p:nvPr/>
        </p:nvSpPr>
        <p:spPr>
          <a:xfrm>
            <a:off x="6022918" y="1898452"/>
            <a:ext cx="4969626" cy="998396"/>
          </a:xfrm>
          <a:custGeom>
            <a:avLst/>
            <a:gdLst>
              <a:gd name="connsiteX0" fmla="*/ 585275 w 4969626"/>
              <a:gd name="connsiteY0" fmla="*/ 0 h 998396"/>
              <a:gd name="connsiteX1" fmla="*/ 4969626 w 4969626"/>
              <a:gd name="connsiteY1" fmla="*/ 0 h 998396"/>
              <a:gd name="connsiteX2" fmla="*/ 4969626 w 4969626"/>
              <a:gd name="connsiteY2" fmla="*/ 998396 h 998396"/>
              <a:gd name="connsiteX3" fmla="*/ 0 w 4969626"/>
              <a:gd name="connsiteY3" fmla="*/ 998396 h 99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9626" h="998396">
                <a:moveTo>
                  <a:pt x="585275" y="0"/>
                </a:moveTo>
                <a:lnTo>
                  <a:pt x="4969626" y="0"/>
                </a:lnTo>
                <a:lnTo>
                  <a:pt x="4969626" y="998396"/>
                </a:lnTo>
                <a:lnTo>
                  <a:pt x="0" y="998396"/>
                </a:lnTo>
                <a:close/>
              </a:path>
            </a:pathLst>
          </a:custGeom>
          <a:solidFill>
            <a:srgbClr val="42B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6ADA58FF-3ADD-4C55-B77C-27F4CD34B558}"/>
              </a:ext>
            </a:extLst>
          </p:cNvPr>
          <p:cNvSpPr/>
          <p:nvPr/>
        </p:nvSpPr>
        <p:spPr>
          <a:xfrm>
            <a:off x="5405226" y="1898452"/>
            <a:ext cx="5312190" cy="3951776"/>
          </a:xfrm>
          <a:custGeom>
            <a:avLst/>
            <a:gdLst>
              <a:gd name="connsiteX0" fmla="*/ 2279093 w 5312190"/>
              <a:gd name="connsiteY0" fmla="*/ 0 h 3951776"/>
              <a:gd name="connsiteX1" fmla="*/ 5312190 w 5312190"/>
              <a:gd name="connsiteY1" fmla="*/ 0 h 3951776"/>
              <a:gd name="connsiteX2" fmla="*/ 3033096 w 5312190"/>
              <a:gd name="connsiteY2" fmla="*/ 3951776 h 3951776"/>
              <a:gd name="connsiteX3" fmla="*/ 0 w 5312190"/>
              <a:gd name="connsiteY3" fmla="*/ 3951776 h 3951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190" h="3951776">
                <a:moveTo>
                  <a:pt x="2279093" y="0"/>
                </a:moveTo>
                <a:lnTo>
                  <a:pt x="5312190" y="0"/>
                </a:lnTo>
                <a:lnTo>
                  <a:pt x="3033096" y="3951776"/>
                </a:lnTo>
                <a:lnTo>
                  <a:pt x="0" y="395177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37000">
                <a:schemeClr val="bg1">
                  <a:alpha val="0"/>
                </a:schemeClr>
              </a:gs>
              <a:gs pos="76000">
                <a:schemeClr val="bg2">
                  <a:lumMod val="10000"/>
                  <a:alpha val="50000"/>
                </a:schemeClr>
              </a:gs>
              <a:gs pos="100000">
                <a:schemeClr val="bg2">
                  <a:lumMod val="10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D867D77-CDF3-48F8-A3D3-C8FC878D1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Приёмная комиссия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34242EC-80A2-442A-9121-268B2ED8D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274" y="642918"/>
            <a:ext cx="5186361" cy="461665"/>
          </a:xfrm>
        </p:spPr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</a:rPr>
              <a:t>Особенности организации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3A39D72-6195-46A2-A755-FAE2E2936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81D7DDBD-7FE8-472E-91AB-1FF1A8339AD1}"/>
              </a:ext>
            </a:extLst>
          </p:cNvPr>
          <p:cNvSpPr/>
          <p:nvPr/>
        </p:nvSpPr>
        <p:spPr>
          <a:xfrm>
            <a:off x="5833675" y="1898454"/>
            <a:ext cx="836068" cy="998395"/>
          </a:xfrm>
          <a:custGeom>
            <a:avLst/>
            <a:gdLst>
              <a:gd name="connsiteX0" fmla="*/ 576423 w 836068"/>
              <a:gd name="connsiteY0" fmla="*/ 0 h 998395"/>
              <a:gd name="connsiteX1" fmla="*/ 836068 w 836068"/>
              <a:gd name="connsiteY1" fmla="*/ 149906 h 998395"/>
              <a:gd name="connsiteX2" fmla="*/ 834330 w 836068"/>
              <a:gd name="connsiteY2" fmla="*/ 152917 h 998395"/>
              <a:gd name="connsiteX3" fmla="*/ 813862 w 836068"/>
              <a:gd name="connsiteY3" fmla="*/ 141100 h 998395"/>
              <a:gd name="connsiteX4" fmla="*/ 318903 w 836068"/>
              <a:gd name="connsiteY4" fmla="*/ 998395 h 998395"/>
              <a:gd name="connsiteX5" fmla="*/ 0 w 836068"/>
              <a:gd name="connsiteY5" fmla="*/ 998395 h 998395"/>
              <a:gd name="connsiteX6" fmla="*/ 576423 w 836068"/>
              <a:gd name="connsiteY6" fmla="*/ 0 h 99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6068" h="998395">
                <a:moveTo>
                  <a:pt x="576423" y="0"/>
                </a:moveTo>
                <a:lnTo>
                  <a:pt x="836068" y="149906"/>
                </a:lnTo>
                <a:lnTo>
                  <a:pt x="834330" y="152917"/>
                </a:lnTo>
                <a:lnTo>
                  <a:pt x="813862" y="141100"/>
                </a:lnTo>
                <a:lnTo>
                  <a:pt x="318903" y="998395"/>
                </a:lnTo>
                <a:lnTo>
                  <a:pt x="0" y="998395"/>
                </a:lnTo>
                <a:lnTo>
                  <a:pt x="576423" y="0"/>
                </a:lnTo>
                <a:close/>
              </a:path>
            </a:pathLst>
          </a:custGeom>
          <a:solidFill>
            <a:srgbClr val="A8CC6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lang="en-US" sz="3000">
              <a:solidFill>
                <a:srgbClr val="FFFFFF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78F65D78-50D8-4967-BA01-844C6731BD0B}"/>
              </a:ext>
            </a:extLst>
          </p:cNvPr>
          <p:cNvSpPr/>
          <p:nvPr/>
        </p:nvSpPr>
        <p:spPr>
          <a:xfrm rot="18000000">
            <a:off x="5048765" y="3257957"/>
            <a:ext cx="1312300" cy="276179"/>
          </a:xfrm>
          <a:custGeom>
            <a:avLst/>
            <a:gdLst>
              <a:gd name="connsiteX0" fmla="*/ 1152848 w 1312300"/>
              <a:gd name="connsiteY0" fmla="*/ 0 h 276179"/>
              <a:gd name="connsiteX1" fmla="*/ 1312300 w 1312300"/>
              <a:gd name="connsiteY1" fmla="*/ 276179 h 276179"/>
              <a:gd name="connsiteX2" fmla="*/ 159451 w 1312300"/>
              <a:gd name="connsiteY2" fmla="*/ 276178 h 276179"/>
              <a:gd name="connsiteX3" fmla="*/ 0 w 1312300"/>
              <a:gd name="connsiteY3" fmla="*/ 0 h 276179"/>
              <a:gd name="connsiteX4" fmla="*/ 1152848 w 1312300"/>
              <a:gd name="connsiteY4" fmla="*/ 0 h 27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2300" h="276179">
                <a:moveTo>
                  <a:pt x="1152848" y="0"/>
                </a:moveTo>
                <a:lnTo>
                  <a:pt x="1312300" y="276179"/>
                </a:lnTo>
                <a:lnTo>
                  <a:pt x="159451" y="276178"/>
                </a:lnTo>
                <a:lnTo>
                  <a:pt x="0" y="0"/>
                </a:lnTo>
                <a:lnTo>
                  <a:pt x="1152848" y="0"/>
                </a:lnTo>
                <a:close/>
              </a:path>
            </a:pathLst>
          </a:custGeom>
          <a:solidFill>
            <a:srgbClr val="F6BF6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58DCDA3E-F000-49B0-B3D6-2B515B22D4FF}"/>
              </a:ext>
            </a:extLst>
          </p:cNvPr>
          <p:cNvSpPr/>
          <p:nvPr/>
        </p:nvSpPr>
        <p:spPr>
          <a:xfrm rot="18000000">
            <a:off x="4474663" y="4252329"/>
            <a:ext cx="1312300" cy="276178"/>
          </a:xfrm>
          <a:custGeom>
            <a:avLst/>
            <a:gdLst>
              <a:gd name="connsiteX0" fmla="*/ 1152848 w 1312300"/>
              <a:gd name="connsiteY0" fmla="*/ 0 h 276178"/>
              <a:gd name="connsiteX1" fmla="*/ 1312300 w 1312300"/>
              <a:gd name="connsiteY1" fmla="*/ 276178 h 276178"/>
              <a:gd name="connsiteX2" fmla="*/ 159451 w 1312300"/>
              <a:gd name="connsiteY2" fmla="*/ 276178 h 276178"/>
              <a:gd name="connsiteX3" fmla="*/ 0 w 1312300"/>
              <a:gd name="connsiteY3" fmla="*/ 0 h 276178"/>
              <a:gd name="connsiteX4" fmla="*/ 1152848 w 1312300"/>
              <a:gd name="connsiteY4" fmla="*/ 0 h 27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2300" h="276178">
                <a:moveTo>
                  <a:pt x="1152848" y="0"/>
                </a:moveTo>
                <a:lnTo>
                  <a:pt x="1312300" y="276178"/>
                </a:lnTo>
                <a:lnTo>
                  <a:pt x="159451" y="276178"/>
                </a:lnTo>
                <a:lnTo>
                  <a:pt x="0" y="0"/>
                </a:lnTo>
                <a:lnTo>
                  <a:pt x="1152848" y="0"/>
                </a:lnTo>
                <a:close/>
              </a:path>
            </a:pathLst>
          </a:custGeom>
          <a:solidFill>
            <a:srgbClr val="00BAEE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7506E6E7-8417-4863-AFAC-05C1D38EBC26}"/>
              </a:ext>
            </a:extLst>
          </p:cNvPr>
          <p:cNvSpPr/>
          <p:nvPr/>
        </p:nvSpPr>
        <p:spPr>
          <a:xfrm rot="18000000">
            <a:off x="4409064" y="4955800"/>
            <a:ext cx="637838" cy="287677"/>
          </a:xfrm>
          <a:custGeom>
            <a:avLst/>
            <a:gdLst>
              <a:gd name="connsiteX0" fmla="*/ 478387 w 637838"/>
              <a:gd name="connsiteY0" fmla="*/ 0 h 287677"/>
              <a:gd name="connsiteX1" fmla="*/ 637838 w 637838"/>
              <a:gd name="connsiteY1" fmla="*/ 276178 h 287677"/>
              <a:gd name="connsiteX2" fmla="*/ 50726 w 637838"/>
              <a:gd name="connsiteY2" fmla="*/ 276178 h 287677"/>
              <a:gd name="connsiteX3" fmla="*/ 52016 w 637838"/>
              <a:gd name="connsiteY3" fmla="*/ 277094 h 287677"/>
              <a:gd name="connsiteX4" fmla="*/ 52016 w 637838"/>
              <a:gd name="connsiteY4" fmla="*/ 284770 h 287677"/>
              <a:gd name="connsiteX5" fmla="*/ 41950 w 637838"/>
              <a:gd name="connsiteY5" fmla="*/ 287677 h 287677"/>
              <a:gd name="connsiteX6" fmla="*/ 32410 w 637838"/>
              <a:gd name="connsiteY6" fmla="*/ 278123 h 287677"/>
              <a:gd name="connsiteX7" fmla="*/ 0 w 637838"/>
              <a:gd name="connsiteY7" fmla="*/ 154362 h 287677"/>
              <a:gd name="connsiteX8" fmla="*/ 55525 w 637838"/>
              <a:gd name="connsiteY8" fmla="*/ 7676 h 287677"/>
              <a:gd name="connsiteX9" fmla="*/ 55525 w 637838"/>
              <a:gd name="connsiteY9" fmla="*/ 0 h 287677"/>
              <a:gd name="connsiteX10" fmla="*/ 478387 w 637838"/>
              <a:gd name="connsiteY10" fmla="*/ 0 h 287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7838" h="287677">
                <a:moveTo>
                  <a:pt x="478387" y="0"/>
                </a:moveTo>
                <a:lnTo>
                  <a:pt x="637838" y="276178"/>
                </a:lnTo>
                <a:lnTo>
                  <a:pt x="50726" y="276178"/>
                </a:lnTo>
                <a:cubicBezTo>
                  <a:pt x="51094" y="276484"/>
                  <a:pt x="51463" y="276789"/>
                  <a:pt x="52016" y="277094"/>
                </a:cubicBezTo>
                <a:lnTo>
                  <a:pt x="52016" y="284770"/>
                </a:lnTo>
                <a:lnTo>
                  <a:pt x="41950" y="287677"/>
                </a:lnTo>
                <a:lnTo>
                  <a:pt x="32410" y="278123"/>
                </a:lnTo>
                <a:cubicBezTo>
                  <a:pt x="12800" y="250333"/>
                  <a:pt x="0" y="205455"/>
                  <a:pt x="0" y="154362"/>
                </a:cubicBezTo>
                <a:cubicBezTo>
                  <a:pt x="0" y="85308"/>
                  <a:pt x="23302" y="27317"/>
                  <a:pt x="55525" y="7676"/>
                </a:cubicBezTo>
                <a:lnTo>
                  <a:pt x="55525" y="0"/>
                </a:lnTo>
                <a:lnTo>
                  <a:pt x="478387" y="0"/>
                </a:lnTo>
                <a:close/>
              </a:path>
            </a:pathLst>
          </a:custGeom>
          <a:solidFill>
            <a:srgbClr val="ED967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95A551FC-3ABE-44A8-B56C-C3D4B9CDE27F}"/>
              </a:ext>
            </a:extLst>
          </p:cNvPr>
          <p:cNvSpPr/>
          <p:nvPr/>
        </p:nvSpPr>
        <p:spPr>
          <a:xfrm>
            <a:off x="6498772" y="2187598"/>
            <a:ext cx="661637" cy="709251"/>
          </a:xfrm>
          <a:custGeom>
            <a:avLst/>
            <a:gdLst>
              <a:gd name="connsiteX0" fmla="*/ 405186 w 661637"/>
              <a:gd name="connsiteY0" fmla="*/ 0 h 709251"/>
              <a:gd name="connsiteX1" fmla="*/ 661637 w 661637"/>
              <a:gd name="connsiteY1" fmla="*/ 148062 h 709251"/>
              <a:gd name="connsiteX2" fmla="*/ 337634 w 661637"/>
              <a:gd name="connsiteY2" fmla="*/ 709251 h 709251"/>
              <a:gd name="connsiteX3" fmla="*/ 0 w 661637"/>
              <a:gd name="connsiteY3" fmla="*/ 709251 h 709251"/>
              <a:gd name="connsiteX4" fmla="*/ 408411 w 661637"/>
              <a:gd name="connsiteY4" fmla="*/ 1862 h 709251"/>
              <a:gd name="connsiteX5" fmla="*/ 405186 w 661637"/>
              <a:gd name="connsiteY5" fmla="*/ 0 h 709251"/>
              <a:gd name="connsiteX6" fmla="*/ 405186 w 661637"/>
              <a:gd name="connsiteY6" fmla="*/ 0 h 70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637" h="709251">
                <a:moveTo>
                  <a:pt x="405186" y="0"/>
                </a:moveTo>
                <a:lnTo>
                  <a:pt x="661637" y="148062"/>
                </a:lnTo>
                <a:lnTo>
                  <a:pt x="337634" y="709251"/>
                </a:lnTo>
                <a:lnTo>
                  <a:pt x="0" y="709251"/>
                </a:lnTo>
                <a:lnTo>
                  <a:pt x="408411" y="1862"/>
                </a:lnTo>
                <a:lnTo>
                  <a:pt x="405186" y="0"/>
                </a:lnTo>
                <a:lnTo>
                  <a:pt x="405186" y="0"/>
                </a:lnTo>
                <a:close/>
              </a:path>
            </a:pathLst>
          </a:custGeom>
          <a:solidFill>
            <a:srgbClr val="7ABE6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lang="en-US" sz="3000">
              <a:solidFill>
                <a:srgbClr val="FFFFFF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4256D599-3E52-4783-974F-8B0B31EC32FD}"/>
              </a:ext>
            </a:extLst>
          </p:cNvPr>
          <p:cNvSpPr/>
          <p:nvPr/>
        </p:nvSpPr>
        <p:spPr>
          <a:xfrm>
            <a:off x="6840665" y="2332648"/>
            <a:ext cx="581127" cy="564200"/>
          </a:xfrm>
          <a:custGeom>
            <a:avLst/>
            <a:gdLst>
              <a:gd name="connsiteX0" fmla="*/ 321482 w 581127"/>
              <a:gd name="connsiteY0" fmla="*/ 0 h 564200"/>
              <a:gd name="connsiteX1" fmla="*/ 581127 w 581127"/>
              <a:gd name="connsiteY1" fmla="*/ 149906 h 564200"/>
              <a:gd name="connsiteX2" fmla="*/ 341934 w 581127"/>
              <a:gd name="connsiteY2" fmla="*/ 564200 h 564200"/>
              <a:gd name="connsiteX3" fmla="*/ 0 w 581127"/>
              <a:gd name="connsiteY3" fmla="*/ 564200 h 564200"/>
              <a:gd name="connsiteX4" fmla="*/ 322938 w 581127"/>
              <a:gd name="connsiteY4" fmla="*/ 4855 h 564200"/>
              <a:gd name="connsiteX5" fmla="*/ 319744 w 581127"/>
              <a:gd name="connsiteY5" fmla="*/ 3011 h 564200"/>
              <a:gd name="connsiteX6" fmla="*/ 321482 w 581127"/>
              <a:gd name="connsiteY6" fmla="*/ 0 h 5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127" h="564200">
                <a:moveTo>
                  <a:pt x="321482" y="0"/>
                </a:moveTo>
                <a:lnTo>
                  <a:pt x="581127" y="149906"/>
                </a:lnTo>
                <a:lnTo>
                  <a:pt x="341934" y="564200"/>
                </a:lnTo>
                <a:lnTo>
                  <a:pt x="0" y="564200"/>
                </a:lnTo>
                <a:lnTo>
                  <a:pt x="322938" y="4855"/>
                </a:lnTo>
                <a:lnTo>
                  <a:pt x="319744" y="3011"/>
                </a:lnTo>
                <a:lnTo>
                  <a:pt x="321482" y="0"/>
                </a:lnTo>
                <a:close/>
              </a:path>
            </a:pathLst>
          </a:custGeom>
          <a:solidFill>
            <a:srgbClr val="42B56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lang="en-US" sz="3000">
              <a:solidFill>
                <a:srgbClr val="FFFFFF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A07E5FAC-6770-4E3A-8A4D-E0426A10CC1A}"/>
              </a:ext>
            </a:extLst>
          </p:cNvPr>
          <p:cNvSpPr/>
          <p:nvPr/>
        </p:nvSpPr>
        <p:spPr>
          <a:xfrm rot="18000000">
            <a:off x="6033309" y="2394178"/>
            <a:ext cx="989919" cy="296088"/>
          </a:xfrm>
          <a:custGeom>
            <a:avLst/>
            <a:gdLst>
              <a:gd name="connsiteX0" fmla="*/ 989919 w 989919"/>
              <a:gd name="connsiteY0" fmla="*/ 23634 h 296088"/>
              <a:gd name="connsiteX1" fmla="*/ 989918 w 989919"/>
              <a:gd name="connsiteY1" fmla="*/ 296088 h 296088"/>
              <a:gd name="connsiteX2" fmla="*/ 170946 w 989919"/>
              <a:gd name="connsiteY2" fmla="*/ 296088 h 296088"/>
              <a:gd name="connsiteX3" fmla="*/ 13645 w 989919"/>
              <a:gd name="connsiteY3" fmla="*/ 23634 h 296088"/>
              <a:gd name="connsiteX4" fmla="*/ 989919 w 989919"/>
              <a:gd name="connsiteY4" fmla="*/ 0 h 296088"/>
              <a:gd name="connsiteX5" fmla="*/ 989919 w 989919"/>
              <a:gd name="connsiteY5" fmla="*/ 23633 h 296088"/>
              <a:gd name="connsiteX6" fmla="*/ 13645 w 989919"/>
              <a:gd name="connsiteY6" fmla="*/ 23633 h 296088"/>
              <a:gd name="connsiteX7" fmla="*/ 0 w 989919"/>
              <a:gd name="connsiteY7" fmla="*/ 0 h 29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9919" h="296088">
                <a:moveTo>
                  <a:pt x="989919" y="23634"/>
                </a:moveTo>
                <a:lnTo>
                  <a:pt x="989918" y="296088"/>
                </a:lnTo>
                <a:lnTo>
                  <a:pt x="170946" y="296088"/>
                </a:lnTo>
                <a:lnTo>
                  <a:pt x="13645" y="23634"/>
                </a:lnTo>
                <a:close/>
                <a:moveTo>
                  <a:pt x="989919" y="0"/>
                </a:moveTo>
                <a:lnTo>
                  <a:pt x="989919" y="23633"/>
                </a:lnTo>
                <a:lnTo>
                  <a:pt x="13645" y="23633"/>
                </a:lnTo>
                <a:lnTo>
                  <a:pt x="0" y="0"/>
                </a:lnTo>
                <a:close/>
              </a:path>
            </a:pathLst>
          </a:custGeom>
          <a:solidFill>
            <a:srgbClr val="95C66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0269BFAD-5FA7-4823-AB32-66D7BA7150FD}"/>
              </a:ext>
            </a:extLst>
          </p:cNvPr>
          <p:cNvSpPr/>
          <p:nvPr/>
        </p:nvSpPr>
        <p:spPr>
          <a:xfrm rot="18000000">
            <a:off x="5718544" y="3249846"/>
            <a:ext cx="1321665" cy="292400"/>
          </a:xfrm>
          <a:custGeom>
            <a:avLst/>
            <a:gdLst>
              <a:gd name="connsiteX0" fmla="*/ 1152848 w 1321665"/>
              <a:gd name="connsiteY0" fmla="*/ 0 h 292400"/>
              <a:gd name="connsiteX1" fmla="*/ 1321665 w 1321665"/>
              <a:gd name="connsiteY1" fmla="*/ 292400 h 292400"/>
              <a:gd name="connsiteX2" fmla="*/ 168817 w 1321665"/>
              <a:gd name="connsiteY2" fmla="*/ 292399 h 292400"/>
              <a:gd name="connsiteX3" fmla="*/ 0 w 1321665"/>
              <a:gd name="connsiteY3" fmla="*/ 0 h 292400"/>
              <a:gd name="connsiteX4" fmla="*/ 1152848 w 1321665"/>
              <a:gd name="connsiteY4" fmla="*/ 0 h 2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1665" h="292400">
                <a:moveTo>
                  <a:pt x="1152848" y="0"/>
                </a:moveTo>
                <a:lnTo>
                  <a:pt x="1321665" y="292400"/>
                </a:lnTo>
                <a:lnTo>
                  <a:pt x="168817" y="292399"/>
                </a:lnTo>
                <a:lnTo>
                  <a:pt x="0" y="0"/>
                </a:lnTo>
                <a:lnTo>
                  <a:pt x="1152848" y="0"/>
                </a:lnTo>
                <a:close/>
              </a:path>
            </a:pathLst>
          </a:custGeom>
          <a:solidFill>
            <a:srgbClr val="F0A04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627B83D9-E511-4FAF-B322-E5E951859731}"/>
              </a:ext>
            </a:extLst>
          </p:cNvPr>
          <p:cNvSpPr/>
          <p:nvPr/>
        </p:nvSpPr>
        <p:spPr>
          <a:xfrm rot="18000000">
            <a:off x="6061511" y="3247985"/>
            <a:ext cx="1323816" cy="296124"/>
          </a:xfrm>
          <a:custGeom>
            <a:avLst/>
            <a:gdLst>
              <a:gd name="connsiteX0" fmla="*/ 1152849 w 1323816"/>
              <a:gd name="connsiteY0" fmla="*/ 0 h 296124"/>
              <a:gd name="connsiteX1" fmla="*/ 1323816 w 1323816"/>
              <a:gd name="connsiteY1" fmla="*/ 296123 h 296124"/>
              <a:gd name="connsiteX2" fmla="*/ 170968 w 1323816"/>
              <a:gd name="connsiteY2" fmla="*/ 296124 h 296124"/>
              <a:gd name="connsiteX3" fmla="*/ 0 w 1323816"/>
              <a:gd name="connsiteY3" fmla="*/ 0 h 296124"/>
              <a:gd name="connsiteX4" fmla="*/ 1152849 w 1323816"/>
              <a:gd name="connsiteY4" fmla="*/ 0 h 29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816" h="296124">
                <a:moveTo>
                  <a:pt x="1152849" y="0"/>
                </a:moveTo>
                <a:lnTo>
                  <a:pt x="1323816" y="296123"/>
                </a:lnTo>
                <a:lnTo>
                  <a:pt x="170968" y="296124"/>
                </a:lnTo>
                <a:lnTo>
                  <a:pt x="0" y="0"/>
                </a:lnTo>
                <a:lnTo>
                  <a:pt x="1152849" y="0"/>
                </a:lnTo>
                <a:close/>
              </a:path>
            </a:pathLst>
          </a:custGeom>
          <a:solidFill>
            <a:srgbClr val="ED8E4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428B9569-215D-4D31-B282-6BC12FAE377F}"/>
              </a:ext>
            </a:extLst>
          </p:cNvPr>
          <p:cNvSpPr/>
          <p:nvPr/>
        </p:nvSpPr>
        <p:spPr>
          <a:xfrm rot="18000000">
            <a:off x="5373415" y="3248003"/>
            <a:ext cx="1323795" cy="296089"/>
          </a:xfrm>
          <a:custGeom>
            <a:avLst/>
            <a:gdLst>
              <a:gd name="connsiteX0" fmla="*/ 1166494 w 1323795"/>
              <a:gd name="connsiteY0" fmla="*/ 23634 h 296089"/>
              <a:gd name="connsiteX1" fmla="*/ 1323795 w 1323795"/>
              <a:gd name="connsiteY1" fmla="*/ 296089 h 296089"/>
              <a:gd name="connsiteX2" fmla="*/ 170947 w 1323795"/>
              <a:gd name="connsiteY2" fmla="*/ 296089 h 296089"/>
              <a:gd name="connsiteX3" fmla="*/ 13645 w 1323795"/>
              <a:gd name="connsiteY3" fmla="*/ 23635 h 296089"/>
              <a:gd name="connsiteX4" fmla="*/ 13645 w 1323795"/>
              <a:gd name="connsiteY4" fmla="*/ 23635 h 296089"/>
              <a:gd name="connsiteX5" fmla="*/ 0 w 1323795"/>
              <a:gd name="connsiteY5" fmla="*/ 0 h 296089"/>
              <a:gd name="connsiteX6" fmla="*/ 1152849 w 1323795"/>
              <a:gd name="connsiteY6" fmla="*/ 1 h 296089"/>
              <a:gd name="connsiteX7" fmla="*/ 1166494 w 1323795"/>
              <a:gd name="connsiteY7" fmla="*/ 23634 h 29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3795" h="296089">
                <a:moveTo>
                  <a:pt x="1166494" y="23634"/>
                </a:moveTo>
                <a:lnTo>
                  <a:pt x="1323795" y="296089"/>
                </a:lnTo>
                <a:lnTo>
                  <a:pt x="170947" y="296089"/>
                </a:lnTo>
                <a:lnTo>
                  <a:pt x="13645" y="23635"/>
                </a:lnTo>
                <a:lnTo>
                  <a:pt x="13645" y="23635"/>
                </a:lnTo>
                <a:lnTo>
                  <a:pt x="0" y="0"/>
                </a:lnTo>
                <a:lnTo>
                  <a:pt x="1152849" y="1"/>
                </a:lnTo>
                <a:lnTo>
                  <a:pt x="1166494" y="23634"/>
                </a:lnTo>
                <a:close/>
              </a:path>
            </a:pathLst>
          </a:custGeom>
          <a:solidFill>
            <a:srgbClr val="F1A84E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AA5480FD-8FCF-4965-862C-EE22732C976D}"/>
              </a:ext>
            </a:extLst>
          </p:cNvPr>
          <p:cNvSpPr/>
          <p:nvPr/>
        </p:nvSpPr>
        <p:spPr>
          <a:xfrm rot="18000000">
            <a:off x="5144443" y="4244219"/>
            <a:ext cx="1321665" cy="292399"/>
          </a:xfrm>
          <a:custGeom>
            <a:avLst/>
            <a:gdLst>
              <a:gd name="connsiteX0" fmla="*/ 1152848 w 1321665"/>
              <a:gd name="connsiteY0" fmla="*/ 0 h 292399"/>
              <a:gd name="connsiteX1" fmla="*/ 1321665 w 1321665"/>
              <a:gd name="connsiteY1" fmla="*/ 292399 h 292399"/>
              <a:gd name="connsiteX2" fmla="*/ 168817 w 1321665"/>
              <a:gd name="connsiteY2" fmla="*/ 292399 h 292399"/>
              <a:gd name="connsiteX3" fmla="*/ 0 w 1321665"/>
              <a:gd name="connsiteY3" fmla="*/ 0 h 292399"/>
              <a:gd name="connsiteX4" fmla="*/ 1152848 w 1321665"/>
              <a:gd name="connsiteY4" fmla="*/ 0 h 29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1665" h="292399">
                <a:moveTo>
                  <a:pt x="1152848" y="0"/>
                </a:moveTo>
                <a:lnTo>
                  <a:pt x="1321665" y="292399"/>
                </a:lnTo>
                <a:lnTo>
                  <a:pt x="168817" y="292399"/>
                </a:lnTo>
                <a:lnTo>
                  <a:pt x="0" y="0"/>
                </a:lnTo>
                <a:lnTo>
                  <a:pt x="1152848" y="0"/>
                </a:lnTo>
                <a:close/>
              </a:path>
            </a:pathLst>
          </a:custGeom>
          <a:solidFill>
            <a:srgbClr val="00A0D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E909F57D-CD15-4EA4-B83E-E93B175806A5}"/>
              </a:ext>
            </a:extLst>
          </p:cNvPr>
          <p:cNvSpPr/>
          <p:nvPr/>
        </p:nvSpPr>
        <p:spPr>
          <a:xfrm rot="18000000">
            <a:off x="5487410" y="4242357"/>
            <a:ext cx="1323816" cy="296124"/>
          </a:xfrm>
          <a:custGeom>
            <a:avLst/>
            <a:gdLst>
              <a:gd name="connsiteX0" fmla="*/ 1152849 w 1323816"/>
              <a:gd name="connsiteY0" fmla="*/ 0 h 296124"/>
              <a:gd name="connsiteX1" fmla="*/ 1323816 w 1323816"/>
              <a:gd name="connsiteY1" fmla="*/ 296123 h 296124"/>
              <a:gd name="connsiteX2" fmla="*/ 170968 w 1323816"/>
              <a:gd name="connsiteY2" fmla="*/ 296124 h 296124"/>
              <a:gd name="connsiteX3" fmla="*/ 0 w 1323816"/>
              <a:gd name="connsiteY3" fmla="*/ 0 h 296124"/>
              <a:gd name="connsiteX4" fmla="*/ 1152849 w 1323816"/>
              <a:gd name="connsiteY4" fmla="*/ 0 h 29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816" h="296124">
                <a:moveTo>
                  <a:pt x="1152849" y="0"/>
                </a:moveTo>
                <a:lnTo>
                  <a:pt x="1323816" y="296123"/>
                </a:lnTo>
                <a:lnTo>
                  <a:pt x="170968" y="296124"/>
                </a:lnTo>
                <a:lnTo>
                  <a:pt x="0" y="0"/>
                </a:lnTo>
                <a:lnTo>
                  <a:pt x="1152849" y="0"/>
                </a:lnTo>
                <a:close/>
              </a:path>
            </a:pathLst>
          </a:custGeom>
          <a:solidFill>
            <a:srgbClr val="0097C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3CEC4D6D-430B-4B09-9DD3-EA54EDECEBBE}"/>
              </a:ext>
            </a:extLst>
          </p:cNvPr>
          <p:cNvSpPr/>
          <p:nvPr/>
        </p:nvSpPr>
        <p:spPr>
          <a:xfrm rot="18000000">
            <a:off x="4799313" y="4242375"/>
            <a:ext cx="1323795" cy="296089"/>
          </a:xfrm>
          <a:custGeom>
            <a:avLst/>
            <a:gdLst>
              <a:gd name="connsiteX0" fmla="*/ 1152849 w 1323795"/>
              <a:gd name="connsiteY0" fmla="*/ 0 h 296089"/>
              <a:gd name="connsiteX1" fmla="*/ 1166494 w 1323795"/>
              <a:gd name="connsiteY1" fmla="*/ 23634 h 296089"/>
              <a:gd name="connsiteX2" fmla="*/ 1323795 w 1323795"/>
              <a:gd name="connsiteY2" fmla="*/ 296089 h 296089"/>
              <a:gd name="connsiteX3" fmla="*/ 170947 w 1323795"/>
              <a:gd name="connsiteY3" fmla="*/ 296089 h 296089"/>
              <a:gd name="connsiteX4" fmla="*/ 13645 w 1323795"/>
              <a:gd name="connsiteY4" fmla="*/ 23634 h 296089"/>
              <a:gd name="connsiteX5" fmla="*/ 0 w 1323795"/>
              <a:gd name="connsiteY5" fmla="*/ 0 h 29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3795" h="296089">
                <a:moveTo>
                  <a:pt x="1152849" y="0"/>
                </a:moveTo>
                <a:lnTo>
                  <a:pt x="1166494" y="23634"/>
                </a:lnTo>
                <a:lnTo>
                  <a:pt x="1323795" y="296089"/>
                </a:lnTo>
                <a:lnTo>
                  <a:pt x="170947" y="296089"/>
                </a:lnTo>
                <a:lnTo>
                  <a:pt x="13645" y="23634"/>
                </a:lnTo>
                <a:lnTo>
                  <a:pt x="0" y="0"/>
                </a:lnTo>
                <a:close/>
              </a:path>
            </a:pathLst>
          </a:custGeom>
          <a:solidFill>
            <a:srgbClr val="00A8DC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A3C896BB-DC28-477A-8915-03A79071D0C6}"/>
              </a:ext>
            </a:extLst>
          </p:cNvPr>
          <p:cNvSpPr/>
          <p:nvPr/>
        </p:nvSpPr>
        <p:spPr>
          <a:xfrm rot="18000000">
            <a:off x="4788298" y="5115437"/>
            <a:ext cx="1029146" cy="294455"/>
          </a:xfrm>
          <a:custGeom>
            <a:avLst/>
            <a:gdLst>
              <a:gd name="connsiteX0" fmla="*/ 860329 w 1029146"/>
              <a:gd name="connsiteY0" fmla="*/ 0 h 294455"/>
              <a:gd name="connsiteX1" fmla="*/ 1029146 w 1029146"/>
              <a:gd name="connsiteY1" fmla="*/ 292399 h 294455"/>
              <a:gd name="connsiteX2" fmla="*/ 103463 w 1029146"/>
              <a:gd name="connsiteY2" fmla="*/ 292399 h 294455"/>
              <a:gd name="connsiteX3" fmla="*/ 101410 w 1029146"/>
              <a:gd name="connsiteY3" fmla="*/ 294455 h 294455"/>
              <a:gd name="connsiteX4" fmla="*/ 101410 w 1029146"/>
              <a:gd name="connsiteY4" fmla="*/ 287496 h 294455"/>
              <a:gd name="connsiteX5" fmla="*/ 7724 w 1029146"/>
              <a:gd name="connsiteY5" fmla="*/ 109745 h 294455"/>
              <a:gd name="connsiteX6" fmla="*/ 0 w 1029146"/>
              <a:gd name="connsiteY6" fmla="*/ 0 h 294455"/>
              <a:gd name="connsiteX7" fmla="*/ 860329 w 1029146"/>
              <a:gd name="connsiteY7" fmla="*/ 0 h 294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9146" h="294455">
                <a:moveTo>
                  <a:pt x="860329" y="0"/>
                </a:moveTo>
                <a:lnTo>
                  <a:pt x="1029146" y="292399"/>
                </a:lnTo>
                <a:lnTo>
                  <a:pt x="103463" y="292399"/>
                </a:lnTo>
                <a:lnTo>
                  <a:pt x="101410" y="294455"/>
                </a:lnTo>
                <a:lnTo>
                  <a:pt x="101410" y="287496"/>
                </a:lnTo>
                <a:cubicBezTo>
                  <a:pt x="59277" y="287495"/>
                  <a:pt x="23153" y="214307"/>
                  <a:pt x="7724" y="109745"/>
                </a:cubicBezTo>
                <a:lnTo>
                  <a:pt x="0" y="0"/>
                </a:lnTo>
                <a:lnTo>
                  <a:pt x="860329" y="0"/>
                </a:lnTo>
                <a:close/>
              </a:path>
            </a:pathLst>
          </a:custGeom>
          <a:solidFill>
            <a:srgbClr val="E86D5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1183F50D-E0ED-46FA-B842-9989A0643282}"/>
              </a:ext>
            </a:extLst>
          </p:cNvPr>
          <p:cNvSpPr/>
          <p:nvPr/>
        </p:nvSpPr>
        <p:spPr>
          <a:xfrm rot="18000000">
            <a:off x="5038505" y="5165497"/>
            <a:ext cx="1152849" cy="297757"/>
          </a:xfrm>
          <a:custGeom>
            <a:avLst/>
            <a:gdLst>
              <a:gd name="connsiteX0" fmla="*/ 981881 w 1152849"/>
              <a:gd name="connsiteY0" fmla="*/ 1633 h 297757"/>
              <a:gd name="connsiteX1" fmla="*/ 1152849 w 1152849"/>
              <a:gd name="connsiteY1" fmla="*/ 297757 h 297757"/>
              <a:gd name="connsiteX2" fmla="*/ 55525 w 1152849"/>
              <a:gd name="connsiteY2" fmla="*/ 297756 h 297757"/>
              <a:gd name="connsiteX3" fmla="*/ 55525 w 1152849"/>
              <a:gd name="connsiteY3" fmla="*/ 290081 h 297757"/>
              <a:gd name="connsiteX4" fmla="*/ 1 w 1152849"/>
              <a:gd name="connsiteY4" fmla="*/ 143395 h 297757"/>
              <a:gd name="connsiteX5" fmla="*/ 32410 w 1152849"/>
              <a:gd name="connsiteY5" fmla="*/ 19634 h 297757"/>
              <a:gd name="connsiteX6" fmla="*/ 52016 w 1152849"/>
              <a:gd name="connsiteY6" fmla="*/ 0 h 297757"/>
              <a:gd name="connsiteX7" fmla="*/ 52016 w 1152849"/>
              <a:gd name="connsiteY7" fmla="*/ 716 h 297757"/>
              <a:gd name="connsiteX8" fmla="*/ 50726 w 1152849"/>
              <a:gd name="connsiteY8" fmla="*/ 1633 h 297757"/>
              <a:gd name="connsiteX9" fmla="*/ 981881 w 1152849"/>
              <a:gd name="connsiteY9" fmla="*/ 1633 h 297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52849" h="297757">
                <a:moveTo>
                  <a:pt x="981881" y="1633"/>
                </a:moveTo>
                <a:lnTo>
                  <a:pt x="1152849" y="297757"/>
                </a:lnTo>
                <a:lnTo>
                  <a:pt x="55525" y="297756"/>
                </a:lnTo>
                <a:lnTo>
                  <a:pt x="55525" y="290081"/>
                </a:lnTo>
                <a:cubicBezTo>
                  <a:pt x="23302" y="270440"/>
                  <a:pt x="0" y="212755"/>
                  <a:pt x="1" y="143395"/>
                </a:cubicBezTo>
                <a:cubicBezTo>
                  <a:pt x="0" y="92302"/>
                  <a:pt x="12801" y="47424"/>
                  <a:pt x="32410" y="19634"/>
                </a:cubicBezTo>
                <a:lnTo>
                  <a:pt x="52016" y="0"/>
                </a:lnTo>
                <a:lnTo>
                  <a:pt x="52016" y="716"/>
                </a:lnTo>
                <a:cubicBezTo>
                  <a:pt x="51463" y="1021"/>
                  <a:pt x="51095" y="1327"/>
                  <a:pt x="50726" y="1633"/>
                </a:cubicBezTo>
                <a:lnTo>
                  <a:pt x="981881" y="1633"/>
                </a:lnTo>
                <a:close/>
              </a:path>
            </a:pathLst>
          </a:custGeom>
          <a:solidFill>
            <a:srgbClr val="E54F4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EE53B928-0167-4E14-AE72-5C1D28401B94}"/>
              </a:ext>
            </a:extLst>
          </p:cNvPr>
          <p:cNvSpPr/>
          <p:nvPr/>
        </p:nvSpPr>
        <p:spPr>
          <a:xfrm rot="18000000">
            <a:off x="4572100" y="5039151"/>
            <a:ext cx="858180" cy="296090"/>
          </a:xfrm>
          <a:custGeom>
            <a:avLst/>
            <a:gdLst>
              <a:gd name="connsiteX0" fmla="*/ 700878 w 858180"/>
              <a:gd name="connsiteY0" fmla="*/ 23635 h 296090"/>
              <a:gd name="connsiteX1" fmla="*/ 858180 w 858180"/>
              <a:gd name="connsiteY1" fmla="*/ 296090 h 296090"/>
              <a:gd name="connsiteX2" fmla="*/ 0 w 858180"/>
              <a:gd name="connsiteY2" fmla="*/ 296090 h 296090"/>
              <a:gd name="connsiteX3" fmla="*/ 7725 w 858180"/>
              <a:gd name="connsiteY3" fmla="*/ 186472 h 296090"/>
              <a:gd name="connsiteX4" fmla="*/ 80913 w 858180"/>
              <a:gd name="connsiteY4" fmla="*/ 14511 h 296090"/>
              <a:gd name="connsiteX5" fmla="*/ 91344 w 858180"/>
              <a:gd name="connsiteY5" fmla="*/ 11500 h 296090"/>
              <a:gd name="connsiteX6" fmla="*/ 103463 w 858180"/>
              <a:gd name="connsiteY6" fmla="*/ 23635 h 296090"/>
              <a:gd name="connsiteX7" fmla="*/ 687233 w 858180"/>
              <a:gd name="connsiteY7" fmla="*/ 0 h 296090"/>
              <a:gd name="connsiteX8" fmla="*/ 700878 w 858180"/>
              <a:gd name="connsiteY8" fmla="*/ 23634 h 296090"/>
              <a:gd name="connsiteX9" fmla="*/ 103464 w 858180"/>
              <a:gd name="connsiteY9" fmla="*/ 23634 h 296090"/>
              <a:gd name="connsiteX10" fmla="*/ 91345 w 858180"/>
              <a:gd name="connsiteY10" fmla="*/ 11499 h 296090"/>
              <a:gd name="connsiteX11" fmla="*/ 101411 w 858180"/>
              <a:gd name="connsiteY11" fmla="*/ 8592 h 296090"/>
              <a:gd name="connsiteX12" fmla="*/ 101411 w 858180"/>
              <a:gd name="connsiteY12" fmla="*/ 916 h 296090"/>
              <a:gd name="connsiteX13" fmla="*/ 100121 w 858180"/>
              <a:gd name="connsiteY13" fmla="*/ 0 h 29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8180" h="296090">
                <a:moveTo>
                  <a:pt x="700878" y="23635"/>
                </a:moveTo>
                <a:lnTo>
                  <a:pt x="858180" y="296090"/>
                </a:lnTo>
                <a:lnTo>
                  <a:pt x="0" y="296090"/>
                </a:lnTo>
                <a:lnTo>
                  <a:pt x="7725" y="186472"/>
                </a:lnTo>
                <a:cubicBezTo>
                  <a:pt x="20582" y="99373"/>
                  <a:pt x="47811" y="33912"/>
                  <a:pt x="80913" y="14511"/>
                </a:cubicBezTo>
                <a:lnTo>
                  <a:pt x="91344" y="11500"/>
                </a:lnTo>
                <a:lnTo>
                  <a:pt x="103463" y="23635"/>
                </a:lnTo>
                <a:close/>
                <a:moveTo>
                  <a:pt x="687233" y="0"/>
                </a:moveTo>
                <a:lnTo>
                  <a:pt x="700878" y="23634"/>
                </a:lnTo>
                <a:lnTo>
                  <a:pt x="103464" y="23634"/>
                </a:lnTo>
                <a:lnTo>
                  <a:pt x="91345" y="11499"/>
                </a:lnTo>
                <a:lnTo>
                  <a:pt x="101411" y="8592"/>
                </a:lnTo>
                <a:lnTo>
                  <a:pt x="101411" y="916"/>
                </a:lnTo>
                <a:cubicBezTo>
                  <a:pt x="100858" y="611"/>
                  <a:pt x="100489" y="306"/>
                  <a:pt x="100121" y="0"/>
                </a:cubicBezTo>
                <a:close/>
              </a:path>
            </a:pathLst>
          </a:custGeom>
          <a:solidFill>
            <a:srgbClr val="EA826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47F7073C-F06C-4009-95E9-732524046BEF}"/>
              </a:ext>
            </a:extLst>
          </p:cNvPr>
          <p:cNvGrpSpPr/>
          <p:nvPr/>
        </p:nvGrpSpPr>
        <p:grpSpPr>
          <a:xfrm rot="7200000">
            <a:off x="6706303" y="1259636"/>
            <a:ext cx="819689" cy="1168204"/>
            <a:chOff x="927487" y="3035566"/>
            <a:chExt cx="628926" cy="483477"/>
          </a:xfrm>
        </p:grpSpPr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FFF4E634-0069-4BA6-A024-256DE4A26AC9}"/>
                </a:ext>
              </a:extLst>
            </p:cNvPr>
            <p:cNvGrpSpPr/>
            <p:nvPr/>
          </p:nvGrpSpPr>
          <p:grpSpPr>
            <a:xfrm rot="10800000">
              <a:off x="1204368" y="3035566"/>
              <a:ext cx="352045" cy="483475"/>
              <a:chOff x="6410420" y="2032990"/>
              <a:chExt cx="352045" cy="496188"/>
            </a:xfrm>
          </p:grpSpPr>
          <p:sp>
            <p:nvSpPr>
              <p:cNvPr id="24" name="Rectangle">
                <a:extLst>
                  <a:ext uri="{FF2B5EF4-FFF2-40B4-BE49-F238E27FC236}">
                    <a16:creationId xmlns="" xmlns:a16="http://schemas.microsoft.com/office/drawing/2014/main" id="{43F7CF8E-2327-4B4A-B767-C3F5DD677D23}"/>
                  </a:ext>
                </a:extLst>
              </p:cNvPr>
              <p:cNvSpPr/>
              <p:nvPr/>
            </p:nvSpPr>
            <p:spPr>
              <a:xfrm>
                <a:off x="6410420" y="2032990"/>
                <a:ext cx="352045" cy="496188"/>
              </a:xfrm>
              <a:prstGeom prst="rect">
                <a:avLst/>
              </a:prstGeom>
              <a:solidFill>
                <a:srgbClr val="BDBEB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5" name="Rectangle">
                <a:extLst>
                  <a:ext uri="{FF2B5EF4-FFF2-40B4-BE49-F238E27FC236}">
                    <a16:creationId xmlns="" xmlns:a16="http://schemas.microsoft.com/office/drawing/2014/main" id="{7519B6FD-2603-4C62-A6D9-341C5239A84E}"/>
                  </a:ext>
                </a:extLst>
              </p:cNvPr>
              <p:cNvSpPr/>
              <p:nvPr/>
            </p:nvSpPr>
            <p:spPr>
              <a:xfrm>
                <a:off x="66644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6" name="Rectangle">
                <a:extLst>
                  <a:ext uri="{FF2B5EF4-FFF2-40B4-BE49-F238E27FC236}">
                    <a16:creationId xmlns="" xmlns:a16="http://schemas.microsoft.com/office/drawing/2014/main" id="{8B5BE048-E1BE-43E9-8E7F-21B4345620F7}"/>
                  </a:ext>
                </a:extLst>
              </p:cNvPr>
              <p:cNvSpPr/>
              <p:nvPr/>
            </p:nvSpPr>
            <p:spPr>
              <a:xfrm>
                <a:off x="66009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" name="Rectangle">
                <a:extLst>
                  <a:ext uri="{FF2B5EF4-FFF2-40B4-BE49-F238E27FC236}">
                    <a16:creationId xmlns="" xmlns:a16="http://schemas.microsoft.com/office/drawing/2014/main" id="{96C88148-0399-4348-8D82-7A92C41B777F}"/>
                  </a:ext>
                </a:extLst>
              </p:cNvPr>
              <p:cNvSpPr/>
              <p:nvPr/>
            </p:nvSpPr>
            <p:spPr>
              <a:xfrm>
                <a:off x="65501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" name="Rectangle">
                <a:extLst>
                  <a:ext uri="{FF2B5EF4-FFF2-40B4-BE49-F238E27FC236}">
                    <a16:creationId xmlns="" xmlns:a16="http://schemas.microsoft.com/office/drawing/2014/main" id="{604C4B4E-C9BB-48A9-A238-245AEBA1CD15}"/>
                  </a:ext>
                </a:extLst>
              </p:cNvPr>
              <p:cNvSpPr/>
              <p:nvPr/>
            </p:nvSpPr>
            <p:spPr>
              <a:xfrm>
                <a:off x="64866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23" name="Shape">
              <a:extLst>
                <a:ext uri="{FF2B5EF4-FFF2-40B4-BE49-F238E27FC236}">
                  <a16:creationId xmlns="" xmlns:a16="http://schemas.microsoft.com/office/drawing/2014/main" id="{D681B3A1-A9FF-4668-AEB2-481D9A37A25B}"/>
                </a:ext>
              </a:extLst>
            </p:cNvPr>
            <p:cNvSpPr/>
            <p:nvPr/>
          </p:nvSpPr>
          <p:spPr>
            <a:xfrm rot="10800000">
              <a:off x="927487" y="3035566"/>
              <a:ext cx="283846" cy="483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956"/>
                  </a:moveTo>
                  <a:lnTo>
                    <a:pt x="21600" y="4638"/>
                  </a:lnTo>
                  <a:cubicBezTo>
                    <a:pt x="21600" y="2079"/>
                    <a:pt x="17966" y="0"/>
                    <a:pt x="13492" y="0"/>
                  </a:cubicBezTo>
                  <a:lnTo>
                    <a:pt x="0" y="0"/>
                  </a:lnTo>
                  <a:lnTo>
                    <a:pt x="0" y="21600"/>
                  </a:lnTo>
                  <a:lnTo>
                    <a:pt x="13492" y="21600"/>
                  </a:lnTo>
                  <a:cubicBezTo>
                    <a:pt x="17976" y="21594"/>
                    <a:pt x="21600" y="19516"/>
                    <a:pt x="21600" y="16956"/>
                  </a:cubicBezTo>
                  <a:close/>
                </a:path>
              </a:pathLst>
            </a:custGeom>
            <a:solidFill>
              <a:srgbClr val="D8848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</p:grpSp>
      <p:sp>
        <p:nvSpPr>
          <p:cNvPr id="51" name="Freeform: Shape 50">
            <a:extLst>
              <a:ext uri="{FF2B5EF4-FFF2-40B4-BE49-F238E27FC236}">
                <a16:creationId xmlns="" xmlns:a16="http://schemas.microsoft.com/office/drawing/2014/main" id="{2DB97F2E-69B5-4DB7-BA56-5F78FA6BA0B1}"/>
              </a:ext>
            </a:extLst>
          </p:cNvPr>
          <p:cNvSpPr/>
          <p:nvPr/>
        </p:nvSpPr>
        <p:spPr>
          <a:xfrm rot="18000000">
            <a:off x="4389734" y="5303345"/>
            <a:ext cx="785353" cy="1167167"/>
          </a:xfrm>
          <a:custGeom>
            <a:avLst/>
            <a:gdLst>
              <a:gd name="connsiteX0" fmla="*/ 780372 w 1738530"/>
              <a:gd name="connsiteY0" fmla="*/ 869621 h 1167167"/>
              <a:gd name="connsiteX1" fmla="*/ 780373 w 1738530"/>
              <a:gd name="connsiteY1" fmla="*/ 870127 h 1167167"/>
              <a:gd name="connsiteX2" fmla="*/ 779083 w 1738530"/>
              <a:gd name="connsiteY2" fmla="*/ 871043 h 1167167"/>
              <a:gd name="connsiteX3" fmla="*/ 782425 w 1738530"/>
              <a:gd name="connsiteY3" fmla="*/ 867354 h 1167167"/>
              <a:gd name="connsiteX4" fmla="*/ 780372 w 1738530"/>
              <a:gd name="connsiteY4" fmla="*/ 869621 h 1167167"/>
              <a:gd name="connsiteX5" fmla="*/ 780371 w 1738530"/>
              <a:gd name="connsiteY5" fmla="*/ 869410 h 1167167"/>
              <a:gd name="connsiteX6" fmla="*/ 780373 w 1738530"/>
              <a:gd name="connsiteY6" fmla="*/ 276056 h 1167167"/>
              <a:gd name="connsiteX7" fmla="*/ 780373 w 1738530"/>
              <a:gd name="connsiteY7" fmla="*/ 283732 h 1167167"/>
              <a:gd name="connsiteX8" fmla="*/ 780372 w 1738530"/>
              <a:gd name="connsiteY8" fmla="*/ 276058 h 1167167"/>
              <a:gd name="connsiteX9" fmla="*/ 779083 w 1738530"/>
              <a:gd name="connsiteY9" fmla="*/ 275142 h 1167167"/>
              <a:gd name="connsiteX10" fmla="*/ 779085 w 1738530"/>
              <a:gd name="connsiteY10" fmla="*/ 275141 h 1167167"/>
              <a:gd name="connsiteX11" fmla="*/ 783882 w 1738530"/>
              <a:gd name="connsiteY11" fmla="*/ 0 h 1167167"/>
              <a:gd name="connsiteX12" fmla="*/ 783882 w 1738530"/>
              <a:gd name="connsiteY12" fmla="*/ 6640 h 1167167"/>
              <a:gd name="connsiteX13" fmla="*/ 728357 w 1738530"/>
              <a:gd name="connsiteY13" fmla="*/ 153325 h 1167167"/>
              <a:gd name="connsiteX14" fmla="*/ 760766 w 1738530"/>
              <a:gd name="connsiteY14" fmla="*/ 277087 h 1167167"/>
              <a:gd name="connsiteX15" fmla="*/ 770306 w 1738530"/>
              <a:gd name="connsiteY15" fmla="*/ 286640 h 1167167"/>
              <a:gd name="connsiteX16" fmla="*/ 759875 w 1738530"/>
              <a:gd name="connsiteY16" fmla="*/ 289651 h 1167167"/>
              <a:gd name="connsiteX17" fmla="*/ 686687 w 1738530"/>
              <a:gd name="connsiteY17" fmla="*/ 461612 h 1167167"/>
              <a:gd name="connsiteX18" fmla="*/ 678962 w 1738530"/>
              <a:gd name="connsiteY18" fmla="*/ 571230 h 1167167"/>
              <a:gd name="connsiteX19" fmla="*/ 678962 w 1738530"/>
              <a:gd name="connsiteY19" fmla="*/ 574955 h 1167167"/>
              <a:gd name="connsiteX20" fmla="*/ 686686 w 1738530"/>
              <a:gd name="connsiteY20" fmla="*/ 684700 h 1167167"/>
              <a:gd name="connsiteX21" fmla="*/ 780372 w 1738530"/>
              <a:gd name="connsiteY21" fmla="*/ 862452 h 1167167"/>
              <a:gd name="connsiteX22" fmla="*/ 780371 w 1738530"/>
              <a:gd name="connsiteY22" fmla="*/ 869410 h 1167167"/>
              <a:gd name="connsiteX23" fmla="*/ 760767 w 1738530"/>
              <a:gd name="connsiteY23" fmla="*/ 889044 h 1167167"/>
              <a:gd name="connsiteX24" fmla="*/ 728358 w 1738530"/>
              <a:gd name="connsiteY24" fmla="*/ 1012805 h 1167167"/>
              <a:gd name="connsiteX25" fmla="*/ 783881 w 1738530"/>
              <a:gd name="connsiteY25" fmla="*/ 1159491 h 1167167"/>
              <a:gd name="connsiteX26" fmla="*/ 783882 w 1738530"/>
              <a:gd name="connsiteY26" fmla="*/ 1166132 h 1167167"/>
              <a:gd name="connsiteX27" fmla="*/ 666771 w 1738530"/>
              <a:gd name="connsiteY27" fmla="*/ 1083770 h 1167167"/>
              <a:gd name="connsiteX28" fmla="*/ 256059 w 1738530"/>
              <a:gd name="connsiteY28" fmla="*/ 795397 h 1167167"/>
              <a:gd name="connsiteX29" fmla="*/ 16604 w 1738530"/>
              <a:gd name="connsiteY29" fmla="*/ 627143 h 1167167"/>
              <a:gd name="connsiteX30" fmla="*/ 16604 w 1738530"/>
              <a:gd name="connsiteY30" fmla="*/ 538988 h 1167167"/>
              <a:gd name="connsiteX31" fmla="*/ 256058 w 1738530"/>
              <a:gd name="connsiteY31" fmla="*/ 370735 h 1167167"/>
              <a:gd name="connsiteX32" fmla="*/ 666771 w 1738530"/>
              <a:gd name="connsiteY32" fmla="*/ 82362 h 1167167"/>
              <a:gd name="connsiteX33" fmla="*/ 1036017 w 1738530"/>
              <a:gd name="connsiteY33" fmla="*/ 298775 h 1167167"/>
              <a:gd name="connsiteX34" fmla="*/ 782424 w 1738530"/>
              <a:gd name="connsiteY34" fmla="*/ 298775 h 1167167"/>
              <a:gd name="connsiteX35" fmla="*/ 770307 w 1738530"/>
              <a:gd name="connsiteY35" fmla="*/ 286642 h 1167167"/>
              <a:gd name="connsiteX36" fmla="*/ 770308 w 1738530"/>
              <a:gd name="connsiteY36" fmla="*/ 286640 h 1167167"/>
              <a:gd name="connsiteX37" fmla="*/ 782426 w 1738530"/>
              <a:gd name="connsiteY37" fmla="*/ 298775 h 1167167"/>
              <a:gd name="connsiteX38" fmla="*/ 1738530 w 1738530"/>
              <a:gd name="connsiteY38" fmla="*/ 1167167 h 1167167"/>
              <a:gd name="connsiteX39" fmla="*/ 1738530 w 1738530"/>
              <a:gd name="connsiteY39" fmla="*/ 1167167 h 1167167"/>
              <a:gd name="connsiteX40" fmla="*/ 785353 w 1738530"/>
              <a:gd name="connsiteY40" fmla="*/ 1167167 h 1167167"/>
              <a:gd name="connsiteX41" fmla="*/ 785352 w 1738530"/>
              <a:gd name="connsiteY41" fmla="*/ 1167166 h 1167167"/>
              <a:gd name="connsiteX42" fmla="*/ 1237163 w 1738530"/>
              <a:gd name="connsiteY42" fmla="*/ 298775 h 1167167"/>
              <a:gd name="connsiteX43" fmla="*/ 1237163 w 1738530"/>
              <a:gd name="connsiteY43" fmla="*/ 298775 h 1167167"/>
              <a:gd name="connsiteX44" fmla="*/ 1036017 w 1738530"/>
              <a:gd name="connsiteY44" fmla="*/ 298775 h 1167167"/>
              <a:gd name="connsiteX0" fmla="*/ 780372 w 1738530"/>
              <a:gd name="connsiteY0" fmla="*/ 869621 h 1167167"/>
              <a:gd name="connsiteX1" fmla="*/ 780373 w 1738530"/>
              <a:gd name="connsiteY1" fmla="*/ 870127 h 1167167"/>
              <a:gd name="connsiteX2" fmla="*/ 779083 w 1738530"/>
              <a:gd name="connsiteY2" fmla="*/ 871043 h 1167167"/>
              <a:gd name="connsiteX3" fmla="*/ 780372 w 1738530"/>
              <a:gd name="connsiteY3" fmla="*/ 869621 h 1167167"/>
              <a:gd name="connsiteX4" fmla="*/ 782425 w 1738530"/>
              <a:gd name="connsiteY4" fmla="*/ 867354 h 1167167"/>
              <a:gd name="connsiteX5" fmla="*/ 780372 w 1738530"/>
              <a:gd name="connsiteY5" fmla="*/ 869621 h 1167167"/>
              <a:gd name="connsiteX6" fmla="*/ 780371 w 1738530"/>
              <a:gd name="connsiteY6" fmla="*/ 869410 h 1167167"/>
              <a:gd name="connsiteX7" fmla="*/ 782425 w 1738530"/>
              <a:gd name="connsiteY7" fmla="*/ 867354 h 1167167"/>
              <a:gd name="connsiteX8" fmla="*/ 780373 w 1738530"/>
              <a:gd name="connsiteY8" fmla="*/ 276056 h 1167167"/>
              <a:gd name="connsiteX9" fmla="*/ 780373 w 1738530"/>
              <a:gd name="connsiteY9" fmla="*/ 283732 h 1167167"/>
              <a:gd name="connsiteX10" fmla="*/ 780372 w 1738530"/>
              <a:gd name="connsiteY10" fmla="*/ 276058 h 1167167"/>
              <a:gd name="connsiteX11" fmla="*/ 779083 w 1738530"/>
              <a:gd name="connsiteY11" fmla="*/ 275142 h 1167167"/>
              <a:gd name="connsiteX12" fmla="*/ 779085 w 1738530"/>
              <a:gd name="connsiteY12" fmla="*/ 275141 h 1167167"/>
              <a:gd name="connsiteX13" fmla="*/ 780373 w 1738530"/>
              <a:gd name="connsiteY13" fmla="*/ 276056 h 1167167"/>
              <a:gd name="connsiteX14" fmla="*/ 783882 w 1738530"/>
              <a:gd name="connsiteY14" fmla="*/ 0 h 1167167"/>
              <a:gd name="connsiteX15" fmla="*/ 783882 w 1738530"/>
              <a:gd name="connsiteY15" fmla="*/ 6640 h 1167167"/>
              <a:gd name="connsiteX16" fmla="*/ 728357 w 1738530"/>
              <a:gd name="connsiteY16" fmla="*/ 153325 h 1167167"/>
              <a:gd name="connsiteX17" fmla="*/ 760766 w 1738530"/>
              <a:gd name="connsiteY17" fmla="*/ 277087 h 1167167"/>
              <a:gd name="connsiteX18" fmla="*/ 770306 w 1738530"/>
              <a:gd name="connsiteY18" fmla="*/ 286640 h 1167167"/>
              <a:gd name="connsiteX19" fmla="*/ 759875 w 1738530"/>
              <a:gd name="connsiteY19" fmla="*/ 289651 h 1167167"/>
              <a:gd name="connsiteX20" fmla="*/ 686687 w 1738530"/>
              <a:gd name="connsiteY20" fmla="*/ 461612 h 1167167"/>
              <a:gd name="connsiteX21" fmla="*/ 678962 w 1738530"/>
              <a:gd name="connsiteY21" fmla="*/ 571230 h 1167167"/>
              <a:gd name="connsiteX22" fmla="*/ 678962 w 1738530"/>
              <a:gd name="connsiteY22" fmla="*/ 574955 h 1167167"/>
              <a:gd name="connsiteX23" fmla="*/ 686686 w 1738530"/>
              <a:gd name="connsiteY23" fmla="*/ 684700 h 1167167"/>
              <a:gd name="connsiteX24" fmla="*/ 780372 w 1738530"/>
              <a:gd name="connsiteY24" fmla="*/ 862452 h 1167167"/>
              <a:gd name="connsiteX25" fmla="*/ 780371 w 1738530"/>
              <a:gd name="connsiteY25" fmla="*/ 869410 h 1167167"/>
              <a:gd name="connsiteX26" fmla="*/ 760767 w 1738530"/>
              <a:gd name="connsiteY26" fmla="*/ 889044 h 1167167"/>
              <a:gd name="connsiteX27" fmla="*/ 728358 w 1738530"/>
              <a:gd name="connsiteY27" fmla="*/ 1012805 h 1167167"/>
              <a:gd name="connsiteX28" fmla="*/ 783881 w 1738530"/>
              <a:gd name="connsiteY28" fmla="*/ 1159491 h 1167167"/>
              <a:gd name="connsiteX29" fmla="*/ 783882 w 1738530"/>
              <a:gd name="connsiteY29" fmla="*/ 1166132 h 1167167"/>
              <a:gd name="connsiteX30" fmla="*/ 666771 w 1738530"/>
              <a:gd name="connsiteY30" fmla="*/ 1083770 h 1167167"/>
              <a:gd name="connsiteX31" fmla="*/ 256059 w 1738530"/>
              <a:gd name="connsiteY31" fmla="*/ 795397 h 1167167"/>
              <a:gd name="connsiteX32" fmla="*/ 16604 w 1738530"/>
              <a:gd name="connsiteY32" fmla="*/ 627143 h 1167167"/>
              <a:gd name="connsiteX33" fmla="*/ 16604 w 1738530"/>
              <a:gd name="connsiteY33" fmla="*/ 538988 h 1167167"/>
              <a:gd name="connsiteX34" fmla="*/ 256058 w 1738530"/>
              <a:gd name="connsiteY34" fmla="*/ 370735 h 1167167"/>
              <a:gd name="connsiteX35" fmla="*/ 666771 w 1738530"/>
              <a:gd name="connsiteY35" fmla="*/ 82362 h 1167167"/>
              <a:gd name="connsiteX36" fmla="*/ 783882 w 1738530"/>
              <a:gd name="connsiteY36" fmla="*/ 0 h 1167167"/>
              <a:gd name="connsiteX37" fmla="*/ 1036017 w 1738530"/>
              <a:gd name="connsiteY37" fmla="*/ 298775 h 1167167"/>
              <a:gd name="connsiteX38" fmla="*/ 782424 w 1738530"/>
              <a:gd name="connsiteY38" fmla="*/ 298775 h 1167167"/>
              <a:gd name="connsiteX39" fmla="*/ 770307 w 1738530"/>
              <a:gd name="connsiteY39" fmla="*/ 286642 h 1167167"/>
              <a:gd name="connsiteX40" fmla="*/ 770308 w 1738530"/>
              <a:gd name="connsiteY40" fmla="*/ 286640 h 1167167"/>
              <a:gd name="connsiteX41" fmla="*/ 782426 w 1738530"/>
              <a:gd name="connsiteY41" fmla="*/ 298775 h 1167167"/>
              <a:gd name="connsiteX42" fmla="*/ 1036017 w 1738530"/>
              <a:gd name="connsiteY42" fmla="*/ 298775 h 1167167"/>
              <a:gd name="connsiteX43" fmla="*/ 1738530 w 1738530"/>
              <a:gd name="connsiteY43" fmla="*/ 1167167 h 1167167"/>
              <a:gd name="connsiteX44" fmla="*/ 1738530 w 1738530"/>
              <a:gd name="connsiteY44" fmla="*/ 1167167 h 1167167"/>
              <a:gd name="connsiteX45" fmla="*/ 785353 w 1738530"/>
              <a:gd name="connsiteY45" fmla="*/ 1167167 h 1167167"/>
              <a:gd name="connsiteX46" fmla="*/ 785352 w 1738530"/>
              <a:gd name="connsiteY46" fmla="*/ 1167166 h 1167167"/>
              <a:gd name="connsiteX47" fmla="*/ 1738530 w 1738530"/>
              <a:gd name="connsiteY47" fmla="*/ 1167167 h 1167167"/>
              <a:gd name="connsiteX48" fmla="*/ 1036017 w 1738530"/>
              <a:gd name="connsiteY48" fmla="*/ 298775 h 1167167"/>
              <a:gd name="connsiteX49" fmla="*/ 1237163 w 1738530"/>
              <a:gd name="connsiteY49" fmla="*/ 298775 h 1167167"/>
              <a:gd name="connsiteX50" fmla="*/ 1036017 w 1738530"/>
              <a:gd name="connsiteY50" fmla="*/ 298775 h 1167167"/>
              <a:gd name="connsiteX0" fmla="*/ 780372 w 1738530"/>
              <a:gd name="connsiteY0" fmla="*/ 869621 h 1167167"/>
              <a:gd name="connsiteX1" fmla="*/ 780373 w 1738530"/>
              <a:gd name="connsiteY1" fmla="*/ 870127 h 1167167"/>
              <a:gd name="connsiteX2" fmla="*/ 779083 w 1738530"/>
              <a:gd name="connsiteY2" fmla="*/ 871043 h 1167167"/>
              <a:gd name="connsiteX3" fmla="*/ 780372 w 1738530"/>
              <a:gd name="connsiteY3" fmla="*/ 869621 h 1167167"/>
              <a:gd name="connsiteX4" fmla="*/ 782425 w 1738530"/>
              <a:gd name="connsiteY4" fmla="*/ 867354 h 1167167"/>
              <a:gd name="connsiteX5" fmla="*/ 780372 w 1738530"/>
              <a:gd name="connsiteY5" fmla="*/ 869621 h 1167167"/>
              <a:gd name="connsiteX6" fmla="*/ 780371 w 1738530"/>
              <a:gd name="connsiteY6" fmla="*/ 869410 h 1167167"/>
              <a:gd name="connsiteX7" fmla="*/ 782425 w 1738530"/>
              <a:gd name="connsiteY7" fmla="*/ 867354 h 1167167"/>
              <a:gd name="connsiteX8" fmla="*/ 780373 w 1738530"/>
              <a:gd name="connsiteY8" fmla="*/ 276056 h 1167167"/>
              <a:gd name="connsiteX9" fmla="*/ 780373 w 1738530"/>
              <a:gd name="connsiteY9" fmla="*/ 283732 h 1167167"/>
              <a:gd name="connsiteX10" fmla="*/ 780372 w 1738530"/>
              <a:gd name="connsiteY10" fmla="*/ 276058 h 1167167"/>
              <a:gd name="connsiteX11" fmla="*/ 779083 w 1738530"/>
              <a:gd name="connsiteY11" fmla="*/ 275142 h 1167167"/>
              <a:gd name="connsiteX12" fmla="*/ 779085 w 1738530"/>
              <a:gd name="connsiteY12" fmla="*/ 275141 h 1167167"/>
              <a:gd name="connsiteX13" fmla="*/ 780373 w 1738530"/>
              <a:gd name="connsiteY13" fmla="*/ 276056 h 1167167"/>
              <a:gd name="connsiteX14" fmla="*/ 783882 w 1738530"/>
              <a:gd name="connsiteY14" fmla="*/ 0 h 1167167"/>
              <a:gd name="connsiteX15" fmla="*/ 783882 w 1738530"/>
              <a:gd name="connsiteY15" fmla="*/ 6640 h 1167167"/>
              <a:gd name="connsiteX16" fmla="*/ 728357 w 1738530"/>
              <a:gd name="connsiteY16" fmla="*/ 153325 h 1167167"/>
              <a:gd name="connsiteX17" fmla="*/ 760766 w 1738530"/>
              <a:gd name="connsiteY17" fmla="*/ 277087 h 1167167"/>
              <a:gd name="connsiteX18" fmla="*/ 770306 w 1738530"/>
              <a:gd name="connsiteY18" fmla="*/ 286640 h 1167167"/>
              <a:gd name="connsiteX19" fmla="*/ 759875 w 1738530"/>
              <a:gd name="connsiteY19" fmla="*/ 289651 h 1167167"/>
              <a:gd name="connsiteX20" fmla="*/ 686687 w 1738530"/>
              <a:gd name="connsiteY20" fmla="*/ 461612 h 1167167"/>
              <a:gd name="connsiteX21" fmla="*/ 678962 w 1738530"/>
              <a:gd name="connsiteY21" fmla="*/ 571230 h 1167167"/>
              <a:gd name="connsiteX22" fmla="*/ 678962 w 1738530"/>
              <a:gd name="connsiteY22" fmla="*/ 574955 h 1167167"/>
              <a:gd name="connsiteX23" fmla="*/ 686686 w 1738530"/>
              <a:gd name="connsiteY23" fmla="*/ 684700 h 1167167"/>
              <a:gd name="connsiteX24" fmla="*/ 780372 w 1738530"/>
              <a:gd name="connsiteY24" fmla="*/ 862452 h 1167167"/>
              <a:gd name="connsiteX25" fmla="*/ 780371 w 1738530"/>
              <a:gd name="connsiteY25" fmla="*/ 869410 h 1167167"/>
              <a:gd name="connsiteX26" fmla="*/ 760767 w 1738530"/>
              <a:gd name="connsiteY26" fmla="*/ 889044 h 1167167"/>
              <a:gd name="connsiteX27" fmla="*/ 728358 w 1738530"/>
              <a:gd name="connsiteY27" fmla="*/ 1012805 h 1167167"/>
              <a:gd name="connsiteX28" fmla="*/ 783881 w 1738530"/>
              <a:gd name="connsiteY28" fmla="*/ 1159491 h 1167167"/>
              <a:gd name="connsiteX29" fmla="*/ 783882 w 1738530"/>
              <a:gd name="connsiteY29" fmla="*/ 1166132 h 1167167"/>
              <a:gd name="connsiteX30" fmla="*/ 666771 w 1738530"/>
              <a:gd name="connsiteY30" fmla="*/ 1083770 h 1167167"/>
              <a:gd name="connsiteX31" fmla="*/ 256059 w 1738530"/>
              <a:gd name="connsiteY31" fmla="*/ 795397 h 1167167"/>
              <a:gd name="connsiteX32" fmla="*/ 16604 w 1738530"/>
              <a:gd name="connsiteY32" fmla="*/ 627143 h 1167167"/>
              <a:gd name="connsiteX33" fmla="*/ 16604 w 1738530"/>
              <a:gd name="connsiteY33" fmla="*/ 538988 h 1167167"/>
              <a:gd name="connsiteX34" fmla="*/ 256058 w 1738530"/>
              <a:gd name="connsiteY34" fmla="*/ 370735 h 1167167"/>
              <a:gd name="connsiteX35" fmla="*/ 666771 w 1738530"/>
              <a:gd name="connsiteY35" fmla="*/ 82362 h 1167167"/>
              <a:gd name="connsiteX36" fmla="*/ 783882 w 1738530"/>
              <a:gd name="connsiteY36" fmla="*/ 0 h 1167167"/>
              <a:gd name="connsiteX37" fmla="*/ 1036017 w 1738530"/>
              <a:gd name="connsiteY37" fmla="*/ 298775 h 1167167"/>
              <a:gd name="connsiteX38" fmla="*/ 782424 w 1738530"/>
              <a:gd name="connsiteY38" fmla="*/ 298775 h 1167167"/>
              <a:gd name="connsiteX39" fmla="*/ 770307 w 1738530"/>
              <a:gd name="connsiteY39" fmla="*/ 286642 h 1167167"/>
              <a:gd name="connsiteX40" fmla="*/ 770308 w 1738530"/>
              <a:gd name="connsiteY40" fmla="*/ 286640 h 1167167"/>
              <a:gd name="connsiteX41" fmla="*/ 782426 w 1738530"/>
              <a:gd name="connsiteY41" fmla="*/ 298775 h 1167167"/>
              <a:gd name="connsiteX42" fmla="*/ 1036017 w 1738530"/>
              <a:gd name="connsiteY42" fmla="*/ 298775 h 1167167"/>
              <a:gd name="connsiteX43" fmla="*/ 1738530 w 1738530"/>
              <a:gd name="connsiteY43" fmla="*/ 1167167 h 1167167"/>
              <a:gd name="connsiteX44" fmla="*/ 1738530 w 1738530"/>
              <a:gd name="connsiteY44" fmla="*/ 1167167 h 1167167"/>
              <a:gd name="connsiteX45" fmla="*/ 785353 w 1738530"/>
              <a:gd name="connsiteY45" fmla="*/ 1167167 h 1167167"/>
              <a:gd name="connsiteX46" fmla="*/ 785352 w 1738530"/>
              <a:gd name="connsiteY46" fmla="*/ 1167166 h 1167167"/>
              <a:gd name="connsiteX47" fmla="*/ 1738530 w 1738530"/>
              <a:gd name="connsiteY47" fmla="*/ 1167167 h 1167167"/>
              <a:gd name="connsiteX0" fmla="*/ 780372 w 1738530"/>
              <a:gd name="connsiteY0" fmla="*/ 869621 h 1167167"/>
              <a:gd name="connsiteX1" fmla="*/ 780373 w 1738530"/>
              <a:gd name="connsiteY1" fmla="*/ 870127 h 1167167"/>
              <a:gd name="connsiteX2" fmla="*/ 779083 w 1738530"/>
              <a:gd name="connsiteY2" fmla="*/ 871043 h 1167167"/>
              <a:gd name="connsiteX3" fmla="*/ 780372 w 1738530"/>
              <a:gd name="connsiteY3" fmla="*/ 869621 h 1167167"/>
              <a:gd name="connsiteX4" fmla="*/ 782425 w 1738530"/>
              <a:gd name="connsiteY4" fmla="*/ 867354 h 1167167"/>
              <a:gd name="connsiteX5" fmla="*/ 780372 w 1738530"/>
              <a:gd name="connsiteY5" fmla="*/ 869621 h 1167167"/>
              <a:gd name="connsiteX6" fmla="*/ 780371 w 1738530"/>
              <a:gd name="connsiteY6" fmla="*/ 869410 h 1167167"/>
              <a:gd name="connsiteX7" fmla="*/ 782425 w 1738530"/>
              <a:gd name="connsiteY7" fmla="*/ 867354 h 1167167"/>
              <a:gd name="connsiteX8" fmla="*/ 780373 w 1738530"/>
              <a:gd name="connsiteY8" fmla="*/ 276056 h 1167167"/>
              <a:gd name="connsiteX9" fmla="*/ 780373 w 1738530"/>
              <a:gd name="connsiteY9" fmla="*/ 283732 h 1167167"/>
              <a:gd name="connsiteX10" fmla="*/ 780372 w 1738530"/>
              <a:gd name="connsiteY10" fmla="*/ 276058 h 1167167"/>
              <a:gd name="connsiteX11" fmla="*/ 779083 w 1738530"/>
              <a:gd name="connsiteY11" fmla="*/ 275142 h 1167167"/>
              <a:gd name="connsiteX12" fmla="*/ 779085 w 1738530"/>
              <a:gd name="connsiteY12" fmla="*/ 275141 h 1167167"/>
              <a:gd name="connsiteX13" fmla="*/ 780373 w 1738530"/>
              <a:gd name="connsiteY13" fmla="*/ 276056 h 1167167"/>
              <a:gd name="connsiteX14" fmla="*/ 783882 w 1738530"/>
              <a:gd name="connsiteY14" fmla="*/ 0 h 1167167"/>
              <a:gd name="connsiteX15" fmla="*/ 783882 w 1738530"/>
              <a:gd name="connsiteY15" fmla="*/ 6640 h 1167167"/>
              <a:gd name="connsiteX16" fmla="*/ 728357 w 1738530"/>
              <a:gd name="connsiteY16" fmla="*/ 153325 h 1167167"/>
              <a:gd name="connsiteX17" fmla="*/ 760766 w 1738530"/>
              <a:gd name="connsiteY17" fmla="*/ 277087 h 1167167"/>
              <a:gd name="connsiteX18" fmla="*/ 770306 w 1738530"/>
              <a:gd name="connsiteY18" fmla="*/ 286640 h 1167167"/>
              <a:gd name="connsiteX19" fmla="*/ 759875 w 1738530"/>
              <a:gd name="connsiteY19" fmla="*/ 289651 h 1167167"/>
              <a:gd name="connsiteX20" fmla="*/ 686687 w 1738530"/>
              <a:gd name="connsiteY20" fmla="*/ 461612 h 1167167"/>
              <a:gd name="connsiteX21" fmla="*/ 678962 w 1738530"/>
              <a:gd name="connsiteY21" fmla="*/ 571230 h 1167167"/>
              <a:gd name="connsiteX22" fmla="*/ 678962 w 1738530"/>
              <a:gd name="connsiteY22" fmla="*/ 574955 h 1167167"/>
              <a:gd name="connsiteX23" fmla="*/ 686686 w 1738530"/>
              <a:gd name="connsiteY23" fmla="*/ 684700 h 1167167"/>
              <a:gd name="connsiteX24" fmla="*/ 780372 w 1738530"/>
              <a:gd name="connsiteY24" fmla="*/ 862452 h 1167167"/>
              <a:gd name="connsiteX25" fmla="*/ 780371 w 1738530"/>
              <a:gd name="connsiteY25" fmla="*/ 869410 h 1167167"/>
              <a:gd name="connsiteX26" fmla="*/ 760767 w 1738530"/>
              <a:gd name="connsiteY26" fmla="*/ 889044 h 1167167"/>
              <a:gd name="connsiteX27" fmla="*/ 728358 w 1738530"/>
              <a:gd name="connsiteY27" fmla="*/ 1012805 h 1167167"/>
              <a:gd name="connsiteX28" fmla="*/ 783881 w 1738530"/>
              <a:gd name="connsiteY28" fmla="*/ 1159491 h 1167167"/>
              <a:gd name="connsiteX29" fmla="*/ 783882 w 1738530"/>
              <a:gd name="connsiteY29" fmla="*/ 1166132 h 1167167"/>
              <a:gd name="connsiteX30" fmla="*/ 666771 w 1738530"/>
              <a:gd name="connsiteY30" fmla="*/ 1083770 h 1167167"/>
              <a:gd name="connsiteX31" fmla="*/ 256059 w 1738530"/>
              <a:gd name="connsiteY31" fmla="*/ 795397 h 1167167"/>
              <a:gd name="connsiteX32" fmla="*/ 16604 w 1738530"/>
              <a:gd name="connsiteY32" fmla="*/ 627143 h 1167167"/>
              <a:gd name="connsiteX33" fmla="*/ 16604 w 1738530"/>
              <a:gd name="connsiteY33" fmla="*/ 538988 h 1167167"/>
              <a:gd name="connsiteX34" fmla="*/ 256058 w 1738530"/>
              <a:gd name="connsiteY34" fmla="*/ 370735 h 1167167"/>
              <a:gd name="connsiteX35" fmla="*/ 666771 w 1738530"/>
              <a:gd name="connsiteY35" fmla="*/ 82362 h 1167167"/>
              <a:gd name="connsiteX36" fmla="*/ 783882 w 1738530"/>
              <a:gd name="connsiteY36" fmla="*/ 0 h 1167167"/>
              <a:gd name="connsiteX37" fmla="*/ 1036017 w 1738530"/>
              <a:gd name="connsiteY37" fmla="*/ 298775 h 1167167"/>
              <a:gd name="connsiteX38" fmla="*/ 782424 w 1738530"/>
              <a:gd name="connsiteY38" fmla="*/ 298775 h 1167167"/>
              <a:gd name="connsiteX39" fmla="*/ 770307 w 1738530"/>
              <a:gd name="connsiteY39" fmla="*/ 286642 h 1167167"/>
              <a:gd name="connsiteX40" fmla="*/ 770308 w 1738530"/>
              <a:gd name="connsiteY40" fmla="*/ 286640 h 1167167"/>
              <a:gd name="connsiteX41" fmla="*/ 782426 w 1738530"/>
              <a:gd name="connsiteY41" fmla="*/ 298775 h 1167167"/>
              <a:gd name="connsiteX42" fmla="*/ 1036017 w 1738530"/>
              <a:gd name="connsiteY42" fmla="*/ 298775 h 1167167"/>
              <a:gd name="connsiteX43" fmla="*/ 785352 w 1738530"/>
              <a:gd name="connsiteY43" fmla="*/ 1167166 h 1167167"/>
              <a:gd name="connsiteX44" fmla="*/ 1738530 w 1738530"/>
              <a:gd name="connsiteY44" fmla="*/ 1167167 h 1167167"/>
              <a:gd name="connsiteX45" fmla="*/ 785353 w 1738530"/>
              <a:gd name="connsiteY45" fmla="*/ 1167167 h 1167167"/>
              <a:gd name="connsiteX46" fmla="*/ 785352 w 1738530"/>
              <a:gd name="connsiteY46" fmla="*/ 1167166 h 1167167"/>
              <a:gd name="connsiteX0" fmla="*/ 780372 w 1036017"/>
              <a:gd name="connsiteY0" fmla="*/ 869621 h 1167167"/>
              <a:gd name="connsiteX1" fmla="*/ 780373 w 1036017"/>
              <a:gd name="connsiteY1" fmla="*/ 870127 h 1167167"/>
              <a:gd name="connsiteX2" fmla="*/ 779083 w 1036017"/>
              <a:gd name="connsiteY2" fmla="*/ 871043 h 1167167"/>
              <a:gd name="connsiteX3" fmla="*/ 780372 w 1036017"/>
              <a:gd name="connsiteY3" fmla="*/ 869621 h 1167167"/>
              <a:gd name="connsiteX4" fmla="*/ 782425 w 1036017"/>
              <a:gd name="connsiteY4" fmla="*/ 867354 h 1167167"/>
              <a:gd name="connsiteX5" fmla="*/ 780372 w 1036017"/>
              <a:gd name="connsiteY5" fmla="*/ 869621 h 1167167"/>
              <a:gd name="connsiteX6" fmla="*/ 780371 w 1036017"/>
              <a:gd name="connsiteY6" fmla="*/ 869410 h 1167167"/>
              <a:gd name="connsiteX7" fmla="*/ 782425 w 1036017"/>
              <a:gd name="connsiteY7" fmla="*/ 867354 h 1167167"/>
              <a:gd name="connsiteX8" fmla="*/ 780373 w 1036017"/>
              <a:gd name="connsiteY8" fmla="*/ 276056 h 1167167"/>
              <a:gd name="connsiteX9" fmla="*/ 780373 w 1036017"/>
              <a:gd name="connsiteY9" fmla="*/ 283732 h 1167167"/>
              <a:gd name="connsiteX10" fmla="*/ 780372 w 1036017"/>
              <a:gd name="connsiteY10" fmla="*/ 276058 h 1167167"/>
              <a:gd name="connsiteX11" fmla="*/ 779083 w 1036017"/>
              <a:gd name="connsiteY11" fmla="*/ 275142 h 1167167"/>
              <a:gd name="connsiteX12" fmla="*/ 779085 w 1036017"/>
              <a:gd name="connsiteY12" fmla="*/ 275141 h 1167167"/>
              <a:gd name="connsiteX13" fmla="*/ 780373 w 1036017"/>
              <a:gd name="connsiteY13" fmla="*/ 276056 h 1167167"/>
              <a:gd name="connsiteX14" fmla="*/ 783882 w 1036017"/>
              <a:gd name="connsiteY14" fmla="*/ 0 h 1167167"/>
              <a:gd name="connsiteX15" fmla="*/ 783882 w 1036017"/>
              <a:gd name="connsiteY15" fmla="*/ 6640 h 1167167"/>
              <a:gd name="connsiteX16" fmla="*/ 728357 w 1036017"/>
              <a:gd name="connsiteY16" fmla="*/ 153325 h 1167167"/>
              <a:gd name="connsiteX17" fmla="*/ 760766 w 1036017"/>
              <a:gd name="connsiteY17" fmla="*/ 277087 h 1167167"/>
              <a:gd name="connsiteX18" fmla="*/ 770306 w 1036017"/>
              <a:gd name="connsiteY18" fmla="*/ 286640 h 1167167"/>
              <a:gd name="connsiteX19" fmla="*/ 759875 w 1036017"/>
              <a:gd name="connsiteY19" fmla="*/ 289651 h 1167167"/>
              <a:gd name="connsiteX20" fmla="*/ 686687 w 1036017"/>
              <a:gd name="connsiteY20" fmla="*/ 461612 h 1167167"/>
              <a:gd name="connsiteX21" fmla="*/ 678962 w 1036017"/>
              <a:gd name="connsiteY21" fmla="*/ 571230 h 1167167"/>
              <a:gd name="connsiteX22" fmla="*/ 678962 w 1036017"/>
              <a:gd name="connsiteY22" fmla="*/ 574955 h 1167167"/>
              <a:gd name="connsiteX23" fmla="*/ 686686 w 1036017"/>
              <a:gd name="connsiteY23" fmla="*/ 684700 h 1167167"/>
              <a:gd name="connsiteX24" fmla="*/ 780372 w 1036017"/>
              <a:gd name="connsiteY24" fmla="*/ 862452 h 1167167"/>
              <a:gd name="connsiteX25" fmla="*/ 780371 w 1036017"/>
              <a:gd name="connsiteY25" fmla="*/ 869410 h 1167167"/>
              <a:gd name="connsiteX26" fmla="*/ 760767 w 1036017"/>
              <a:gd name="connsiteY26" fmla="*/ 889044 h 1167167"/>
              <a:gd name="connsiteX27" fmla="*/ 728358 w 1036017"/>
              <a:gd name="connsiteY27" fmla="*/ 1012805 h 1167167"/>
              <a:gd name="connsiteX28" fmla="*/ 783881 w 1036017"/>
              <a:gd name="connsiteY28" fmla="*/ 1159491 h 1167167"/>
              <a:gd name="connsiteX29" fmla="*/ 783882 w 1036017"/>
              <a:gd name="connsiteY29" fmla="*/ 1166132 h 1167167"/>
              <a:gd name="connsiteX30" fmla="*/ 666771 w 1036017"/>
              <a:gd name="connsiteY30" fmla="*/ 1083770 h 1167167"/>
              <a:gd name="connsiteX31" fmla="*/ 256059 w 1036017"/>
              <a:gd name="connsiteY31" fmla="*/ 795397 h 1167167"/>
              <a:gd name="connsiteX32" fmla="*/ 16604 w 1036017"/>
              <a:gd name="connsiteY32" fmla="*/ 627143 h 1167167"/>
              <a:gd name="connsiteX33" fmla="*/ 16604 w 1036017"/>
              <a:gd name="connsiteY33" fmla="*/ 538988 h 1167167"/>
              <a:gd name="connsiteX34" fmla="*/ 256058 w 1036017"/>
              <a:gd name="connsiteY34" fmla="*/ 370735 h 1167167"/>
              <a:gd name="connsiteX35" fmla="*/ 666771 w 1036017"/>
              <a:gd name="connsiteY35" fmla="*/ 82362 h 1167167"/>
              <a:gd name="connsiteX36" fmla="*/ 783882 w 1036017"/>
              <a:gd name="connsiteY36" fmla="*/ 0 h 1167167"/>
              <a:gd name="connsiteX37" fmla="*/ 1036017 w 1036017"/>
              <a:gd name="connsiteY37" fmla="*/ 298775 h 1167167"/>
              <a:gd name="connsiteX38" fmla="*/ 782424 w 1036017"/>
              <a:gd name="connsiteY38" fmla="*/ 298775 h 1167167"/>
              <a:gd name="connsiteX39" fmla="*/ 770307 w 1036017"/>
              <a:gd name="connsiteY39" fmla="*/ 286642 h 1167167"/>
              <a:gd name="connsiteX40" fmla="*/ 770308 w 1036017"/>
              <a:gd name="connsiteY40" fmla="*/ 286640 h 1167167"/>
              <a:gd name="connsiteX41" fmla="*/ 782426 w 1036017"/>
              <a:gd name="connsiteY41" fmla="*/ 298775 h 1167167"/>
              <a:gd name="connsiteX42" fmla="*/ 1036017 w 1036017"/>
              <a:gd name="connsiteY42" fmla="*/ 298775 h 1167167"/>
              <a:gd name="connsiteX43" fmla="*/ 785352 w 1036017"/>
              <a:gd name="connsiteY43" fmla="*/ 1167166 h 1167167"/>
              <a:gd name="connsiteX44" fmla="*/ 785353 w 1036017"/>
              <a:gd name="connsiteY44" fmla="*/ 1167167 h 1167167"/>
              <a:gd name="connsiteX45" fmla="*/ 785352 w 1036017"/>
              <a:gd name="connsiteY45" fmla="*/ 1167166 h 1167167"/>
              <a:gd name="connsiteX0" fmla="*/ 780372 w 785353"/>
              <a:gd name="connsiteY0" fmla="*/ 869621 h 1167167"/>
              <a:gd name="connsiteX1" fmla="*/ 780373 w 785353"/>
              <a:gd name="connsiteY1" fmla="*/ 870127 h 1167167"/>
              <a:gd name="connsiteX2" fmla="*/ 779083 w 785353"/>
              <a:gd name="connsiteY2" fmla="*/ 871043 h 1167167"/>
              <a:gd name="connsiteX3" fmla="*/ 780372 w 785353"/>
              <a:gd name="connsiteY3" fmla="*/ 869621 h 1167167"/>
              <a:gd name="connsiteX4" fmla="*/ 782425 w 785353"/>
              <a:gd name="connsiteY4" fmla="*/ 867354 h 1167167"/>
              <a:gd name="connsiteX5" fmla="*/ 780372 w 785353"/>
              <a:gd name="connsiteY5" fmla="*/ 869621 h 1167167"/>
              <a:gd name="connsiteX6" fmla="*/ 780371 w 785353"/>
              <a:gd name="connsiteY6" fmla="*/ 869410 h 1167167"/>
              <a:gd name="connsiteX7" fmla="*/ 782425 w 785353"/>
              <a:gd name="connsiteY7" fmla="*/ 867354 h 1167167"/>
              <a:gd name="connsiteX8" fmla="*/ 780373 w 785353"/>
              <a:gd name="connsiteY8" fmla="*/ 276056 h 1167167"/>
              <a:gd name="connsiteX9" fmla="*/ 780373 w 785353"/>
              <a:gd name="connsiteY9" fmla="*/ 283732 h 1167167"/>
              <a:gd name="connsiteX10" fmla="*/ 780372 w 785353"/>
              <a:gd name="connsiteY10" fmla="*/ 276058 h 1167167"/>
              <a:gd name="connsiteX11" fmla="*/ 779083 w 785353"/>
              <a:gd name="connsiteY11" fmla="*/ 275142 h 1167167"/>
              <a:gd name="connsiteX12" fmla="*/ 779085 w 785353"/>
              <a:gd name="connsiteY12" fmla="*/ 275141 h 1167167"/>
              <a:gd name="connsiteX13" fmla="*/ 780373 w 785353"/>
              <a:gd name="connsiteY13" fmla="*/ 276056 h 1167167"/>
              <a:gd name="connsiteX14" fmla="*/ 783882 w 785353"/>
              <a:gd name="connsiteY14" fmla="*/ 0 h 1167167"/>
              <a:gd name="connsiteX15" fmla="*/ 783882 w 785353"/>
              <a:gd name="connsiteY15" fmla="*/ 6640 h 1167167"/>
              <a:gd name="connsiteX16" fmla="*/ 728357 w 785353"/>
              <a:gd name="connsiteY16" fmla="*/ 153325 h 1167167"/>
              <a:gd name="connsiteX17" fmla="*/ 760766 w 785353"/>
              <a:gd name="connsiteY17" fmla="*/ 277087 h 1167167"/>
              <a:gd name="connsiteX18" fmla="*/ 770306 w 785353"/>
              <a:gd name="connsiteY18" fmla="*/ 286640 h 1167167"/>
              <a:gd name="connsiteX19" fmla="*/ 759875 w 785353"/>
              <a:gd name="connsiteY19" fmla="*/ 289651 h 1167167"/>
              <a:gd name="connsiteX20" fmla="*/ 686687 w 785353"/>
              <a:gd name="connsiteY20" fmla="*/ 461612 h 1167167"/>
              <a:gd name="connsiteX21" fmla="*/ 678962 w 785353"/>
              <a:gd name="connsiteY21" fmla="*/ 571230 h 1167167"/>
              <a:gd name="connsiteX22" fmla="*/ 678962 w 785353"/>
              <a:gd name="connsiteY22" fmla="*/ 574955 h 1167167"/>
              <a:gd name="connsiteX23" fmla="*/ 686686 w 785353"/>
              <a:gd name="connsiteY23" fmla="*/ 684700 h 1167167"/>
              <a:gd name="connsiteX24" fmla="*/ 780372 w 785353"/>
              <a:gd name="connsiteY24" fmla="*/ 862452 h 1167167"/>
              <a:gd name="connsiteX25" fmla="*/ 780371 w 785353"/>
              <a:gd name="connsiteY25" fmla="*/ 869410 h 1167167"/>
              <a:gd name="connsiteX26" fmla="*/ 760767 w 785353"/>
              <a:gd name="connsiteY26" fmla="*/ 889044 h 1167167"/>
              <a:gd name="connsiteX27" fmla="*/ 728358 w 785353"/>
              <a:gd name="connsiteY27" fmla="*/ 1012805 h 1167167"/>
              <a:gd name="connsiteX28" fmla="*/ 783881 w 785353"/>
              <a:gd name="connsiteY28" fmla="*/ 1159491 h 1167167"/>
              <a:gd name="connsiteX29" fmla="*/ 783882 w 785353"/>
              <a:gd name="connsiteY29" fmla="*/ 1166132 h 1167167"/>
              <a:gd name="connsiteX30" fmla="*/ 666771 w 785353"/>
              <a:gd name="connsiteY30" fmla="*/ 1083770 h 1167167"/>
              <a:gd name="connsiteX31" fmla="*/ 256059 w 785353"/>
              <a:gd name="connsiteY31" fmla="*/ 795397 h 1167167"/>
              <a:gd name="connsiteX32" fmla="*/ 16604 w 785353"/>
              <a:gd name="connsiteY32" fmla="*/ 627143 h 1167167"/>
              <a:gd name="connsiteX33" fmla="*/ 16604 w 785353"/>
              <a:gd name="connsiteY33" fmla="*/ 538988 h 1167167"/>
              <a:gd name="connsiteX34" fmla="*/ 256058 w 785353"/>
              <a:gd name="connsiteY34" fmla="*/ 370735 h 1167167"/>
              <a:gd name="connsiteX35" fmla="*/ 666771 w 785353"/>
              <a:gd name="connsiteY35" fmla="*/ 82362 h 1167167"/>
              <a:gd name="connsiteX36" fmla="*/ 783882 w 785353"/>
              <a:gd name="connsiteY36" fmla="*/ 0 h 1167167"/>
              <a:gd name="connsiteX37" fmla="*/ 782426 w 785353"/>
              <a:gd name="connsiteY37" fmla="*/ 298775 h 1167167"/>
              <a:gd name="connsiteX38" fmla="*/ 782424 w 785353"/>
              <a:gd name="connsiteY38" fmla="*/ 298775 h 1167167"/>
              <a:gd name="connsiteX39" fmla="*/ 770307 w 785353"/>
              <a:gd name="connsiteY39" fmla="*/ 286642 h 1167167"/>
              <a:gd name="connsiteX40" fmla="*/ 770308 w 785353"/>
              <a:gd name="connsiteY40" fmla="*/ 286640 h 1167167"/>
              <a:gd name="connsiteX41" fmla="*/ 782426 w 785353"/>
              <a:gd name="connsiteY41" fmla="*/ 298775 h 1167167"/>
              <a:gd name="connsiteX42" fmla="*/ 785352 w 785353"/>
              <a:gd name="connsiteY42" fmla="*/ 1167166 h 1167167"/>
              <a:gd name="connsiteX43" fmla="*/ 785353 w 785353"/>
              <a:gd name="connsiteY43" fmla="*/ 1167167 h 1167167"/>
              <a:gd name="connsiteX44" fmla="*/ 785352 w 785353"/>
              <a:gd name="connsiteY44" fmla="*/ 1167166 h 1167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85353" h="1167167">
                <a:moveTo>
                  <a:pt x="780372" y="869621"/>
                </a:moveTo>
                <a:cubicBezTo>
                  <a:pt x="780372" y="869790"/>
                  <a:pt x="780373" y="869958"/>
                  <a:pt x="780373" y="870127"/>
                </a:cubicBezTo>
                <a:cubicBezTo>
                  <a:pt x="779820" y="870432"/>
                  <a:pt x="779452" y="870738"/>
                  <a:pt x="779083" y="871043"/>
                </a:cubicBezTo>
                <a:lnTo>
                  <a:pt x="780372" y="869621"/>
                </a:lnTo>
                <a:close/>
                <a:moveTo>
                  <a:pt x="782425" y="867354"/>
                </a:moveTo>
                <a:lnTo>
                  <a:pt x="780372" y="869621"/>
                </a:lnTo>
                <a:cubicBezTo>
                  <a:pt x="780372" y="869551"/>
                  <a:pt x="780371" y="869480"/>
                  <a:pt x="780371" y="869410"/>
                </a:cubicBezTo>
                <a:lnTo>
                  <a:pt x="782425" y="867354"/>
                </a:lnTo>
                <a:close/>
                <a:moveTo>
                  <a:pt x="780373" y="276056"/>
                </a:moveTo>
                <a:lnTo>
                  <a:pt x="780373" y="283732"/>
                </a:lnTo>
                <a:cubicBezTo>
                  <a:pt x="780373" y="281174"/>
                  <a:pt x="780371" y="278615"/>
                  <a:pt x="780372" y="276058"/>
                </a:cubicBezTo>
                <a:cubicBezTo>
                  <a:pt x="779819" y="275753"/>
                  <a:pt x="779451" y="275448"/>
                  <a:pt x="779083" y="275142"/>
                </a:cubicBezTo>
                <a:cubicBezTo>
                  <a:pt x="779084" y="275142"/>
                  <a:pt x="779084" y="275141"/>
                  <a:pt x="779085" y="275141"/>
                </a:cubicBezTo>
                <a:lnTo>
                  <a:pt x="780373" y="276056"/>
                </a:lnTo>
                <a:close/>
                <a:moveTo>
                  <a:pt x="783882" y="0"/>
                </a:moveTo>
                <a:lnTo>
                  <a:pt x="783882" y="6640"/>
                </a:lnTo>
                <a:cubicBezTo>
                  <a:pt x="751659" y="26281"/>
                  <a:pt x="728357" y="84271"/>
                  <a:pt x="728357" y="153325"/>
                </a:cubicBezTo>
                <a:cubicBezTo>
                  <a:pt x="728357" y="204418"/>
                  <a:pt x="741157" y="249297"/>
                  <a:pt x="760766" y="277087"/>
                </a:cubicBezTo>
                <a:lnTo>
                  <a:pt x="770306" y="286640"/>
                </a:lnTo>
                <a:lnTo>
                  <a:pt x="759875" y="289651"/>
                </a:lnTo>
                <a:cubicBezTo>
                  <a:pt x="726773" y="309053"/>
                  <a:pt x="699544" y="374513"/>
                  <a:pt x="686687" y="461612"/>
                </a:cubicBezTo>
                <a:lnTo>
                  <a:pt x="678962" y="571230"/>
                </a:lnTo>
                <a:lnTo>
                  <a:pt x="678962" y="574955"/>
                </a:lnTo>
                <a:lnTo>
                  <a:pt x="686686" y="684700"/>
                </a:lnTo>
                <a:cubicBezTo>
                  <a:pt x="702115" y="789263"/>
                  <a:pt x="738239" y="862450"/>
                  <a:pt x="780372" y="862452"/>
                </a:cubicBezTo>
                <a:cubicBezTo>
                  <a:pt x="780372" y="864771"/>
                  <a:pt x="780371" y="867091"/>
                  <a:pt x="780371" y="869410"/>
                </a:cubicBezTo>
                <a:lnTo>
                  <a:pt x="760767" y="889044"/>
                </a:lnTo>
                <a:cubicBezTo>
                  <a:pt x="741158" y="916834"/>
                  <a:pt x="728357" y="961712"/>
                  <a:pt x="728358" y="1012805"/>
                </a:cubicBezTo>
                <a:cubicBezTo>
                  <a:pt x="728357" y="1082165"/>
                  <a:pt x="751658" y="1139850"/>
                  <a:pt x="783881" y="1159491"/>
                </a:cubicBezTo>
                <a:cubicBezTo>
                  <a:pt x="783881" y="1161705"/>
                  <a:pt x="783882" y="1163918"/>
                  <a:pt x="783882" y="1166132"/>
                </a:cubicBezTo>
                <a:lnTo>
                  <a:pt x="666771" y="1083770"/>
                </a:lnTo>
                <a:lnTo>
                  <a:pt x="256059" y="795397"/>
                </a:lnTo>
                <a:lnTo>
                  <a:pt x="16604" y="627143"/>
                </a:lnTo>
                <a:cubicBezTo>
                  <a:pt x="-5535" y="611298"/>
                  <a:pt x="-5535" y="554511"/>
                  <a:pt x="16604" y="538988"/>
                </a:cubicBezTo>
                <a:lnTo>
                  <a:pt x="256058" y="370735"/>
                </a:lnTo>
                <a:lnTo>
                  <a:pt x="666771" y="82362"/>
                </a:lnTo>
                <a:lnTo>
                  <a:pt x="783882" y="0"/>
                </a:lnTo>
                <a:close/>
                <a:moveTo>
                  <a:pt x="782426" y="298775"/>
                </a:moveTo>
                <a:lnTo>
                  <a:pt x="782424" y="298775"/>
                </a:lnTo>
                <a:lnTo>
                  <a:pt x="770307" y="286642"/>
                </a:lnTo>
                <a:cubicBezTo>
                  <a:pt x="770307" y="286641"/>
                  <a:pt x="770308" y="286641"/>
                  <a:pt x="770308" y="286640"/>
                </a:cubicBezTo>
                <a:lnTo>
                  <a:pt x="782426" y="298775"/>
                </a:lnTo>
                <a:close/>
                <a:moveTo>
                  <a:pt x="785352" y="1167166"/>
                </a:moveTo>
                <a:lnTo>
                  <a:pt x="785353" y="1167167"/>
                </a:lnTo>
                <a:lnTo>
                  <a:pt x="785352" y="1167166"/>
                </a:lnTo>
                <a:close/>
              </a:path>
            </a:pathLst>
          </a:custGeom>
          <a:solidFill>
            <a:srgbClr val="EED6C2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5D4830C0-BD6B-4C01-8463-8D907C88D4AA}"/>
              </a:ext>
            </a:extLst>
          </p:cNvPr>
          <p:cNvSpPr/>
          <p:nvPr/>
        </p:nvSpPr>
        <p:spPr>
          <a:xfrm rot="18000000">
            <a:off x="4517190" y="5896059"/>
            <a:ext cx="272471" cy="423971"/>
          </a:xfrm>
          <a:custGeom>
            <a:avLst/>
            <a:gdLst>
              <a:gd name="connsiteX0" fmla="*/ 196428 w 209060"/>
              <a:gd name="connsiteY0" fmla="*/ 0 h 175466"/>
              <a:gd name="connsiteX1" fmla="*/ 209060 w 209060"/>
              <a:gd name="connsiteY1" fmla="*/ 86996 h 175466"/>
              <a:gd name="connsiteX2" fmla="*/ 196233 w 209060"/>
              <a:gd name="connsiteY2" fmla="*/ 175466 h 175466"/>
              <a:gd name="connsiteX3" fmla="*/ 12466 w 209060"/>
              <a:gd name="connsiteY3" fmla="*/ 105413 h 175466"/>
              <a:gd name="connsiteX4" fmla="*/ 0 w 209060"/>
              <a:gd name="connsiteY4" fmla="*/ 87445 h 175466"/>
              <a:gd name="connsiteX5" fmla="*/ 12391 w 209060"/>
              <a:gd name="connsiteY5" fmla="*/ 69751 h 175466"/>
              <a:gd name="connsiteX6" fmla="*/ 196118 w 209060"/>
              <a:gd name="connsiteY6" fmla="*/ 117 h 175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9060" h="175466">
                <a:moveTo>
                  <a:pt x="196428" y="0"/>
                </a:moveTo>
                <a:lnTo>
                  <a:pt x="209060" y="86996"/>
                </a:lnTo>
                <a:cubicBezTo>
                  <a:pt x="209060" y="118478"/>
                  <a:pt x="204491" y="148339"/>
                  <a:pt x="196233" y="175466"/>
                </a:cubicBezTo>
                <a:lnTo>
                  <a:pt x="12466" y="105413"/>
                </a:lnTo>
                <a:lnTo>
                  <a:pt x="0" y="87445"/>
                </a:lnTo>
                <a:lnTo>
                  <a:pt x="12391" y="69751"/>
                </a:lnTo>
                <a:lnTo>
                  <a:pt x="196118" y="117"/>
                </a:lnTo>
                <a:close/>
              </a:path>
            </a:pathLst>
          </a:custGeom>
          <a:solidFill>
            <a:srgbClr val="4B494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39" name="Graphic 30" descr="Single gear">
            <a:extLst>
              <a:ext uri="{FF2B5EF4-FFF2-40B4-BE49-F238E27FC236}">
                <a16:creationId xmlns="" xmlns:a16="http://schemas.microsoft.com/office/drawing/2014/main" id="{28FD4A4C-B819-47A7-B8DB-5C4A6616F1CC}"/>
              </a:ext>
            </a:extLst>
          </p:cNvPr>
          <p:cNvSpPr/>
          <p:nvPr/>
        </p:nvSpPr>
        <p:spPr>
          <a:xfrm>
            <a:off x="10090911" y="5057222"/>
            <a:ext cx="592215" cy="592215"/>
          </a:xfrm>
          <a:custGeom>
            <a:avLst/>
            <a:gdLst>
              <a:gd name="connsiteX0" fmla="*/ 296107 w 592214"/>
              <a:gd name="connsiteY0" fmla="*/ 400616 h 592214"/>
              <a:gd name="connsiteX1" fmla="*/ 191599 w 592214"/>
              <a:gd name="connsiteY1" fmla="*/ 296107 h 592214"/>
              <a:gd name="connsiteX2" fmla="*/ 296107 w 592214"/>
              <a:gd name="connsiteY2" fmla="*/ 191599 h 592214"/>
              <a:gd name="connsiteX3" fmla="*/ 400616 w 592214"/>
              <a:gd name="connsiteY3" fmla="*/ 296107 h 592214"/>
              <a:gd name="connsiteX4" fmla="*/ 296107 w 592214"/>
              <a:gd name="connsiteY4" fmla="*/ 400616 h 592214"/>
              <a:gd name="connsiteX5" fmla="*/ 531252 w 592214"/>
              <a:gd name="connsiteY5" fmla="*/ 230790 h 592214"/>
              <a:gd name="connsiteX6" fmla="*/ 508608 w 592214"/>
              <a:gd name="connsiteY6" fmla="*/ 176794 h 592214"/>
              <a:gd name="connsiteX7" fmla="*/ 530381 w 592214"/>
              <a:gd name="connsiteY7" fmla="*/ 111476 h 592214"/>
              <a:gd name="connsiteX8" fmla="*/ 480739 w 592214"/>
              <a:gd name="connsiteY8" fmla="*/ 61834 h 592214"/>
              <a:gd name="connsiteX9" fmla="*/ 415421 w 592214"/>
              <a:gd name="connsiteY9" fmla="*/ 83607 h 592214"/>
              <a:gd name="connsiteX10" fmla="*/ 360554 w 592214"/>
              <a:gd name="connsiteY10" fmla="*/ 60963 h 592214"/>
              <a:gd name="connsiteX11" fmla="*/ 330944 w 592214"/>
              <a:gd name="connsiteY11" fmla="*/ 0 h 592214"/>
              <a:gd name="connsiteX12" fmla="*/ 261271 w 592214"/>
              <a:gd name="connsiteY12" fmla="*/ 0 h 592214"/>
              <a:gd name="connsiteX13" fmla="*/ 230790 w 592214"/>
              <a:gd name="connsiteY13" fmla="*/ 60963 h 592214"/>
              <a:gd name="connsiteX14" fmla="*/ 176794 w 592214"/>
              <a:gd name="connsiteY14" fmla="*/ 83607 h 592214"/>
              <a:gd name="connsiteX15" fmla="*/ 111476 w 592214"/>
              <a:gd name="connsiteY15" fmla="*/ 61834 h 592214"/>
              <a:gd name="connsiteX16" fmla="*/ 61834 w 592214"/>
              <a:gd name="connsiteY16" fmla="*/ 111476 h 592214"/>
              <a:gd name="connsiteX17" fmla="*/ 83607 w 592214"/>
              <a:gd name="connsiteY17" fmla="*/ 176794 h 592214"/>
              <a:gd name="connsiteX18" fmla="*/ 60963 w 592214"/>
              <a:gd name="connsiteY18" fmla="*/ 231661 h 592214"/>
              <a:gd name="connsiteX19" fmla="*/ 0 w 592214"/>
              <a:gd name="connsiteY19" fmla="*/ 261271 h 592214"/>
              <a:gd name="connsiteX20" fmla="*/ 0 w 592214"/>
              <a:gd name="connsiteY20" fmla="*/ 330944 h 592214"/>
              <a:gd name="connsiteX21" fmla="*/ 60963 w 592214"/>
              <a:gd name="connsiteY21" fmla="*/ 361425 h 592214"/>
              <a:gd name="connsiteX22" fmla="*/ 83607 w 592214"/>
              <a:gd name="connsiteY22" fmla="*/ 415421 h 592214"/>
              <a:gd name="connsiteX23" fmla="*/ 61834 w 592214"/>
              <a:gd name="connsiteY23" fmla="*/ 480739 h 592214"/>
              <a:gd name="connsiteX24" fmla="*/ 111476 w 592214"/>
              <a:gd name="connsiteY24" fmla="*/ 530381 h 592214"/>
              <a:gd name="connsiteX25" fmla="*/ 176794 w 592214"/>
              <a:gd name="connsiteY25" fmla="*/ 508608 h 592214"/>
              <a:gd name="connsiteX26" fmla="*/ 231661 w 592214"/>
              <a:gd name="connsiteY26" fmla="*/ 531252 h 592214"/>
              <a:gd name="connsiteX27" fmla="*/ 262142 w 592214"/>
              <a:gd name="connsiteY27" fmla="*/ 592215 h 592214"/>
              <a:gd name="connsiteX28" fmla="*/ 331814 w 592214"/>
              <a:gd name="connsiteY28" fmla="*/ 592215 h 592214"/>
              <a:gd name="connsiteX29" fmla="*/ 362296 w 592214"/>
              <a:gd name="connsiteY29" fmla="*/ 531252 h 592214"/>
              <a:gd name="connsiteX30" fmla="*/ 416292 w 592214"/>
              <a:gd name="connsiteY30" fmla="*/ 508608 h 592214"/>
              <a:gd name="connsiteX31" fmla="*/ 481610 w 592214"/>
              <a:gd name="connsiteY31" fmla="*/ 530381 h 592214"/>
              <a:gd name="connsiteX32" fmla="*/ 531252 w 592214"/>
              <a:gd name="connsiteY32" fmla="*/ 480739 h 592214"/>
              <a:gd name="connsiteX33" fmla="*/ 509479 w 592214"/>
              <a:gd name="connsiteY33" fmla="*/ 415421 h 592214"/>
              <a:gd name="connsiteX34" fmla="*/ 532122 w 592214"/>
              <a:gd name="connsiteY34" fmla="*/ 360554 h 592214"/>
              <a:gd name="connsiteX35" fmla="*/ 593086 w 592214"/>
              <a:gd name="connsiteY35" fmla="*/ 330073 h 592214"/>
              <a:gd name="connsiteX36" fmla="*/ 593086 w 592214"/>
              <a:gd name="connsiteY36" fmla="*/ 260400 h 592214"/>
              <a:gd name="connsiteX37" fmla="*/ 531252 w 592214"/>
              <a:gd name="connsiteY37" fmla="*/ 230790 h 592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92214" h="592214">
                <a:moveTo>
                  <a:pt x="296107" y="400616"/>
                </a:moveTo>
                <a:cubicBezTo>
                  <a:pt x="238628" y="400616"/>
                  <a:pt x="191599" y="353587"/>
                  <a:pt x="191599" y="296107"/>
                </a:cubicBezTo>
                <a:cubicBezTo>
                  <a:pt x="191599" y="238628"/>
                  <a:pt x="238628" y="191599"/>
                  <a:pt x="296107" y="191599"/>
                </a:cubicBezTo>
                <a:cubicBezTo>
                  <a:pt x="353587" y="191599"/>
                  <a:pt x="400616" y="238628"/>
                  <a:pt x="400616" y="296107"/>
                </a:cubicBezTo>
                <a:cubicBezTo>
                  <a:pt x="400616" y="353587"/>
                  <a:pt x="353587" y="400616"/>
                  <a:pt x="296107" y="400616"/>
                </a:cubicBezTo>
                <a:close/>
                <a:moveTo>
                  <a:pt x="531252" y="230790"/>
                </a:moveTo>
                <a:cubicBezTo>
                  <a:pt x="526026" y="211630"/>
                  <a:pt x="518188" y="193341"/>
                  <a:pt x="508608" y="176794"/>
                </a:cubicBezTo>
                <a:lnTo>
                  <a:pt x="530381" y="111476"/>
                </a:lnTo>
                <a:lnTo>
                  <a:pt x="480739" y="61834"/>
                </a:lnTo>
                <a:lnTo>
                  <a:pt x="415421" y="83607"/>
                </a:lnTo>
                <a:cubicBezTo>
                  <a:pt x="398003" y="74027"/>
                  <a:pt x="379714" y="66189"/>
                  <a:pt x="360554" y="60963"/>
                </a:cubicBezTo>
                <a:lnTo>
                  <a:pt x="330944" y="0"/>
                </a:lnTo>
                <a:lnTo>
                  <a:pt x="261271" y="0"/>
                </a:lnTo>
                <a:lnTo>
                  <a:pt x="230790" y="60963"/>
                </a:lnTo>
                <a:cubicBezTo>
                  <a:pt x="211630" y="66189"/>
                  <a:pt x="193341" y="74027"/>
                  <a:pt x="176794" y="83607"/>
                </a:cubicBezTo>
                <a:lnTo>
                  <a:pt x="111476" y="61834"/>
                </a:lnTo>
                <a:lnTo>
                  <a:pt x="61834" y="111476"/>
                </a:lnTo>
                <a:lnTo>
                  <a:pt x="83607" y="176794"/>
                </a:lnTo>
                <a:cubicBezTo>
                  <a:pt x="74027" y="194212"/>
                  <a:pt x="66189" y="212501"/>
                  <a:pt x="60963" y="231661"/>
                </a:cubicBezTo>
                <a:lnTo>
                  <a:pt x="0" y="261271"/>
                </a:lnTo>
                <a:lnTo>
                  <a:pt x="0" y="330944"/>
                </a:lnTo>
                <a:lnTo>
                  <a:pt x="60963" y="361425"/>
                </a:lnTo>
                <a:cubicBezTo>
                  <a:pt x="66189" y="380585"/>
                  <a:pt x="74027" y="398874"/>
                  <a:pt x="83607" y="415421"/>
                </a:cubicBezTo>
                <a:lnTo>
                  <a:pt x="61834" y="480739"/>
                </a:lnTo>
                <a:lnTo>
                  <a:pt x="111476" y="530381"/>
                </a:lnTo>
                <a:lnTo>
                  <a:pt x="176794" y="508608"/>
                </a:lnTo>
                <a:cubicBezTo>
                  <a:pt x="194212" y="518188"/>
                  <a:pt x="212501" y="526026"/>
                  <a:pt x="231661" y="531252"/>
                </a:cubicBezTo>
                <a:lnTo>
                  <a:pt x="262142" y="592215"/>
                </a:lnTo>
                <a:lnTo>
                  <a:pt x="331814" y="592215"/>
                </a:lnTo>
                <a:lnTo>
                  <a:pt x="362296" y="531252"/>
                </a:lnTo>
                <a:cubicBezTo>
                  <a:pt x="381456" y="526026"/>
                  <a:pt x="399745" y="518188"/>
                  <a:pt x="416292" y="508608"/>
                </a:cubicBezTo>
                <a:lnTo>
                  <a:pt x="481610" y="530381"/>
                </a:lnTo>
                <a:lnTo>
                  <a:pt x="531252" y="480739"/>
                </a:lnTo>
                <a:lnTo>
                  <a:pt x="509479" y="415421"/>
                </a:lnTo>
                <a:cubicBezTo>
                  <a:pt x="519059" y="398003"/>
                  <a:pt x="526897" y="379714"/>
                  <a:pt x="532122" y="360554"/>
                </a:cubicBezTo>
                <a:lnTo>
                  <a:pt x="593086" y="330073"/>
                </a:lnTo>
                <a:lnTo>
                  <a:pt x="593086" y="260400"/>
                </a:lnTo>
                <a:lnTo>
                  <a:pt x="531252" y="230790"/>
                </a:lnTo>
                <a:close/>
              </a:path>
            </a:pathLst>
          </a:custGeom>
          <a:solidFill>
            <a:srgbClr val="000000"/>
          </a:solidFill>
          <a:ln w="86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Graphic 32" descr="Tag">
            <a:extLst>
              <a:ext uri="{FF2B5EF4-FFF2-40B4-BE49-F238E27FC236}">
                <a16:creationId xmlns="" xmlns:a16="http://schemas.microsoft.com/office/drawing/2014/main" id="{D83D1097-7777-40F7-8A49-6B0E4ED1C7A6}"/>
              </a:ext>
            </a:extLst>
          </p:cNvPr>
          <p:cNvSpPr/>
          <p:nvPr/>
        </p:nvSpPr>
        <p:spPr>
          <a:xfrm>
            <a:off x="10082202" y="2075650"/>
            <a:ext cx="609633" cy="644469"/>
          </a:xfrm>
          <a:custGeom>
            <a:avLst/>
            <a:gdLst>
              <a:gd name="connsiteX0" fmla="*/ 174181 w 609632"/>
              <a:gd name="connsiteY0" fmla="*/ 243853 h 644469"/>
              <a:gd name="connsiteX1" fmla="*/ 139345 w 609632"/>
              <a:gd name="connsiteY1" fmla="*/ 209017 h 644469"/>
              <a:gd name="connsiteX2" fmla="*/ 155892 w 609632"/>
              <a:gd name="connsiteY2" fmla="*/ 179406 h 644469"/>
              <a:gd name="connsiteX3" fmla="*/ 156763 w 609632"/>
              <a:gd name="connsiteY3" fmla="*/ 200308 h 644469"/>
              <a:gd name="connsiteX4" fmla="*/ 174181 w 609632"/>
              <a:gd name="connsiteY4" fmla="*/ 217726 h 644469"/>
              <a:gd name="connsiteX5" fmla="*/ 191599 w 609632"/>
              <a:gd name="connsiteY5" fmla="*/ 200308 h 644469"/>
              <a:gd name="connsiteX6" fmla="*/ 190728 w 609632"/>
              <a:gd name="connsiteY6" fmla="*/ 178535 h 644469"/>
              <a:gd name="connsiteX7" fmla="*/ 209017 w 609632"/>
              <a:gd name="connsiteY7" fmla="*/ 209017 h 644469"/>
              <a:gd name="connsiteX8" fmla="*/ 174181 w 609632"/>
              <a:gd name="connsiteY8" fmla="*/ 243853 h 644469"/>
              <a:gd name="connsiteX9" fmla="*/ 602666 w 609632"/>
              <a:gd name="connsiteY9" fmla="*/ 393649 h 644469"/>
              <a:gd name="connsiteX10" fmla="*/ 358813 w 609632"/>
              <a:gd name="connsiteY10" fmla="*/ 149796 h 644469"/>
              <a:gd name="connsiteX11" fmla="*/ 334427 w 609632"/>
              <a:gd name="connsiteY11" fmla="*/ 139345 h 644469"/>
              <a:gd name="connsiteX12" fmla="*/ 184632 w 609632"/>
              <a:gd name="connsiteY12" fmla="*/ 139345 h 644469"/>
              <a:gd name="connsiteX13" fmla="*/ 125410 w 609632"/>
              <a:gd name="connsiteY13" fmla="*/ 87090 h 644469"/>
              <a:gd name="connsiteX14" fmla="*/ 94929 w 609632"/>
              <a:gd name="connsiteY14" fmla="*/ 81865 h 644469"/>
              <a:gd name="connsiteX15" fmla="*/ 34836 w 609632"/>
              <a:gd name="connsiteY15" fmla="*/ 17418 h 644469"/>
              <a:gd name="connsiteX16" fmla="*/ 17418 w 609632"/>
              <a:gd name="connsiteY16" fmla="*/ 0 h 644469"/>
              <a:gd name="connsiteX17" fmla="*/ 0 w 609632"/>
              <a:gd name="connsiteY17" fmla="*/ 17418 h 644469"/>
              <a:gd name="connsiteX18" fmla="*/ 89703 w 609632"/>
              <a:gd name="connsiteY18" fmla="*/ 116701 h 644469"/>
              <a:gd name="connsiteX19" fmla="*/ 119314 w 609632"/>
              <a:gd name="connsiteY19" fmla="*/ 121927 h 644469"/>
              <a:gd name="connsiteX20" fmla="*/ 149796 w 609632"/>
              <a:gd name="connsiteY20" fmla="*/ 144570 h 644469"/>
              <a:gd name="connsiteX21" fmla="*/ 105379 w 609632"/>
              <a:gd name="connsiteY21" fmla="*/ 209888 h 644469"/>
              <a:gd name="connsiteX22" fmla="*/ 105379 w 609632"/>
              <a:gd name="connsiteY22" fmla="*/ 369263 h 644469"/>
              <a:gd name="connsiteX23" fmla="*/ 115830 w 609632"/>
              <a:gd name="connsiteY23" fmla="*/ 393649 h 644469"/>
              <a:gd name="connsiteX24" fmla="*/ 359683 w 609632"/>
              <a:gd name="connsiteY24" fmla="*/ 637502 h 644469"/>
              <a:gd name="connsiteX25" fmla="*/ 383198 w 609632"/>
              <a:gd name="connsiteY25" fmla="*/ 647082 h 644469"/>
              <a:gd name="connsiteX26" fmla="*/ 407583 w 609632"/>
              <a:gd name="connsiteY26" fmla="*/ 636631 h 644469"/>
              <a:gd name="connsiteX27" fmla="*/ 601795 w 609632"/>
              <a:gd name="connsiteY27" fmla="*/ 442419 h 644469"/>
              <a:gd name="connsiteX28" fmla="*/ 602666 w 609632"/>
              <a:gd name="connsiteY28" fmla="*/ 393649 h 64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9632" h="644469">
                <a:moveTo>
                  <a:pt x="174181" y="243853"/>
                </a:moveTo>
                <a:cubicBezTo>
                  <a:pt x="155021" y="243853"/>
                  <a:pt x="139345" y="228177"/>
                  <a:pt x="139345" y="209017"/>
                </a:cubicBezTo>
                <a:cubicBezTo>
                  <a:pt x="139345" y="196824"/>
                  <a:pt x="146312" y="185503"/>
                  <a:pt x="155892" y="179406"/>
                </a:cubicBezTo>
                <a:cubicBezTo>
                  <a:pt x="155892" y="185503"/>
                  <a:pt x="156763" y="192470"/>
                  <a:pt x="156763" y="200308"/>
                </a:cubicBezTo>
                <a:cubicBezTo>
                  <a:pt x="156763" y="209888"/>
                  <a:pt x="164601" y="217726"/>
                  <a:pt x="174181" y="217726"/>
                </a:cubicBezTo>
                <a:cubicBezTo>
                  <a:pt x="183761" y="217726"/>
                  <a:pt x="191599" y="209888"/>
                  <a:pt x="191599" y="200308"/>
                </a:cubicBezTo>
                <a:cubicBezTo>
                  <a:pt x="191599" y="192470"/>
                  <a:pt x="191599" y="185503"/>
                  <a:pt x="190728" y="178535"/>
                </a:cubicBezTo>
                <a:cubicBezTo>
                  <a:pt x="201179" y="184632"/>
                  <a:pt x="209017" y="195953"/>
                  <a:pt x="209017" y="209017"/>
                </a:cubicBezTo>
                <a:cubicBezTo>
                  <a:pt x="209017" y="228177"/>
                  <a:pt x="193341" y="243853"/>
                  <a:pt x="174181" y="243853"/>
                </a:cubicBezTo>
                <a:close/>
                <a:moveTo>
                  <a:pt x="602666" y="393649"/>
                </a:moveTo>
                <a:lnTo>
                  <a:pt x="358813" y="149796"/>
                </a:lnTo>
                <a:cubicBezTo>
                  <a:pt x="351845" y="142828"/>
                  <a:pt x="343136" y="139345"/>
                  <a:pt x="334427" y="139345"/>
                </a:cubicBezTo>
                <a:lnTo>
                  <a:pt x="184632" y="139345"/>
                </a:lnTo>
                <a:cubicBezTo>
                  <a:pt x="175052" y="108863"/>
                  <a:pt x="156763" y="93187"/>
                  <a:pt x="125410" y="87090"/>
                </a:cubicBezTo>
                <a:cubicBezTo>
                  <a:pt x="114088" y="85349"/>
                  <a:pt x="104509" y="83607"/>
                  <a:pt x="94929" y="81865"/>
                </a:cubicBezTo>
                <a:cubicBezTo>
                  <a:pt x="45287" y="74898"/>
                  <a:pt x="34836" y="73156"/>
                  <a:pt x="34836" y="17418"/>
                </a:cubicBezTo>
                <a:cubicBezTo>
                  <a:pt x="34836" y="7838"/>
                  <a:pt x="26998" y="0"/>
                  <a:pt x="17418" y="0"/>
                </a:cubicBezTo>
                <a:cubicBezTo>
                  <a:pt x="7838" y="0"/>
                  <a:pt x="0" y="7838"/>
                  <a:pt x="0" y="17418"/>
                </a:cubicBezTo>
                <a:cubicBezTo>
                  <a:pt x="0" y="99283"/>
                  <a:pt x="32223" y="107992"/>
                  <a:pt x="89703" y="116701"/>
                </a:cubicBezTo>
                <a:cubicBezTo>
                  <a:pt x="98412" y="118443"/>
                  <a:pt x="107992" y="119314"/>
                  <a:pt x="119314" y="121927"/>
                </a:cubicBezTo>
                <a:cubicBezTo>
                  <a:pt x="130636" y="124539"/>
                  <a:pt x="142828" y="126281"/>
                  <a:pt x="149796" y="144570"/>
                </a:cubicBezTo>
                <a:cubicBezTo>
                  <a:pt x="123668" y="155021"/>
                  <a:pt x="105379" y="180277"/>
                  <a:pt x="105379" y="209888"/>
                </a:cubicBezTo>
                <a:lnTo>
                  <a:pt x="105379" y="369263"/>
                </a:lnTo>
                <a:cubicBezTo>
                  <a:pt x="105379" y="378843"/>
                  <a:pt x="108863" y="387552"/>
                  <a:pt x="115830" y="393649"/>
                </a:cubicBezTo>
                <a:lnTo>
                  <a:pt x="359683" y="637502"/>
                </a:lnTo>
                <a:cubicBezTo>
                  <a:pt x="365780" y="644469"/>
                  <a:pt x="374489" y="647082"/>
                  <a:pt x="383198" y="647082"/>
                </a:cubicBezTo>
                <a:cubicBezTo>
                  <a:pt x="391907" y="647082"/>
                  <a:pt x="400616" y="643598"/>
                  <a:pt x="407583" y="636631"/>
                </a:cubicBezTo>
                <a:lnTo>
                  <a:pt x="601795" y="442419"/>
                </a:lnTo>
                <a:cubicBezTo>
                  <a:pt x="615729" y="429356"/>
                  <a:pt x="615729" y="406712"/>
                  <a:pt x="602666" y="393649"/>
                </a:cubicBezTo>
                <a:close/>
              </a:path>
            </a:pathLst>
          </a:custGeom>
          <a:solidFill>
            <a:srgbClr val="000000"/>
          </a:solidFill>
          <a:ln w="86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="" xmlns:a16="http://schemas.microsoft.com/office/drawing/2014/main" id="{E3488D87-47F3-423B-95DD-CC990D6F328B}"/>
              </a:ext>
            </a:extLst>
          </p:cNvPr>
          <p:cNvSpPr/>
          <p:nvPr/>
        </p:nvSpPr>
        <p:spPr>
          <a:xfrm>
            <a:off x="10038656" y="3143911"/>
            <a:ext cx="696724" cy="487707"/>
          </a:xfrm>
          <a:custGeom>
            <a:avLst/>
            <a:gdLst>
              <a:gd name="connsiteX0" fmla="*/ 296108 w 696724"/>
              <a:gd name="connsiteY0" fmla="*/ 95799 h 487707"/>
              <a:gd name="connsiteX1" fmla="*/ 661888 w 696724"/>
              <a:gd name="connsiteY1" fmla="*/ 95799 h 487707"/>
              <a:gd name="connsiteX2" fmla="*/ 696724 w 696724"/>
              <a:gd name="connsiteY2" fmla="*/ 130635 h 487707"/>
              <a:gd name="connsiteX3" fmla="*/ 696724 w 696724"/>
              <a:gd name="connsiteY3" fmla="*/ 365780 h 487707"/>
              <a:gd name="connsiteX4" fmla="*/ 661888 w 696724"/>
              <a:gd name="connsiteY4" fmla="*/ 400616 h 487707"/>
              <a:gd name="connsiteX5" fmla="*/ 609634 w 696724"/>
              <a:gd name="connsiteY5" fmla="*/ 400616 h 487707"/>
              <a:gd name="connsiteX6" fmla="*/ 609634 w 696724"/>
              <a:gd name="connsiteY6" fmla="*/ 487707 h 487707"/>
              <a:gd name="connsiteX7" fmla="*/ 522543 w 696724"/>
              <a:gd name="connsiteY7" fmla="*/ 400616 h 487707"/>
              <a:gd name="connsiteX8" fmla="*/ 296108 w 696724"/>
              <a:gd name="connsiteY8" fmla="*/ 400616 h 487707"/>
              <a:gd name="connsiteX9" fmla="*/ 261272 w 696724"/>
              <a:gd name="connsiteY9" fmla="*/ 365780 h 487707"/>
              <a:gd name="connsiteX10" fmla="*/ 261272 w 696724"/>
              <a:gd name="connsiteY10" fmla="*/ 130635 h 487707"/>
              <a:gd name="connsiteX11" fmla="*/ 296108 w 696724"/>
              <a:gd name="connsiteY11" fmla="*/ 95799 h 487707"/>
              <a:gd name="connsiteX12" fmla="*/ 34836 w 696724"/>
              <a:gd name="connsiteY12" fmla="*/ 0 h 487707"/>
              <a:gd name="connsiteX13" fmla="*/ 400616 w 696724"/>
              <a:gd name="connsiteY13" fmla="*/ 0 h 487707"/>
              <a:gd name="connsiteX14" fmla="*/ 435452 w 696724"/>
              <a:gd name="connsiteY14" fmla="*/ 34836 h 487707"/>
              <a:gd name="connsiteX15" fmla="*/ 435452 w 696724"/>
              <a:gd name="connsiteY15" fmla="*/ 60963 h 487707"/>
              <a:gd name="connsiteX16" fmla="*/ 296107 w 696724"/>
              <a:gd name="connsiteY16" fmla="*/ 60963 h 487707"/>
              <a:gd name="connsiteX17" fmla="*/ 226435 w 696724"/>
              <a:gd name="connsiteY17" fmla="*/ 130636 h 487707"/>
              <a:gd name="connsiteX18" fmla="*/ 226435 w 696724"/>
              <a:gd name="connsiteY18" fmla="*/ 304817 h 487707"/>
              <a:gd name="connsiteX19" fmla="*/ 174181 w 696724"/>
              <a:gd name="connsiteY19" fmla="*/ 304817 h 487707"/>
              <a:gd name="connsiteX20" fmla="*/ 87090 w 696724"/>
              <a:gd name="connsiteY20" fmla="*/ 391908 h 487707"/>
              <a:gd name="connsiteX21" fmla="*/ 87090 w 696724"/>
              <a:gd name="connsiteY21" fmla="*/ 304817 h 487707"/>
              <a:gd name="connsiteX22" fmla="*/ 34836 w 696724"/>
              <a:gd name="connsiteY22" fmla="*/ 304817 h 487707"/>
              <a:gd name="connsiteX23" fmla="*/ 0 w 696724"/>
              <a:gd name="connsiteY23" fmla="*/ 269981 h 487707"/>
              <a:gd name="connsiteX24" fmla="*/ 0 w 696724"/>
              <a:gd name="connsiteY24" fmla="*/ 34836 h 487707"/>
              <a:gd name="connsiteX25" fmla="*/ 34836 w 696724"/>
              <a:gd name="connsiteY25" fmla="*/ 0 h 48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6724" h="487707">
                <a:moveTo>
                  <a:pt x="296108" y="95799"/>
                </a:moveTo>
                <a:lnTo>
                  <a:pt x="661888" y="95799"/>
                </a:lnTo>
                <a:cubicBezTo>
                  <a:pt x="681048" y="95799"/>
                  <a:pt x="696724" y="111475"/>
                  <a:pt x="696724" y="130635"/>
                </a:cubicBezTo>
                <a:lnTo>
                  <a:pt x="696724" y="365780"/>
                </a:lnTo>
                <a:cubicBezTo>
                  <a:pt x="696724" y="384940"/>
                  <a:pt x="681048" y="400616"/>
                  <a:pt x="661888" y="400616"/>
                </a:cubicBezTo>
                <a:lnTo>
                  <a:pt x="609634" y="400616"/>
                </a:lnTo>
                <a:lnTo>
                  <a:pt x="609634" y="487707"/>
                </a:lnTo>
                <a:lnTo>
                  <a:pt x="522543" y="400616"/>
                </a:lnTo>
                <a:lnTo>
                  <a:pt x="296108" y="400616"/>
                </a:lnTo>
                <a:cubicBezTo>
                  <a:pt x="276948" y="400616"/>
                  <a:pt x="261272" y="384940"/>
                  <a:pt x="261272" y="365780"/>
                </a:cubicBezTo>
                <a:lnTo>
                  <a:pt x="261272" y="130635"/>
                </a:lnTo>
                <a:cubicBezTo>
                  <a:pt x="261272" y="111475"/>
                  <a:pt x="276948" y="95799"/>
                  <a:pt x="296108" y="95799"/>
                </a:cubicBezTo>
                <a:close/>
                <a:moveTo>
                  <a:pt x="34836" y="0"/>
                </a:moveTo>
                <a:lnTo>
                  <a:pt x="400616" y="0"/>
                </a:lnTo>
                <a:cubicBezTo>
                  <a:pt x="419776" y="0"/>
                  <a:pt x="435452" y="15676"/>
                  <a:pt x="435452" y="34836"/>
                </a:cubicBezTo>
                <a:lnTo>
                  <a:pt x="435452" y="60963"/>
                </a:lnTo>
                <a:lnTo>
                  <a:pt x="296107" y="60963"/>
                </a:lnTo>
                <a:cubicBezTo>
                  <a:pt x="257788" y="60963"/>
                  <a:pt x="226435" y="92316"/>
                  <a:pt x="226435" y="130636"/>
                </a:cubicBezTo>
                <a:lnTo>
                  <a:pt x="226435" y="304817"/>
                </a:lnTo>
                <a:lnTo>
                  <a:pt x="174181" y="304817"/>
                </a:lnTo>
                <a:lnTo>
                  <a:pt x="87090" y="391908"/>
                </a:lnTo>
                <a:lnTo>
                  <a:pt x="87090" y="304817"/>
                </a:lnTo>
                <a:lnTo>
                  <a:pt x="34836" y="304817"/>
                </a:lnTo>
                <a:cubicBezTo>
                  <a:pt x="15676" y="304817"/>
                  <a:pt x="0" y="289141"/>
                  <a:pt x="0" y="269981"/>
                </a:cubicBezTo>
                <a:lnTo>
                  <a:pt x="0" y="34836"/>
                </a:lnTo>
                <a:cubicBezTo>
                  <a:pt x="0" y="15676"/>
                  <a:pt x="15676" y="0"/>
                  <a:pt x="34836" y="0"/>
                </a:cubicBezTo>
                <a:close/>
              </a:path>
            </a:pathLst>
          </a:custGeom>
          <a:solidFill>
            <a:srgbClr val="000000"/>
          </a:solidFill>
          <a:ln w="86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Graphic 37" descr="Pin">
            <a:extLst>
              <a:ext uri="{FF2B5EF4-FFF2-40B4-BE49-F238E27FC236}">
                <a16:creationId xmlns="" xmlns:a16="http://schemas.microsoft.com/office/drawing/2014/main" id="{9DF740D8-9BB4-4064-BCBD-A5079427120F}"/>
              </a:ext>
            </a:extLst>
          </p:cNvPr>
          <p:cNvSpPr/>
          <p:nvPr/>
        </p:nvSpPr>
        <p:spPr>
          <a:xfrm>
            <a:off x="10077417" y="4084606"/>
            <a:ext cx="618342" cy="618342"/>
          </a:xfrm>
          <a:custGeom>
            <a:avLst/>
            <a:gdLst>
              <a:gd name="connsiteX0" fmla="*/ 301763 w 618341"/>
              <a:gd name="connsiteY0" fmla="*/ 597870 h 618341"/>
              <a:gd name="connsiteX1" fmla="*/ 426302 w 618341"/>
              <a:gd name="connsiteY1" fmla="*/ 473331 h 618341"/>
              <a:gd name="connsiteX2" fmla="*/ 603095 w 618341"/>
              <a:gd name="connsiteY2" fmla="*/ 617030 h 618341"/>
              <a:gd name="connsiteX3" fmla="*/ 616159 w 618341"/>
              <a:gd name="connsiteY3" fmla="*/ 616159 h 618341"/>
              <a:gd name="connsiteX4" fmla="*/ 617030 w 618341"/>
              <a:gd name="connsiteY4" fmla="*/ 603095 h 618341"/>
              <a:gd name="connsiteX5" fmla="*/ 473331 w 618341"/>
              <a:gd name="connsiteY5" fmla="*/ 427173 h 618341"/>
              <a:gd name="connsiteX6" fmla="*/ 597870 w 618341"/>
              <a:gd name="connsiteY6" fmla="*/ 302634 h 618341"/>
              <a:gd name="connsiteX7" fmla="*/ 605708 w 618341"/>
              <a:gd name="connsiteY7" fmla="*/ 266056 h 618341"/>
              <a:gd name="connsiteX8" fmla="*/ 576097 w 618341"/>
              <a:gd name="connsiteY8" fmla="*/ 243412 h 618341"/>
              <a:gd name="connsiteX9" fmla="*/ 455042 w 618341"/>
              <a:gd name="connsiteY9" fmla="*/ 274765 h 618341"/>
              <a:gd name="connsiteX10" fmla="*/ 270410 w 618341"/>
              <a:gd name="connsiteY10" fmla="*/ 126711 h 618341"/>
              <a:gd name="connsiteX11" fmla="*/ 290441 w 618341"/>
              <a:gd name="connsiteY11" fmla="*/ 28299 h 618341"/>
              <a:gd name="connsiteX12" fmla="*/ 239928 w 618341"/>
              <a:gd name="connsiteY12" fmla="*/ 7397 h 618341"/>
              <a:gd name="connsiteX13" fmla="*/ 7397 w 618341"/>
              <a:gd name="connsiteY13" fmla="*/ 239928 h 618341"/>
              <a:gd name="connsiteX14" fmla="*/ 28299 w 618341"/>
              <a:gd name="connsiteY14" fmla="*/ 290441 h 618341"/>
              <a:gd name="connsiteX15" fmla="*/ 126711 w 618341"/>
              <a:gd name="connsiteY15" fmla="*/ 270410 h 618341"/>
              <a:gd name="connsiteX16" fmla="*/ 274765 w 618341"/>
              <a:gd name="connsiteY16" fmla="*/ 455042 h 618341"/>
              <a:gd name="connsiteX17" fmla="*/ 243412 w 618341"/>
              <a:gd name="connsiteY17" fmla="*/ 576097 h 618341"/>
              <a:gd name="connsiteX18" fmla="*/ 266056 w 618341"/>
              <a:gd name="connsiteY18" fmla="*/ 605708 h 618341"/>
              <a:gd name="connsiteX19" fmla="*/ 301763 w 618341"/>
              <a:gd name="connsiteY19" fmla="*/ 597870 h 618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18341" h="618341">
                <a:moveTo>
                  <a:pt x="301763" y="597870"/>
                </a:moveTo>
                <a:lnTo>
                  <a:pt x="426302" y="473331"/>
                </a:lnTo>
                <a:lnTo>
                  <a:pt x="603095" y="617030"/>
                </a:lnTo>
                <a:cubicBezTo>
                  <a:pt x="606579" y="620514"/>
                  <a:pt x="612675" y="619643"/>
                  <a:pt x="616159" y="616159"/>
                </a:cubicBezTo>
                <a:cubicBezTo>
                  <a:pt x="619643" y="612675"/>
                  <a:pt x="619643" y="607450"/>
                  <a:pt x="617030" y="603095"/>
                </a:cubicBezTo>
                <a:lnTo>
                  <a:pt x="473331" y="427173"/>
                </a:lnTo>
                <a:lnTo>
                  <a:pt x="597870" y="302634"/>
                </a:lnTo>
                <a:cubicBezTo>
                  <a:pt x="607450" y="293054"/>
                  <a:pt x="610063" y="279119"/>
                  <a:pt x="605708" y="266056"/>
                </a:cubicBezTo>
                <a:cubicBezTo>
                  <a:pt x="601354" y="252992"/>
                  <a:pt x="589161" y="244283"/>
                  <a:pt x="576097" y="243412"/>
                </a:cubicBezTo>
                <a:cubicBezTo>
                  <a:pt x="541261" y="239928"/>
                  <a:pt x="498587" y="251250"/>
                  <a:pt x="455042" y="274765"/>
                </a:cubicBezTo>
                <a:lnTo>
                  <a:pt x="270410" y="126711"/>
                </a:lnTo>
                <a:cubicBezTo>
                  <a:pt x="286086" y="96229"/>
                  <a:pt x="293054" y="62264"/>
                  <a:pt x="290441" y="28299"/>
                </a:cubicBezTo>
                <a:cubicBezTo>
                  <a:pt x="286957" y="3913"/>
                  <a:pt x="256476" y="-9150"/>
                  <a:pt x="239928" y="7397"/>
                </a:cubicBezTo>
                <a:lnTo>
                  <a:pt x="7397" y="239928"/>
                </a:lnTo>
                <a:cubicBezTo>
                  <a:pt x="-9150" y="256476"/>
                  <a:pt x="3913" y="286957"/>
                  <a:pt x="28299" y="290441"/>
                </a:cubicBezTo>
                <a:cubicBezTo>
                  <a:pt x="62264" y="293054"/>
                  <a:pt x="96229" y="286957"/>
                  <a:pt x="126711" y="270410"/>
                </a:cubicBezTo>
                <a:lnTo>
                  <a:pt x="274765" y="455042"/>
                </a:lnTo>
                <a:cubicBezTo>
                  <a:pt x="251250" y="498587"/>
                  <a:pt x="240799" y="541261"/>
                  <a:pt x="243412" y="576097"/>
                </a:cubicBezTo>
                <a:cubicBezTo>
                  <a:pt x="244283" y="589161"/>
                  <a:pt x="252992" y="601354"/>
                  <a:pt x="266056" y="605708"/>
                </a:cubicBezTo>
                <a:cubicBezTo>
                  <a:pt x="278248" y="610934"/>
                  <a:pt x="292183" y="607450"/>
                  <a:pt x="301763" y="597870"/>
                </a:cubicBezTo>
                <a:close/>
              </a:path>
            </a:pathLst>
          </a:custGeom>
          <a:solidFill>
            <a:srgbClr val="000000"/>
          </a:solidFill>
          <a:ln w="86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9A6D1A5C-5F0E-479A-9800-F8CBA2DDCC86}"/>
              </a:ext>
            </a:extLst>
          </p:cNvPr>
          <p:cNvGrpSpPr/>
          <p:nvPr/>
        </p:nvGrpSpPr>
        <p:grpSpPr>
          <a:xfrm>
            <a:off x="496919" y="1857364"/>
            <a:ext cx="4429289" cy="686875"/>
            <a:chOff x="138812" y="4985024"/>
            <a:chExt cx="4429289" cy="686875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D30DF532-1668-4DDF-B191-63A7F79BA642}"/>
                </a:ext>
              </a:extLst>
            </p:cNvPr>
            <p:cNvSpPr txBox="1"/>
            <p:nvPr/>
          </p:nvSpPr>
          <p:spPr>
            <a:xfrm>
              <a:off x="138812" y="4985024"/>
              <a:ext cx="4429289" cy="58477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/>
            <a:p>
              <a:r>
                <a:rPr lang="ru-RU" sz="1600" b="1" cap="all" noProof="1" smtClean="0">
                  <a:solidFill>
                    <a:srgbClr val="42B56B"/>
                  </a:solidFill>
                </a:rPr>
                <a:t>Нормативно-правовая база организации </a:t>
              </a:r>
            </a:p>
            <a:p>
              <a:r>
                <a:rPr lang="ru-RU" sz="1600" b="1" cap="all" noProof="1" smtClean="0">
                  <a:solidFill>
                    <a:srgbClr val="42B56B"/>
                  </a:solidFill>
                </a:rPr>
                <a:t>приёмной комиссии</a:t>
              </a:r>
              <a:endParaRPr lang="en-US" sz="1600" b="1" cap="all" noProof="1">
                <a:solidFill>
                  <a:srgbClr val="42B56B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="" xmlns:a16="http://schemas.microsoft.com/office/drawing/2014/main" id="{9A4E6705-9769-4FDE-B932-A12A861B0DDD}"/>
                </a:ext>
              </a:extLst>
            </p:cNvPr>
            <p:cNvSpPr/>
            <p:nvPr/>
          </p:nvSpPr>
          <p:spPr>
            <a:xfrm>
              <a:off x="1271321" y="5364122"/>
              <a:ext cx="329670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noProof="1" smtClean="0"/>
                <a:t>. </a:t>
              </a:r>
              <a:endParaRPr lang="en-US" sz="1400" noProof="1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B9C1256D-5CA3-4E33-A838-CA2F4923CB64}"/>
              </a:ext>
            </a:extLst>
          </p:cNvPr>
          <p:cNvSpPr txBox="1"/>
          <p:nvPr/>
        </p:nvSpPr>
        <p:spPr>
          <a:xfrm>
            <a:off x="523836" y="2857496"/>
            <a:ext cx="421484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1600" b="1" cap="all" noProof="1" smtClean="0">
                <a:solidFill>
                  <a:srgbClr val="ED8C17"/>
                </a:solidFill>
              </a:rPr>
              <a:t>Роль специалиста по сопровождению </a:t>
            </a:r>
          </a:p>
          <a:p>
            <a:r>
              <a:rPr lang="ru-RU" sz="1600" b="1" cap="all" noProof="1" smtClean="0">
                <a:solidFill>
                  <a:srgbClr val="ED8C17"/>
                </a:solidFill>
              </a:rPr>
              <a:t>Абитуриентов с ОВЗ и инвалидностью</a:t>
            </a:r>
            <a:endParaRPr lang="en-US" sz="1600" b="1" cap="all" noProof="1">
              <a:solidFill>
                <a:srgbClr val="ED8C17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4E8CD5FD-260D-4E22-97A9-34D4646DD82C}"/>
              </a:ext>
            </a:extLst>
          </p:cNvPr>
          <p:cNvSpPr txBox="1"/>
          <p:nvPr/>
        </p:nvSpPr>
        <p:spPr>
          <a:xfrm>
            <a:off x="452398" y="4071942"/>
            <a:ext cx="4233723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/>
            <a:r>
              <a:rPr lang="ru-RU" sz="1600" b="1" cap="all" noProof="1" smtClean="0">
                <a:solidFill>
                  <a:srgbClr val="0097C9"/>
                </a:solidFill>
              </a:rPr>
              <a:t>Наличие Индивидуальных достижений </a:t>
            </a:r>
            <a:endParaRPr lang="en-US" sz="1600" b="1" cap="all" noProof="1">
              <a:solidFill>
                <a:srgbClr val="0097C9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F47D09F2-32FE-4C3B-9C67-68D602C6326E}"/>
              </a:ext>
            </a:extLst>
          </p:cNvPr>
          <p:cNvSpPr txBox="1"/>
          <p:nvPr/>
        </p:nvSpPr>
        <p:spPr>
          <a:xfrm>
            <a:off x="238084" y="4857760"/>
            <a:ext cx="4163768" cy="33855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r"/>
            <a:r>
              <a:rPr lang="ru-RU" sz="1600" b="1" cap="all" noProof="1" smtClean="0">
                <a:solidFill>
                  <a:srgbClr val="E54F40"/>
                </a:solidFill>
              </a:rPr>
              <a:t>Проведение вступительных испытаний</a:t>
            </a:r>
            <a:endParaRPr lang="en-US" sz="1600" b="1" cap="all" noProof="1">
              <a:solidFill>
                <a:srgbClr val="E54F4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2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04297E9C-FD35-4794-914C-662C39AD22EF}"/>
              </a:ext>
            </a:extLst>
          </p:cNvPr>
          <p:cNvSpPr/>
          <p:nvPr/>
        </p:nvSpPr>
        <p:spPr>
          <a:xfrm>
            <a:off x="1114433" y="3282652"/>
            <a:ext cx="7415250" cy="2411222"/>
          </a:xfrm>
          <a:custGeom>
            <a:avLst/>
            <a:gdLst>
              <a:gd name="connsiteX0" fmla="*/ 6208857 w 7415250"/>
              <a:gd name="connsiteY0" fmla="*/ 0 h 2411222"/>
              <a:gd name="connsiteX1" fmla="*/ 6209544 w 7415250"/>
              <a:gd name="connsiteY1" fmla="*/ 0 h 2411222"/>
              <a:gd name="connsiteX2" fmla="*/ 6211603 w 7415250"/>
              <a:gd name="connsiteY2" fmla="*/ 0 h 2411222"/>
              <a:gd name="connsiteX3" fmla="*/ 6213663 w 7415250"/>
              <a:gd name="connsiteY3" fmla="*/ 0 h 2411222"/>
              <a:gd name="connsiteX4" fmla="*/ 6214350 w 7415250"/>
              <a:gd name="connsiteY4" fmla="*/ 0 h 2411222"/>
              <a:gd name="connsiteX5" fmla="*/ 6812397 w 7415250"/>
              <a:gd name="connsiteY5" fmla="*/ 139985 h 2411222"/>
              <a:gd name="connsiteX6" fmla="*/ 7076059 w 7415250"/>
              <a:gd name="connsiteY6" fmla="*/ 336455 h 2411222"/>
              <a:gd name="connsiteX7" fmla="*/ 7264537 w 7415250"/>
              <a:gd name="connsiteY7" fmla="*/ 592871 h 2411222"/>
              <a:gd name="connsiteX8" fmla="*/ 7415250 w 7415250"/>
              <a:gd name="connsiteY8" fmla="*/ 1205611 h 2411222"/>
              <a:gd name="connsiteX9" fmla="*/ 7264537 w 7415250"/>
              <a:gd name="connsiteY9" fmla="*/ 1818352 h 2411222"/>
              <a:gd name="connsiteX10" fmla="*/ 7076059 w 7415250"/>
              <a:gd name="connsiteY10" fmla="*/ 2074767 h 2411222"/>
              <a:gd name="connsiteX11" fmla="*/ 6812397 w 7415250"/>
              <a:gd name="connsiteY11" fmla="*/ 2271237 h 2411222"/>
              <a:gd name="connsiteX12" fmla="*/ 6209200 w 7415250"/>
              <a:gd name="connsiteY12" fmla="*/ 2411222 h 2411222"/>
              <a:gd name="connsiteX13" fmla="*/ 733095 w 7415250"/>
              <a:gd name="connsiteY13" fmla="*/ 2411222 h 2411222"/>
              <a:gd name="connsiteX14" fmla="*/ 733095 w 7415250"/>
              <a:gd name="connsiteY14" fmla="*/ 2410335 h 2411222"/>
              <a:gd name="connsiteX15" fmla="*/ 601347 w 7415250"/>
              <a:gd name="connsiteY15" fmla="*/ 2410335 h 2411222"/>
              <a:gd name="connsiteX16" fmla="*/ 601347 w 7415250"/>
              <a:gd name="connsiteY16" fmla="*/ 2407211 h 2411222"/>
              <a:gd name="connsiteX17" fmla="*/ 558885 w 7415250"/>
              <a:gd name="connsiteY17" fmla="*/ 2346617 h 2411222"/>
              <a:gd name="connsiteX18" fmla="*/ 570685 w 7415250"/>
              <a:gd name="connsiteY18" fmla="*/ 2309040 h 2411222"/>
              <a:gd name="connsiteX19" fmla="*/ 598608 w 7415250"/>
              <a:gd name="connsiteY19" fmla="*/ 2287703 h 2411222"/>
              <a:gd name="connsiteX20" fmla="*/ 598608 w 7415250"/>
              <a:gd name="connsiteY20" fmla="*/ 2285704 h 2411222"/>
              <a:gd name="connsiteX21" fmla="*/ 520786 w 7415250"/>
              <a:gd name="connsiteY21" fmla="*/ 2165276 h 2411222"/>
              <a:gd name="connsiteX22" fmla="*/ 520786 w 7415250"/>
              <a:gd name="connsiteY22" fmla="*/ 2155697 h 2411222"/>
              <a:gd name="connsiteX23" fmla="*/ 598796 w 7415250"/>
              <a:gd name="connsiteY23" fmla="*/ 2035161 h 2411222"/>
              <a:gd name="connsiteX24" fmla="*/ 598796 w 7415250"/>
              <a:gd name="connsiteY24" fmla="*/ 2033292 h 2411222"/>
              <a:gd name="connsiteX25" fmla="*/ 570611 w 7415250"/>
              <a:gd name="connsiteY25" fmla="*/ 2011740 h 2411222"/>
              <a:gd name="connsiteX26" fmla="*/ 558886 w 7415250"/>
              <a:gd name="connsiteY26" fmla="*/ 1974253 h 2411222"/>
              <a:gd name="connsiteX27" fmla="*/ 570995 w 7415250"/>
              <a:gd name="connsiteY27" fmla="*/ 1936090 h 2411222"/>
              <a:gd name="connsiteX28" fmla="*/ 597206 w 7415250"/>
              <a:gd name="connsiteY28" fmla="*/ 1916718 h 2411222"/>
              <a:gd name="connsiteX29" fmla="*/ 42755 w 7415250"/>
              <a:gd name="connsiteY29" fmla="*/ 2132347 h 2411222"/>
              <a:gd name="connsiteX30" fmla="*/ 13131 w 7415250"/>
              <a:gd name="connsiteY30" fmla="*/ 2143868 h 2411222"/>
              <a:gd name="connsiteX31" fmla="*/ 6091 w 7415250"/>
              <a:gd name="connsiteY31" fmla="*/ 2151498 h 2411222"/>
              <a:gd name="connsiteX32" fmla="*/ 6090 w 7415250"/>
              <a:gd name="connsiteY32" fmla="*/ 2151499 h 2411222"/>
              <a:gd name="connsiteX33" fmla="*/ 772 w 7415250"/>
              <a:gd name="connsiteY33" fmla="*/ 2157263 h 2411222"/>
              <a:gd name="connsiteX34" fmla="*/ 772 w 7415250"/>
              <a:gd name="connsiteY34" fmla="*/ 2159283 h 2411222"/>
              <a:gd name="connsiteX35" fmla="*/ 772 w 7415250"/>
              <a:gd name="connsiteY35" fmla="*/ 2159283 h 2411222"/>
              <a:gd name="connsiteX36" fmla="*/ 772 w 7415250"/>
              <a:gd name="connsiteY36" fmla="*/ 2161289 h 2411222"/>
              <a:gd name="connsiteX37" fmla="*/ 772 w 7415250"/>
              <a:gd name="connsiteY37" fmla="*/ 2161290 h 2411222"/>
              <a:gd name="connsiteX38" fmla="*/ 772 w 7415250"/>
              <a:gd name="connsiteY38" fmla="*/ 2168315 h 2411222"/>
              <a:gd name="connsiteX39" fmla="*/ 772 w 7415250"/>
              <a:gd name="connsiteY39" fmla="*/ 2168314 h 2411222"/>
              <a:gd name="connsiteX40" fmla="*/ 772 w 7415250"/>
              <a:gd name="connsiteY40" fmla="*/ 2157262 h 2411222"/>
              <a:gd name="connsiteX41" fmla="*/ 13131 w 7415250"/>
              <a:gd name="connsiteY41" fmla="*/ 2143867 h 2411222"/>
              <a:gd name="connsiteX42" fmla="*/ 603282 w 7415250"/>
              <a:gd name="connsiteY42" fmla="*/ 1914354 h 2411222"/>
              <a:gd name="connsiteX43" fmla="*/ 6209544 w 7415250"/>
              <a:gd name="connsiteY43" fmla="*/ 1914354 h 2411222"/>
              <a:gd name="connsiteX44" fmla="*/ 6563840 w 7415250"/>
              <a:gd name="connsiteY44" fmla="*/ 1832082 h 2411222"/>
              <a:gd name="connsiteX45" fmla="*/ 6718673 w 7415250"/>
              <a:gd name="connsiteY45" fmla="*/ 1716656 h 2411222"/>
              <a:gd name="connsiteX46" fmla="*/ 6829562 w 7415250"/>
              <a:gd name="connsiteY46" fmla="*/ 1566067 h 2411222"/>
              <a:gd name="connsiteX47" fmla="*/ 6918137 w 7415250"/>
              <a:gd name="connsiteY47" fmla="*/ 1205946 h 2411222"/>
              <a:gd name="connsiteX48" fmla="*/ 6829562 w 7415250"/>
              <a:gd name="connsiteY48" fmla="*/ 845937 h 2411222"/>
              <a:gd name="connsiteX49" fmla="*/ 6718673 w 7415250"/>
              <a:gd name="connsiteY49" fmla="*/ 695347 h 2411222"/>
              <a:gd name="connsiteX50" fmla="*/ 6563840 w 7415250"/>
              <a:gd name="connsiteY50" fmla="*/ 579921 h 2411222"/>
              <a:gd name="connsiteX51" fmla="*/ 6211947 w 7415250"/>
              <a:gd name="connsiteY51" fmla="*/ 497761 h 2411222"/>
              <a:gd name="connsiteX52" fmla="*/ 5859710 w 7415250"/>
              <a:gd name="connsiteY52" fmla="*/ 579921 h 2411222"/>
              <a:gd name="connsiteX53" fmla="*/ 5563433 w 7415250"/>
              <a:gd name="connsiteY53" fmla="*/ 910460 h 2411222"/>
              <a:gd name="connsiteX54" fmla="*/ 5563090 w 7415250"/>
              <a:gd name="connsiteY54" fmla="*/ 911018 h 2411222"/>
              <a:gd name="connsiteX55" fmla="*/ 5561716 w 7415250"/>
              <a:gd name="connsiteY55" fmla="*/ 910348 h 2411222"/>
              <a:gd name="connsiteX56" fmla="*/ 5345088 w 7415250"/>
              <a:gd name="connsiteY56" fmla="*/ 1393932 h 2411222"/>
              <a:gd name="connsiteX57" fmla="*/ 5285008 w 7415250"/>
              <a:gd name="connsiteY57" fmla="*/ 1450417 h 2411222"/>
              <a:gd name="connsiteX58" fmla="*/ 5202614 w 7415250"/>
              <a:gd name="connsiteY58" fmla="*/ 1448073 h 2411222"/>
              <a:gd name="connsiteX59" fmla="*/ 4943414 w 7415250"/>
              <a:gd name="connsiteY59" fmla="*/ 1331754 h 2411222"/>
              <a:gd name="connsiteX60" fmla="*/ 4889171 w 7415250"/>
              <a:gd name="connsiteY60" fmla="*/ 1189536 h 2411222"/>
              <a:gd name="connsiteX61" fmla="*/ 5106830 w 7415250"/>
              <a:gd name="connsiteY61" fmla="*/ 703831 h 2411222"/>
              <a:gd name="connsiteX62" fmla="*/ 5106487 w 7415250"/>
              <a:gd name="connsiteY62" fmla="*/ 703608 h 2411222"/>
              <a:gd name="connsiteX63" fmla="*/ 5106487 w 7415250"/>
              <a:gd name="connsiteY63" fmla="*/ 703050 h 2411222"/>
              <a:gd name="connsiteX64" fmla="*/ 5611153 w 7415250"/>
              <a:gd name="connsiteY64" fmla="*/ 139985 h 2411222"/>
              <a:gd name="connsiteX65" fmla="*/ 6208857 w 7415250"/>
              <a:gd name="connsiteY65" fmla="*/ 0 h 241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7415250" h="2411222">
                <a:moveTo>
                  <a:pt x="6208857" y="0"/>
                </a:moveTo>
                <a:lnTo>
                  <a:pt x="6209544" y="0"/>
                </a:lnTo>
                <a:cubicBezTo>
                  <a:pt x="6210230" y="0"/>
                  <a:pt x="6210917" y="0"/>
                  <a:pt x="6211603" y="0"/>
                </a:cubicBezTo>
                <a:cubicBezTo>
                  <a:pt x="6212290" y="0"/>
                  <a:pt x="6212977" y="0"/>
                  <a:pt x="6213663" y="0"/>
                </a:cubicBezTo>
                <a:lnTo>
                  <a:pt x="6214350" y="0"/>
                </a:lnTo>
                <a:cubicBezTo>
                  <a:pt x="6437502" y="782"/>
                  <a:pt x="6638338" y="47778"/>
                  <a:pt x="6812397" y="139985"/>
                </a:cubicBezTo>
                <a:cubicBezTo>
                  <a:pt x="6909897" y="191782"/>
                  <a:pt x="6998815" y="257755"/>
                  <a:pt x="7076059" y="336455"/>
                </a:cubicBezTo>
                <a:cubicBezTo>
                  <a:pt x="7149871" y="411247"/>
                  <a:pt x="7213040" y="497538"/>
                  <a:pt x="7264537" y="592871"/>
                </a:cubicBezTo>
                <a:cubicBezTo>
                  <a:pt x="7363067" y="775833"/>
                  <a:pt x="7415250" y="987820"/>
                  <a:pt x="7415250" y="1205611"/>
                </a:cubicBezTo>
                <a:cubicBezTo>
                  <a:pt x="7415250" y="1423403"/>
                  <a:pt x="7363067" y="1635389"/>
                  <a:pt x="7264537" y="1818352"/>
                </a:cubicBezTo>
                <a:cubicBezTo>
                  <a:pt x="7213040" y="1913684"/>
                  <a:pt x="7149528" y="1999863"/>
                  <a:pt x="7076059" y="2074767"/>
                </a:cubicBezTo>
                <a:cubicBezTo>
                  <a:pt x="6998815" y="2153244"/>
                  <a:pt x="6909897" y="2219441"/>
                  <a:pt x="6812397" y="2271237"/>
                </a:cubicBezTo>
                <a:cubicBezTo>
                  <a:pt x="6636965" y="2364114"/>
                  <a:pt x="6434412" y="2411222"/>
                  <a:pt x="6209200" y="2411222"/>
                </a:cubicBezTo>
                <a:lnTo>
                  <a:pt x="733095" y="2411222"/>
                </a:lnTo>
                <a:lnTo>
                  <a:pt x="733095" y="2410335"/>
                </a:lnTo>
                <a:lnTo>
                  <a:pt x="601347" y="2410335"/>
                </a:lnTo>
                <a:lnTo>
                  <a:pt x="601347" y="2407211"/>
                </a:lnTo>
                <a:cubicBezTo>
                  <a:pt x="576850" y="2399176"/>
                  <a:pt x="558885" y="2375184"/>
                  <a:pt x="558885" y="2346617"/>
                </a:cubicBezTo>
                <a:cubicBezTo>
                  <a:pt x="558885" y="2332501"/>
                  <a:pt x="563295" y="2319529"/>
                  <a:pt x="570685" y="2309040"/>
                </a:cubicBezTo>
                <a:lnTo>
                  <a:pt x="598608" y="2287703"/>
                </a:lnTo>
                <a:lnTo>
                  <a:pt x="598608" y="2285704"/>
                </a:lnTo>
                <a:cubicBezTo>
                  <a:pt x="555838" y="2285704"/>
                  <a:pt x="520786" y="2231747"/>
                  <a:pt x="520786" y="2165276"/>
                </a:cubicBezTo>
                <a:lnTo>
                  <a:pt x="520786" y="2155697"/>
                </a:lnTo>
                <a:cubicBezTo>
                  <a:pt x="520786" y="2089136"/>
                  <a:pt x="555527" y="2035161"/>
                  <a:pt x="598796" y="2035161"/>
                </a:cubicBezTo>
                <a:lnTo>
                  <a:pt x="598796" y="2033292"/>
                </a:lnTo>
                <a:lnTo>
                  <a:pt x="570611" y="2011740"/>
                </a:lnTo>
                <a:cubicBezTo>
                  <a:pt x="563254" y="2001269"/>
                  <a:pt x="558886" y="1988330"/>
                  <a:pt x="558886" y="1974253"/>
                </a:cubicBezTo>
                <a:cubicBezTo>
                  <a:pt x="558886" y="1959867"/>
                  <a:pt x="563408" y="1946677"/>
                  <a:pt x="570995" y="1936090"/>
                </a:cubicBezTo>
                <a:lnTo>
                  <a:pt x="597206" y="1916718"/>
                </a:lnTo>
                <a:lnTo>
                  <a:pt x="42755" y="2132347"/>
                </a:lnTo>
                <a:lnTo>
                  <a:pt x="13131" y="2143868"/>
                </a:lnTo>
                <a:lnTo>
                  <a:pt x="6091" y="2151498"/>
                </a:lnTo>
                <a:lnTo>
                  <a:pt x="6090" y="2151499"/>
                </a:lnTo>
                <a:lnTo>
                  <a:pt x="772" y="2157263"/>
                </a:lnTo>
                <a:lnTo>
                  <a:pt x="772" y="2159283"/>
                </a:lnTo>
                <a:lnTo>
                  <a:pt x="772" y="2159283"/>
                </a:lnTo>
                <a:lnTo>
                  <a:pt x="772" y="2161289"/>
                </a:lnTo>
                <a:lnTo>
                  <a:pt x="772" y="2161290"/>
                </a:lnTo>
                <a:lnTo>
                  <a:pt x="772" y="2168315"/>
                </a:lnTo>
                <a:lnTo>
                  <a:pt x="772" y="2168314"/>
                </a:lnTo>
                <a:cubicBezTo>
                  <a:pt x="-258" y="2164518"/>
                  <a:pt x="-258" y="2160611"/>
                  <a:pt x="772" y="2157262"/>
                </a:cubicBezTo>
                <a:cubicBezTo>
                  <a:pt x="2488" y="2151011"/>
                  <a:pt x="6952" y="2146323"/>
                  <a:pt x="13131" y="2143867"/>
                </a:cubicBezTo>
                <a:lnTo>
                  <a:pt x="603282" y="1914354"/>
                </a:lnTo>
                <a:lnTo>
                  <a:pt x="6209544" y="1914354"/>
                </a:lnTo>
                <a:cubicBezTo>
                  <a:pt x="6341718" y="1914354"/>
                  <a:pt x="6460847" y="1886670"/>
                  <a:pt x="6563840" y="1832082"/>
                </a:cubicBezTo>
                <a:cubicBezTo>
                  <a:pt x="6621173" y="1801607"/>
                  <a:pt x="6673356" y="1762760"/>
                  <a:pt x="6718673" y="1716656"/>
                </a:cubicBezTo>
                <a:cubicBezTo>
                  <a:pt x="6761930" y="1672674"/>
                  <a:pt x="6799351" y="1621994"/>
                  <a:pt x="6829562" y="1566067"/>
                </a:cubicBezTo>
                <a:cubicBezTo>
                  <a:pt x="6887582" y="1458566"/>
                  <a:pt x="6918137" y="1333986"/>
                  <a:pt x="6918137" y="1205946"/>
                </a:cubicBezTo>
                <a:cubicBezTo>
                  <a:pt x="6918137" y="1078017"/>
                  <a:pt x="6887582" y="953549"/>
                  <a:pt x="6829562" y="845937"/>
                </a:cubicBezTo>
                <a:cubicBezTo>
                  <a:pt x="6799351" y="790122"/>
                  <a:pt x="6761930" y="739442"/>
                  <a:pt x="6718673" y="695347"/>
                </a:cubicBezTo>
                <a:cubicBezTo>
                  <a:pt x="6673356" y="649244"/>
                  <a:pt x="6621173" y="610397"/>
                  <a:pt x="6563840" y="579921"/>
                </a:cubicBezTo>
                <a:cubicBezTo>
                  <a:pt x="6461533" y="525669"/>
                  <a:pt x="6343091" y="497984"/>
                  <a:pt x="6211947" y="497761"/>
                </a:cubicBezTo>
                <a:cubicBezTo>
                  <a:pt x="6080459" y="497984"/>
                  <a:pt x="5962017" y="525669"/>
                  <a:pt x="5859710" y="579921"/>
                </a:cubicBezTo>
                <a:cubicBezTo>
                  <a:pt x="5726506" y="650584"/>
                  <a:pt x="5623856" y="764893"/>
                  <a:pt x="5563433" y="910460"/>
                </a:cubicBezTo>
                <a:lnTo>
                  <a:pt x="5563090" y="911018"/>
                </a:lnTo>
                <a:lnTo>
                  <a:pt x="5561716" y="910348"/>
                </a:lnTo>
                <a:lnTo>
                  <a:pt x="5345088" y="1393932"/>
                </a:lnTo>
                <a:cubicBezTo>
                  <a:pt x="5333072" y="1420165"/>
                  <a:pt x="5312130" y="1440147"/>
                  <a:pt x="5285008" y="1450417"/>
                </a:cubicBezTo>
                <a:cubicBezTo>
                  <a:pt x="5258230" y="1460576"/>
                  <a:pt x="5229049" y="1459906"/>
                  <a:pt x="5202614" y="1448073"/>
                </a:cubicBezTo>
                <a:lnTo>
                  <a:pt x="4943414" y="1331754"/>
                </a:lnTo>
                <a:cubicBezTo>
                  <a:pt x="4889171" y="1307418"/>
                  <a:pt x="4864796" y="1243566"/>
                  <a:pt x="4889171" y="1189536"/>
                </a:cubicBezTo>
                <a:lnTo>
                  <a:pt x="5106830" y="703831"/>
                </a:lnTo>
                <a:lnTo>
                  <a:pt x="5106487" y="703608"/>
                </a:lnTo>
                <a:lnTo>
                  <a:pt x="5106487" y="703050"/>
                </a:lnTo>
                <a:cubicBezTo>
                  <a:pt x="5209480" y="455118"/>
                  <a:pt x="5383882" y="260434"/>
                  <a:pt x="5611153" y="139985"/>
                </a:cubicBezTo>
                <a:cubicBezTo>
                  <a:pt x="5784868" y="47778"/>
                  <a:pt x="5986048" y="670"/>
                  <a:pt x="6208857" y="0"/>
                </a:cubicBezTo>
                <a:close/>
              </a:path>
            </a:pathLst>
          </a:custGeom>
          <a:solidFill>
            <a:srgbClr val="7ABE6A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xmlns="" id="{9C4D625A-20A9-A047-A8E9-E44F1C76788E}"/>
              </a:ext>
            </a:extLst>
          </p:cNvPr>
          <p:cNvSpPr/>
          <p:nvPr/>
        </p:nvSpPr>
        <p:spPr>
          <a:xfrm>
            <a:off x="3654519" y="2076152"/>
            <a:ext cx="7415536" cy="2411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2" y="2055"/>
                </a:moveTo>
                <a:lnTo>
                  <a:pt x="19844" y="0"/>
                </a:lnTo>
                <a:lnTo>
                  <a:pt x="19843" y="0"/>
                </a:lnTo>
                <a:lnTo>
                  <a:pt x="3512" y="0"/>
                </a:lnTo>
                <a:cubicBezTo>
                  <a:pt x="2857" y="0"/>
                  <a:pt x="2267" y="422"/>
                  <a:pt x="1756" y="1254"/>
                </a:cubicBezTo>
                <a:cubicBezTo>
                  <a:pt x="1472" y="1718"/>
                  <a:pt x="1213" y="2311"/>
                  <a:pt x="988" y="3014"/>
                </a:cubicBezTo>
                <a:cubicBezTo>
                  <a:pt x="774" y="3685"/>
                  <a:pt x="589" y="4457"/>
                  <a:pt x="439" y="5311"/>
                </a:cubicBezTo>
                <a:cubicBezTo>
                  <a:pt x="152" y="6950"/>
                  <a:pt x="0" y="8849"/>
                  <a:pt x="0" y="10800"/>
                </a:cubicBezTo>
                <a:cubicBezTo>
                  <a:pt x="0" y="12751"/>
                  <a:pt x="152" y="14650"/>
                  <a:pt x="439" y="16289"/>
                </a:cubicBezTo>
                <a:cubicBezTo>
                  <a:pt x="589" y="17143"/>
                  <a:pt x="773" y="17916"/>
                  <a:pt x="988" y="18586"/>
                </a:cubicBezTo>
                <a:cubicBezTo>
                  <a:pt x="1213" y="19291"/>
                  <a:pt x="1472" y="19882"/>
                  <a:pt x="1756" y="20346"/>
                </a:cubicBezTo>
                <a:cubicBezTo>
                  <a:pt x="2263" y="21172"/>
                  <a:pt x="2848" y="21593"/>
                  <a:pt x="3498" y="21600"/>
                </a:cubicBezTo>
                <a:lnTo>
                  <a:pt x="3500" y="21600"/>
                </a:lnTo>
                <a:cubicBezTo>
                  <a:pt x="3501" y="21600"/>
                  <a:pt x="3502" y="21600"/>
                  <a:pt x="3504" y="21600"/>
                </a:cubicBezTo>
                <a:lnTo>
                  <a:pt x="3506" y="21600"/>
                </a:lnTo>
                <a:lnTo>
                  <a:pt x="3508" y="21600"/>
                </a:lnTo>
                <a:cubicBezTo>
                  <a:pt x="3510" y="21600"/>
                  <a:pt x="3511" y="21600"/>
                  <a:pt x="3513" y="21600"/>
                </a:cubicBezTo>
                <a:lnTo>
                  <a:pt x="3514" y="21600"/>
                </a:lnTo>
                <a:cubicBezTo>
                  <a:pt x="4164" y="21594"/>
                  <a:pt x="4750" y="21172"/>
                  <a:pt x="5256" y="20346"/>
                </a:cubicBezTo>
                <a:cubicBezTo>
                  <a:pt x="5918" y="19267"/>
                  <a:pt x="6426" y="17523"/>
                  <a:pt x="6725" y="15302"/>
                </a:cubicBezTo>
                <a:lnTo>
                  <a:pt x="6726" y="15297"/>
                </a:lnTo>
                <a:lnTo>
                  <a:pt x="6725" y="15295"/>
                </a:lnTo>
                <a:lnTo>
                  <a:pt x="7359" y="10944"/>
                </a:lnTo>
                <a:cubicBezTo>
                  <a:pt x="7429" y="10460"/>
                  <a:pt x="7359" y="9888"/>
                  <a:pt x="7201" y="9670"/>
                </a:cubicBezTo>
                <a:lnTo>
                  <a:pt x="6445" y="8628"/>
                </a:lnTo>
                <a:cubicBezTo>
                  <a:pt x="6369" y="8522"/>
                  <a:pt x="6284" y="8516"/>
                  <a:pt x="6206" y="8607"/>
                </a:cubicBezTo>
                <a:cubicBezTo>
                  <a:pt x="6127" y="8699"/>
                  <a:pt x="6065" y="8878"/>
                  <a:pt x="6031" y="9113"/>
                </a:cubicBezTo>
                <a:lnTo>
                  <a:pt x="5399" y="13445"/>
                </a:lnTo>
                <a:lnTo>
                  <a:pt x="5395" y="13439"/>
                </a:lnTo>
                <a:lnTo>
                  <a:pt x="5395" y="13444"/>
                </a:lnTo>
                <a:cubicBezTo>
                  <a:pt x="5219" y="14748"/>
                  <a:pt x="4920" y="15772"/>
                  <a:pt x="4532" y="16406"/>
                </a:cubicBezTo>
                <a:cubicBezTo>
                  <a:pt x="4234" y="16892"/>
                  <a:pt x="3889" y="17140"/>
                  <a:pt x="3506" y="17143"/>
                </a:cubicBezTo>
                <a:cubicBezTo>
                  <a:pt x="3124" y="17139"/>
                  <a:pt x="2779" y="16892"/>
                  <a:pt x="2481" y="16406"/>
                </a:cubicBezTo>
                <a:cubicBezTo>
                  <a:pt x="2314" y="16133"/>
                  <a:pt x="2162" y="15785"/>
                  <a:pt x="2029" y="15372"/>
                </a:cubicBezTo>
                <a:cubicBezTo>
                  <a:pt x="1903" y="14979"/>
                  <a:pt x="1795" y="14524"/>
                  <a:pt x="1707" y="14023"/>
                </a:cubicBezTo>
                <a:cubicBezTo>
                  <a:pt x="1538" y="13059"/>
                  <a:pt x="1449" y="11944"/>
                  <a:pt x="1449" y="10798"/>
                </a:cubicBezTo>
                <a:cubicBezTo>
                  <a:pt x="1449" y="9651"/>
                  <a:pt x="1538" y="8535"/>
                  <a:pt x="1707" y="7572"/>
                </a:cubicBezTo>
                <a:cubicBezTo>
                  <a:pt x="1795" y="7071"/>
                  <a:pt x="1903" y="6617"/>
                  <a:pt x="2029" y="6223"/>
                </a:cubicBezTo>
                <a:cubicBezTo>
                  <a:pt x="2162" y="5810"/>
                  <a:pt x="2314" y="5462"/>
                  <a:pt x="2481" y="5189"/>
                </a:cubicBezTo>
                <a:cubicBezTo>
                  <a:pt x="2780" y="4700"/>
                  <a:pt x="3128" y="4452"/>
                  <a:pt x="3512" y="4452"/>
                </a:cubicBezTo>
                <a:lnTo>
                  <a:pt x="19843" y="4452"/>
                </a:lnTo>
                <a:lnTo>
                  <a:pt x="21562" y="2396"/>
                </a:lnTo>
                <a:cubicBezTo>
                  <a:pt x="21585" y="2367"/>
                  <a:pt x="21600" y="2301"/>
                  <a:pt x="21600" y="2224"/>
                </a:cubicBezTo>
                <a:cubicBezTo>
                  <a:pt x="21600" y="2147"/>
                  <a:pt x="21586" y="2083"/>
                  <a:pt x="21562" y="2055"/>
                </a:cubicBezTo>
                <a:close/>
                <a:moveTo>
                  <a:pt x="3507" y="18264"/>
                </a:moveTo>
                <a:lnTo>
                  <a:pt x="3507" y="18264"/>
                </a:lnTo>
                <a:cubicBezTo>
                  <a:pt x="3507" y="18264"/>
                  <a:pt x="3507" y="18264"/>
                  <a:pt x="3507" y="18264"/>
                </a:cubicBezTo>
                <a:cubicBezTo>
                  <a:pt x="3507" y="18264"/>
                  <a:pt x="3507" y="18264"/>
                  <a:pt x="3507" y="18264"/>
                </a:cubicBezTo>
                <a:close/>
                <a:moveTo>
                  <a:pt x="3505" y="20487"/>
                </a:moveTo>
                <a:cubicBezTo>
                  <a:pt x="3505" y="20487"/>
                  <a:pt x="3505" y="20487"/>
                  <a:pt x="3505" y="20487"/>
                </a:cubicBezTo>
                <a:cubicBezTo>
                  <a:pt x="3505" y="20487"/>
                  <a:pt x="3505" y="20487"/>
                  <a:pt x="3505" y="20487"/>
                </a:cubicBezTo>
                <a:lnTo>
                  <a:pt x="3505" y="20487"/>
                </a:lnTo>
                <a:close/>
                <a:moveTo>
                  <a:pt x="2711" y="19079"/>
                </a:moveTo>
                <a:cubicBezTo>
                  <a:pt x="2711" y="19079"/>
                  <a:pt x="2711" y="19079"/>
                  <a:pt x="2711" y="19079"/>
                </a:cubicBezTo>
                <a:lnTo>
                  <a:pt x="2711" y="19079"/>
                </a:lnTo>
                <a:cubicBezTo>
                  <a:pt x="2711" y="19079"/>
                  <a:pt x="2711" y="19079"/>
                  <a:pt x="2711" y="19079"/>
                </a:cubicBezTo>
                <a:close/>
                <a:moveTo>
                  <a:pt x="4302" y="19079"/>
                </a:moveTo>
                <a:lnTo>
                  <a:pt x="4302" y="19079"/>
                </a:lnTo>
                <a:cubicBezTo>
                  <a:pt x="4302" y="19079"/>
                  <a:pt x="4302" y="19079"/>
                  <a:pt x="4302" y="19079"/>
                </a:cubicBezTo>
                <a:cubicBezTo>
                  <a:pt x="4302" y="19079"/>
                  <a:pt x="4302" y="19079"/>
                  <a:pt x="4302" y="19079"/>
                </a:cubicBezTo>
                <a:close/>
                <a:moveTo>
                  <a:pt x="3519" y="19375"/>
                </a:moveTo>
                <a:lnTo>
                  <a:pt x="3519" y="19375"/>
                </a:lnTo>
                <a:cubicBezTo>
                  <a:pt x="3519" y="19375"/>
                  <a:pt x="3519" y="19375"/>
                  <a:pt x="3519" y="19375"/>
                </a:cubicBezTo>
                <a:cubicBezTo>
                  <a:pt x="3519" y="19375"/>
                  <a:pt x="3519" y="19375"/>
                  <a:pt x="3519" y="19375"/>
                </a:cubicBezTo>
                <a:close/>
                <a:moveTo>
                  <a:pt x="3513" y="20486"/>
                </a:moveTo>
                <a:cubicBezTo>
                  <a:pt x="3513" y="20486"/>
                  <a:pt x="3513" y="20486"/>
                  <a:pt x="3513" y="20486"/>
                </a:cubicBezTo>
                <a:lnTo>
                  <a:pt x="3513" y="20486"/>
                </a:lnTo>
                <a:cubicBezTo>
                  <a:pt x="3513" y="20486"/>
                  <a:pt x="3513" y="20486"/>
                  <a:pt x="3513" y="20486"/>
                </a:cubicBezTo>
                <a:cubicBezTo>
                  <a:pt x="3513" y="20486"/>
                  <a:pt x="3513" y="20486"/>
                  <a:pt x="3513" y="20486"/>
                </a:cubicBezTo>
                <a:close/>
                <a:moveTo>
                  <a:pt x="6028" y="14608"/>
                </a:moveTo>
                <a:lnTo>
                  <a:pt x="6028" y="14608"/>
                </a:lnTo>
                <a:cubicBezTo>
                  <a:pt x="6028" y="14608"/>
                  <a:pt x="6028" y="14608"/>
                  <a:pt x="6028" y="14608"/>
                </a:cubicBezTo>
                <a:cubicBezTo>
                  <a:pt x="6028" y="14608"/>
                  <a:pt x="6028" y="14608"/>
                  <a:pt x="6028" y="14608"/>
                </a:cubicBezTo>
                <a:close/>
              </a:path>
            </a:pathLst>
          </a:custGeom>
          <a:solidFill>
            <a:srgbClr val="F1A84E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xmlns="" id="{52268B71-90BB-CB41-ABDE-9DA081490239}"/>
              </a:ext>
            </a:extLst>
          </p:cNvPr>
          <p:cNvSpPr/>
          <p:nvPr/>
        </p:nvSpPr>
        <p:spPr>
          <a:xfrm>
            <a:off x="10322020" y="2076152"/>
            <a:ext cx="752127" cy="496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8" h="21600" extrusionOk="0">
                <a:moveTo>
                  <a:pt x="21110" y="9987"/>
                </a:moveTo>
                <a:lnTo>
                  <a:pt x="15863" y="6876"/>
                </a:lnTo>
                <a:lnTo>
                  <a:pt x="6865" y="1542"/>
                </a:lnTo>
                <a:lnTo>
                  <a:pt x="4269" y="0"/>
                </a:lnTo>
                <a:lnTo>
                  <a:pt x="0" y="0"/>
                </a:lnTo>
                <a:lnTo>
                  <a:pt x="0" y="21600"/>
                </a:lnTo>
                <a:lnTo>
                  <a:pt x="4269" y="21600"/>
                </a:lnTo>
                <a:lnTo>
                  <a:pt x="6865" y="20058"/>
                </a:lnTo>
                <a:lnTo>
                  <a:pt x="15863" y="14724"/>
                </a:lnTo>
                <a:lnTo>
                  <a:pt x="21110" y="11613"/>
                </a:lnTo>
                <a:cubicBezTo>
                  <a:pt x="21600" y="11331"/>
                  <a:pt x="21600" y="10280"/>
                  <a:pt x="21110" y="9987"/>
                </a:cubicBezTo>
                <a:close/>
              </a:path>
            </a:pathLst>
          </a:custGeom>
          <a:solidFill>
            <a:srgbClr val="EED6C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3B905A-E5B7-1847-8E25-988B05636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Нормативно-правовая база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847A951-1AB7-F84C-8875-6277104E7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960" y="714356"/>
            <a:ext cx="11953916" cy="1120307"/>
          </a:xfrm>
        </p:spPr>
        <p:txBody>
          <a:bodyPr/>
          <a:lstStyle/>
          <a:p>
            <a:r>
              <a:rPr lang="ru-RU" sz="1600" b="1" dirty="0" smtClean="0">
                <a:hlinkClick r:id="rId3"/>
              </a:rPr>
              <a:t>Федеральный закон от 29.12.2012 N 273-ФЗ (ред. от 30.04.2021) "Об образовании в РФ" (</a:t>
            </a:r>
            <a:r>
              <a:rPr lang="ru-RU" sz="1000" b="1" dirty="0" smtClean="0">
                <a:hlinkClick r:id="rId3"/>
              </a:rPr>
              <a:t>с изм. и доп., вступ. в силу с 01.06.2021)</a:t>
            </a:r>
            <a:endParaRPr lang="ru-RU" sz="1000" dirty="0" smtClean="0"/>
          </a:p>
          <a:p>
            <a:r>
              <a:rPr lang="ru-RU" sz="1600" b="1" dirty="0" smtClean="0"/>
              <a:t>Статья 68. Среднее профессиональное образование</a:t>
            </a:r>
            <a:endParaRPr lang="ru-RU" sz="1600" dirty="0" smtClean="0"/>
          </a:p>
          <a:p>
            <a:r>
              <a:rPr lang="ru-RU" sz="1800" dirty="0" smtClean="0">
                <a:solidFill>
                  <a:schemeClr val="tx2"/>
                </a:solidFill>
              </a:rPr>
              <a:t>Приём на обучение на общедоступной основе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7513A58-F093-6B42-8E15-1DF83CE2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xmlns="" id="{F08AC777-461B-3F4D-9620-FEE14E1B5342}"/>
              </a:ext>
            </a:extLst>
          </p:cNvPr>
          <p:cNvSpPr/>
          <p:nvPr/>
        </p:nvSpPr>
        <p:spPr>
          <a:xfrm>
            <a:off x="6080219" y="3981153"/>
            <a:ext cx="599313" cy="526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7" y="21600"/>
                </a:moveTo>
                <a:lnTo>
                  <a:pt x="17449" y="18912"/>
                </a:lnTo>
                <a:lnTo>
                  <a:pt x="17865" y="17844"/>
                </a:lnTo>
                <a:lnTo>
                  <a:pt x="18336" y="16645"/>
                </a:lnTo>
                <a:lnTo>
                  <a:pt x="18758" y="15577"/>
                </a:lnTo>
                <a:lnTo>
                  <a:pt x="19229" y="14379"/>
                </a:lnTo>
                <a:lnTo>
                  <a:pt x="19650" y="13316"/>
                </a:lnTo>
                <a:lnTo>
                  <a:pt x="20122" y="12113"/>
                </a:lnTo>
                <a:lnTo>
                  <a:pt x="20543" y="11050"/>
                </a:lnTo>
                <a:lnTo>
                  <a:pt x="21600" y="8362"/>
                </a:lnTo>
                <a:lnTo>
                  <a:pt x="5209" y="0"/>
                </a:lnTo>
                <a:lnTo>
                  <a:pt x="4152" y="2688"/>
                </a:lnTo>
                <a:lnTo>
                  <a:pt x="3735" y="3751"/>
                </a:lnTo>
                <a:lnTo>
                  <a:pt x="3259" y="4949"/>
                </a:lnTo>
                <a:lnTo>
                  <a:pt x="2842" y="6017"/>
                </a:lnTo>
                <a:lnTo>
                  <a:pt x="2366" y="7216"/>
                </a:lnTo>
                <a:lnTo>
                  <a:pt x="1950" y="8284"/>
                </a:lnTo>
                <a:lnTo>
                  <a:pt x="1478" y="9482"/>
                </a:lnTo>
                <a:lnTo>
                  <a:pt x="1057" y="10550"/>
                </a:lnTo>
                <a:lnTo>
                  <a:pt x="0" y="13233"/>
                </a:lnTo>
                <a:close/>
              </a:path>
            </a:pathLst>
          </a:custGeom>
          <a:solidFill>
            <a:srgbClr val="BDBEB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xmlns="" id="{C4FB8955-0AD6-0340-B618-9FC1AA6A4223}"/>
              </a:ext>
            </a:extLst>
          </p:cNvPr>
          <p:cNvSpPr/>
          <p:nvPr/>
        </p:nvSpPr>
        <p:spPr>
          <a:xfrm>
            <a:off x="5991319" y="4311353"/>
            <a:ext cx="536842" cy="429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4" h="20882" extrusionOk="0">
                <a:moveTo>
                  <a:pt x="2478" y="14771"/>
                </a:moveTo>
                <a:lnTo>
                  <a:pt x="12634" y="20427"/>
                </a:lnTo>
                <a:cubicBezTo>
                  <a:pt x="14747" y="21600"/>
                  <a:pt x="17229" y="20427"/>
                  <a:pt x="18174" y="17809"/>
                </a:cubicBezTo>
                <a:lnTo>
                  <a:pt x="21024" y="9911"/>
                </a:lnTo>
                <a:lnTo>
                  <a:pt x="3214" y="0"/>
                </a:lnTo>
                <a:lnTo>
                  <a:pt x="364" y="7898"/>
                </a:lnTo>
                <a:cubicBezTo>
                  <a:pt x="-576" y="10516"/>
                  <a:pt x="369" y="13591"/>
                  <a:pt x="2478" y="14771"/>
                </a:cubicBezTo>
                <a:close/>
              </a:path>
            </a:pathLst>
          </a:custGeom>
          <a:solidFill>
            <a:srgbClr val="D884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xmlns="" id="{7A733940-A623-A74B-9FB9-B52A2E95F801}"/>
              </a:ext>
            </a:extLst>
          </p:cNvPr>
          <p:cNvSpPr/>
          <p:nvPr/>
        </p:nvSpPr>
        <p:spPr>
          <a:xfrm>
            <a:off x="6105619" y="4222452"/>
            <a:ext cx="466380" cy="229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xmlns="" id="{8E949D45-2334-8C47-88C0-5A0EA207ECE8}"/>
              </a:ext>
            </a:extLst>
          </p:cNvPr>
          <p:cNvSpPr/>
          <p:nvPr/>
        </p:nvSpPr>
        <p:spPr>
          <a:xfrm>
            <a:off x="6131019" y="4158952"/>
            <a:ext cx="466380" cy="22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xmlns="" id="{1B975D4D-8A5E-614D-B325-B7CEA4EF7008}"/>
              </a:ext>
            </a:extLst>
          </p:cNvPr>
          <p:cNvSpPr/>
          <p:nvPr/>
        </p:nvSpPr>
        <p:spPr>
          <a:xfrm>
            <a:off x="6156419" y="4108153"/>
            <a:ext cx="466382" cy="229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xmlns="" id="{60E5515E-1448-2A4E-A2E4-0E5FB780C0D5}"/>
              </a:ext>
            </a:extLst>
          </p:cNvPr>
          <p:cNvSpPr/>
          <p:nvPr/>
        </p:nvSpPr>
        <p:spPr>
          <a:xfrm>
            <a:off x="6181819" y="4057352"/>
            <a:ext cx="466382" cy="229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xmlns="" id="{E309A481-7663-4D48-B314-054EBE601A4E}"/>
              </a:ext>
            </a:extLst>
          </p:cNvPr>
          <p:cNvSpPr/>
          <p:nvPr/>
        </p:nvSpPr>
        <p:spPr>
          <a:xfrm>
            <a:off x="1673320" y="3650952"/>
            <a:ext cx="6482076" cy="1666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6" h="21600" extrusionOk="0">
                <a:moveTo>
                  <a:pt x="135" y="21600"/>
                </a:moveTo>
                <a:lnTo>
                  <a:pt x="18428" y="21600"/>
                </a:lnTo>
                <a:lnTo>
                  <a:pt x="18428" y="21600"/>
                </a:lnTo>
                <a:cubicBezTo>
                  <a:pt x="18958" y="21600"/>
                  <a:pt x="19410" y="21139"/>
                  <a:pt x="19785" y="20350"/>
                </a:cubicBezTo>
                <a:cubicBezTo>
                  <a:pt x="21600" y="16535"/>
                  <a:pt x="21600" y="5063"/>
                  <a:pt x="19785" y="1248"/>
                </a:cubicBezTo>
                <a:cubicBezTo>
                  <a:pt x="19414" y="468"/>
                  <a:pt x="18967" y="8"/>
                  <a:pt x="18443" y="0"/>
                </a:cubicBezTo>
                <a:cubicBezTo>
                  <a:pt x="18443" y="0"/>
                  <a:pt x="18443" y="0"/>
                  <a:pt x="18443" y="0"/>
                </a:cubicBezTo>
                <a:cubicBezTo>
                  <a:pt x="18440" y="0"/>
                  <a:pt x="18438" y="0"/>
                  <a:pt x="18436" y="0"/>
                </a:cubicBezTo>
                <a:cubicBezTo>
                  <a:pt x="18434" y="0"/>
                  <a:pt x="18431" y="0"/>
                  <a:pt x="18429" y="0"/>
                </a:cubicBezTo>
                <a:cubicBezTo>
                  <a:pt x="18429" y="0"/>
                  <a:pt x="18429" y="0"/>
                  <a:pt x="18429" y="0"/>
                </a:cubicBezTo>
                <a:cubicBezTo>
                  <a:pt x="17906" y="8"/>
                  <a:pt x="17458" y="468"/>
                  <a:pt x="17087" y="1248"/>
                </a:cubicBezTo>
                <a:cubicBezTo>
                  <a:pt x="16545" y="2386"/>
                  <a:pt x="16166" y="4203"/>
                  <a:pt x="15948" y="6294"/>
                </a:cubicBezTo>
                <a:lnTo>
                  <a:pt x="16319" y="6965"/>
                </a:lnTo>
                <a:cubicBezTo>
                  <a:pt x="16505" y="5186"/>
                  <a:pt x="16827" y="3642"/>
                  <a:pt x="17287" y="2674"/>
                </a:cubicBezTo>
                <a:cubicBezTo>
                  <a:pt x="17604" y="2004"/>
                  <a:pt x="17988" y="1612"/>
                  <a:pt x="18436" y="1607"/>
                </a:cubicBezTo>
                <a:cubicBezTo>
                  <a:pt x="18885" y="1612"/>
                  <a:pt x="19267" y="2004"/>
                  <a:pt x="19585" y="2674"/>
                </a:cubicBezTo>
                <a:cubicBezTo>
                  <a:pt x="21127" y="5924"/>
                  <a:pt x="21127" y="15674"/>
                  <a:pt x="19585" y="18924"/>
                </a:cubicBezTo>
                <a:cubicBezTo>
                  <a:pt x="19266" y="19598"/>
                  <a:pt x="18880" y="19991"/>
                  <a:pt x="18428" y="19991"/>
                </a:cubicBezTo>
                <a:lnTo>
                  <a:pt x="18428" y="19991"/>
                </a:lnTo>
                <a:lnTo>
                  <a:pt x="139" y="19991"/>
                </a:lnTo>
                <a:lnTo>
                  <a:pt x="139" y="20033"/>
                </a:lnTo>
                <a:cubicBezTo>
                  <a:pt x="59" y="20136"/>
                  <a:pt x="0" y="20447"/>
                  <a:pt x="0" y="20820"/>
                </a:cubicBezTo>
                <a:cubicBezTo>
                  <a:pt x="0" y="21185"/>
                  <a:pt x="57" y="21491"/>
                  <a:pt x="135" y="21600"/>
                </a:cubicBezTo>
                <a:close/>
              </a:path>
            </a:pathLst>
          </a:custGeom>
          <a:solidFill>
            <a:srgbClr val="A8CC68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xmlns="" id="{B069CAC5-C943-6841-AE3C-6D98D6AC468B}"/>
              </a:ext>
            </a:extLst>
          </p:cNvPr>
          <p:cNvSpPr/>
          <p:nvPr/>
        </p:nvSpPr>
        <p:spPr>
          <a:xfrm>
            <a:off x="1635220" y="3523952"/>
            <a:ext cx="6641563" cy="1914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9" h="21600" extrusionOk="0">
                <a:moveTo>
                  <a:pt x="0" y="21600"/>
                </a:moveTo>
                <a:lnTo>
                  <a:pt x="17998" y="21600"/>
                </a:lnTo>
                <a:lnTo>
                  <a:pt x="17998" y="21600"/>
                </a:lnTo>
                <a:cubicBezTo>
                  <a:pt x="18500" y="21600"/>
                  <a:pt x="18939" y="21268"/>
                  <a:pt x="19316" y="20684"/>
                </a:cubicBezTo>
                <a:cubicBezTo>
                  <a:pt x="21600" y="17155"/>
                  <a:pt x="21600" y="4445"/>
                  <a:pt x="19316" y="916"/>
                </a:cubicBezTo>
                <a:cubicBezTo>
                  <a:pt x="18942" y="338"/>
                  <a:pt x="18508" y="9"/>
                  <a:pt x="18012" y="1"/>
                </a:cubicBezTo>
                <a:cubicBezTo>
                  <a:pt x="18012" y="1"/>
                  <a:pt x="18012" y="0"/>
                  <a:pt x="18012" y="0"/>
                </a:cubicBezTo>
                <a:cubicBezTo>
                  <a:pt x="18010" y="0"/>
                  <a:pt x="18008" y="0"/>
                  <a:pt x="18006" y="0"/>
                </a:cubicBezTo>
                <a:cubicBezTo>
                  <a:pt x="18003" y="0"/>
                  <a:pt x="18001" y="0"/>
                  <a:pt x="17999" y="0"/>
                </a:cubicBezTo>
                <a:cubicBezTo>
                  <a:pt x="17999" y="0"/>
                  <a:pt x="17999" y="1"/>
                  <a:pt x="17999" y="1"/>
                </a:cubicBezTo>
                <a:cubicBezTo>
                  <a:pt x="17503" y="7"/>
                  <a:pt x="17069" y="338"/>
                  <a:pt x="16695" y="916"/>
                </a:cubicBezTo>
                <a:cubicBezTo>
                  <a:pt x="16446" y="1301"/>
                  <a:pt x="16223" y="1797"/>
                  <a:pt x="16028" y="2379"/>
                </a:cubicBezTo>
                <a:cubicBezTo>
                  <a:pt x="15917" y="2711"/>
                  <a:pt x="15814" y="3071"/>
                  <a:pt x="15720" y="3455"/>
                </a:cubicBezTo>
                <a:cubicBezTo>
                  <a:pt x="15650" y="3743"/>
                  <a:pt x="15584" y="4044"/>
                  <a:pt x="15524" y="4356"/>
                </a:cubicBezTo>
                <a:cubicBezTo>
                  <a:pt x="15464" y="4668"/>
                  <a:pt x="15409" y="4992"/>
                  <a:pt x="15358" y="5326"/>
                </a:cubicBezTo>
                <a:cubicBezTo>
                  <a:pt x="15325" y="5548"/>
                  <a:pt x="15294" y="5775"/>
                  <a:pt x="15265" y="6005"/>
                </a:cubicBezTo>
                <a:cubicBezTo>
                  <a:pt x="15253" y="6101"/>
                  <a:pt x="15241" y="6199"/>
                  <a:pt x="15230" y="6296"/>
                </a:cubicBezTo>
                <a:lnTo>
                  <a:pt x="15590" y="6880"/>
                </a:lnTo>
                <a:cubicBezTo>
                  <a:pt x="15802" y="5058"/>
                  <a:pt x="16171" y="3478"/>
                  <a:pt x="16696" y="2488"/>
                </a:cubicBezTo>
                <a:cubicBezTo>
                  <a:pt x="17058" y="1806"/>
                  <a:pt x="17494" y="1404"/>
                  <a:pt x="18005" y="1400"/>
                </a:cubicBezTo>
                <a:cubicBezTo>
                  <a:pt x="18517" y="1404"/>
                  <a:pt x="18953" y="1804"/>
                  <a:pt x="19315" y="2488"/>
                </a:cubicBezTo>
                <a:cubicBezTo>
                  <a:pt x="21076" y="5808"/>
                  <a:pt x="21076" y="15792"/>
                  <a:pt x="19315" y="19112"/>
                </a:cubicBezTo>
                <a:cubicBezTo>
                  <a:pt x="18951" y="19799"/>
                  <a:pt x="18513" y="20200"/>
                  <a:pt x="17998" y="20200"/>
                </a:cubicBezTo>
                <a:lnTo>
                  <a:pt x="17998" y="20200"/>
                </a:lnTo>
                <a:lnTo>
                  <a:pt x="244" y="20200"/>
                </a:lnTo>
                <a:cubicBezTo>
                  <a:pt x="245" y="20202"/>
                  <a:pt x="246" y="20203"/>
                  <a:pt x="247" y="20204"/>
                </a:cubicBezTo>
                <a:lnTo>
                  <a:pt x="247" y="20240"/>
                </a:lnTo>
                <a:cubicBezTo>
                  <a:pt x="110" y="20240"/>
                  <a:pt x="0" y="20849"/>
                  <a:pt x="0" y="21600"/>
                </a:cubicBezTo>
                <a:close/>
              </a:path>
            </a:pathLst>
          </a:custGeom>
          <a:solidFill>
            <a:srgbClr val="95C66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xmlns="" id="{1BC43D98-EE3E-E147-BE6B-0C763A273788}"/>
              </a:ext>
            </a:extLst>
          </p:cNvPr>
          <p:cNvSpPr/>
          <p:nvPr/>
        </p:nvSpPr>
        <p:spPr>
          <a:xfrm>
            <a:off x="1635220" y="3409653"/>
            <a:ext cx="6765638" cy="2162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9" h="21600" extrusionOk="0">
                <a:moveTo>
                  <a:pt x="14991" y="6554"/>
                </a:moveTo>
                <a:cubicBezTo>
                  <a:pt x="15019" y="6350"/>
                  <a:pt x="15050" y="6149"/>
                  <a:pt x="15083" y="5953"/>
                </a:cubicBezTo>
                <a:cubicBezTo>
                  <a:pt x="15132" y="5657"/>
                  <a:pt x="15186" y="5370"/>
                  <a:pt x="15246" y="5094"/>
                </a:cubicBezTo>
                <a:cubicBezTo>
                  <a:pt x="15305" y="4817"/>
                  <a:pt x="15369" y="4551"/>
                  <a:pt x="15438" y="4296"/>
                </a:cubicBezTo>
                <a:cubicBezTo>
                  <a:pt x="15530" y="3956"/>
                  <a:pt x="15631" y="3637"/>
                  <a:pt x="15740" y="3343"/>
                </a:cubicBezTo>
                <a:cubicBezTo>
                  <a:pt x="15932" y="2828"/>
                  <a:pt x="16151" y="2389"/>
                  <a:pt x="16396" y="2048"/>
                </a:cubicBezTo>
                <a:cubicBezTo>
                  <a:pt x="16765" y="1534"/>
                  <a:pt x="17193" y="1241"/>
                  <a:pt x="17683" y="1238"/>
                </a:cubicBezTo>
                <a:cubicBezTo>
                  <a:pt x="18172" y="1241"/>
                  <a:pt x="18602" y="1535"/>
                  <a:pt x="18970" y="2048"/>
                </a:cubicBezTo>
                <a:cubicBezTo>
                  <a:pt x="21213" y="5172"/>
                  <a:pt x="21213" y="16425"/>
                  <a:pt x="18970" y="19550"/>
                </a:cubicBezTo>
                <a:cubicBezTo>
                  <a:pt x="18600" y="20065"/>
                  <a:pt x="18169" y="20361"/>
                  <a:pt x="17676" y="20361"/>
                </a:cubicBezTo>
                <a:lnTo>
                  <a:pt x="17676" y="20361"/>
                </a:lnTo>
                <a:lnTo>
                  <a:pt x="0" y="20361"/>
                </a:lnTo>
                <a:cubicBezTo>
                  <a:pt x="0" y="21025"/>
                  <a:pt x="109" y="21564"/>
                  <a:pt x="242" y="21564"/>
                </a:cubicBezTo>
                <a:lnTo>
                  <a:pt x="242" y="21596"/>
                </a:lnTo>
                <a:cubicBezTo>
                  <a:pt x="241" y="21597"/>
                  <a:pt x="241" y="21599"/>
                  <a:pt x="239" y="21600"/>
                </a:cubicBezTo>
                <a:lnTo>
                  <a:pt x="17676" y="21600"/>
                </a:lnTo>
                <a:lnTo>
                  <a:pt x="17676" y="21600"/>
                </a:lnTo>
                <a:cubicBezTo>
                  <a:pt x="18332" y="21600"/>
                  <a:pt x="18891" y="21138"/>
                  <a:pt x="19355" y="20350"/>
                </a:cubicBezTo>
                <a:cubicBezTo>
                  <a:pt x="21600" y="16534"/>
                  <a:pt x="21600" y="5064"/>
                  <a:pt x="19355" y="1248"/>
                </a:cubicBezTo>
                <a:cubicBezTo>
                  <a:pt x="18894" y="466"/>
                  <a:pt x="18340" y="6"/>
                  <a:pt x="17690" y="0"/>
                </a:cubicBezTo>
                <a:cubicBezTo>
                  <a:pt x="17690" y="0"/>
                  <a:pt x="17690" y="0"/>
                  <a:pt x="17690" y="0"/>
                </a:cubicBezTo>
                <a:cubicBezTo>
                  <a:pt x="17688" y="0"/>
                  <a:pt x="17686" y="0"/>
                  <a:pt x="17684" y="0"/>
                </a:cubicBezTo>
                <a:cubicBezTo>
                  <a:pt x="17682" y="0"/>
                  <a:pt x="17679" y="0"/>
                  <a:pt x="17677" y="0"/>
                </a:cubicBezTo>
                <a:cubicBezTo>
                  <a:pt x="17677" y="0"/>
                  <a:pt x="17677" y="0"/>
                  <a:pt x="17677" y="0"/>
                </a:cubicBezTo>
                <a:cubicBezTo>
                  <a:pt x="17028" y="6"/>
                  <a:pt x="16473" y="467"/>
                  <a:pt x="16012" y="1248"/>
                </a:cubicBezTo>
                <a:cubicBezTo>
                  <a:pt x="15343" y="2386"/>
                  <a:pt x="14873" y="4204"/>
                  <a:pt x="14603" y="6296"/>
                </a:cubicBezTo>
                <a:lnTo>
                  <a:pt x="14957" y="6813"/>
                </a:lnTo>
                <a:cubicBezTo>
                  <a:pt x="14968" y="6725"/>
                  <a:pt x="14979" y="6639"/>
                  <a:pt x="14991" y="6554"/>
                </a:cubicBezTo>
                <a:close/>
              </a:path>
            </a:pathLst>
          </a:custGeom>
          <a:solidFill>
            <a:srgbClr val="7ABE6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xmlns="" id="{E7F4BDE8-1C3B-4C4C-88F3-BA71A0942A38}"/>
              </a:ext>
            </a:extLst>
          </p:cNvPr>
          <p:cNvSpPr/>
          <p:nvPr/>
        </p:nvSpPr>
        <p:spPr>
          <a:xfrm>
            <a:off x="1673319" y="3282652"/>
            <a:ext cx="6854223" cy="2410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85" h="21600" extrusionOk="0">
                <a:moveTo>
                  <a:pt x="130" y="21572"/>
                </a:moveTo>
                <a:lnTo>
                  <a:pt x="130" y="21600"/>
                </a:lnTo>
                <a:lnTo>
                  <a:pt x="17295" y="21600"/>
                </a:lnTo>
                <a:cubicBezTo>
                  <a:pt x="18015" y="21600"/>
                  <a:pt x="18631" y="21137"/>
                  <a:pt x="19140" y="20346"/>
                </a:cubicBezTo>
                <a:cubicBezTo>
                  <a:pt x="21600" y="16527"/>
                  <a:pt x="21600" y="5071"/>
                  <a:pt x="19140" y="1253"/>
                </a:cubicBezTo>
                <a:cubicBezTo>
                  <a:pt x="18634" y="468"/>
                  <a:pt x="18023" y="6"/>
                  <a:pt x="17309" y="0"/>
                </a:cubicBezTo>
                <a:cubicBezTo>
                  <a:pt x="17309" y="0"/>
                  <a:pt x="17309" y="0"/>
                  <a:pt x="17309" y="0"/>
                </a:cubicBezTo>
                <a:cubicBezTo>
                  <a:pt x="17306" y="0"/>
                  <a:pt x="17304" y="0"/>
                  <a:pt x="17302" y="0"/>
                </a:cubicBezTo>
                <a:cubicBezTo>
                  <a:pt x="17300" y="0"/>
                  <a:pt x="17297" y="0"/>
                  <a:pt x="17295" y="0"/>
                </a:cubicBezTo>
                <a:cubicBezTo>
                  <a:pt x="17295" y="0"/>
                  <a:pt x="17295" y="0"/>
                  <a:pt x="17295" y="0"/>
                </a:cubicBezTo>
                <a:cubicBezTo>
                  <a:pt x="16581" y="6"/>
                  <a:pt x="15970" y="468"/>
                  <a:pt x="15464" y="1253"/>
                </a:cubicBezTo>
                <a:cubicBezTo>
                  <a:pt x="14731" y="2391"/>
                  <a:pt x="14217" y="4208"/>
                  <a:pt x="13920" y="6297"/>
                </a:cubicBezTo>
                <a:lnTo>
                  <a:pt x="14269" y="6760"/>
                </a:lnTo>
                <a:cubicBezTo>
                  <a:pt x="14535" y="4882"/>
                  <a:pt x="14998" y="3252"/>
                  <a:pt x="15656" y="2232"/>
                </a:cubicBezTo>
                <a:cubicBezTo>
                  <a:pt x="16111" y="1527"/>
                  <a:pt x="16660" y="1114"/>
                  <a:pt x="17302" y="1111"/>
                </a:cubicBezTo>
                <a:cubicBezTo>
                  <a:pt x="17944" y="1114"/>
                  <a:pt x="18493" y="1527"/>
                  <a:pt x="18947" y="2232"/>
                </a:cubicBezTo>
                <a:cubicBezTo>
                  <a:pt x="21158" y="5655"/>
                  <a:pt x="21158" y="15946"/>
                  <a:pt x="18947" y="19368"/>
                </a:cubicBezTo>
                <a:cubicBezTo>
                  <a:pt x="18491" y="20075"/>
                  <a:pt x="17940" y="20489"/>
                  <a:pt x="17295" y="20489"/>
                </a:cubicBezTo>
                <a:lnTo>
                  <a:pt x="17295" y="20489"/>
                </a:lnTo>
                <a:lnTo>
                  <a:pt x="127" y="20489"/>
                </a:lnTo>
                <a:cubicBezTo>
                  <a:pt x="54" y="20564"/>
                  <a:pt x="0" y="20776"/>
                  <a:pt x="0" y="21029"/>
                </a:cubicBezTo>
                <a:cubicBezTo>
                  <a:pt x="0" y="21285"/>
                  <a:pt x="55" y="21500"/>
                  <a:pt x="130" y="21572"/>
                </a:cubicBezTo>
                <a:close/>
              </a:path>
            </a:pathLst>
          </a:custGeom>
          <a:solidFill>
            <a:srgbClr val="42B56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xmlns="" id="{7FE2E8C5-EE7F-994C-9B77-CE99B74C5858}"/>
              </a:ext>
            </a:extLst>
          </p:cNvPr>
          <p:cNvSpPr/>
          <p:nvPr/>
        </p:nvSpPr>
        <p:spPr>
          <a:xfrm>
            <a:off x="10868119" y="2228553"/>
            <a:ext cx="209362" cy="180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0" h="21600" extrusionOk="0">
                <a:moveTo>
                  <a:pt x="0" y="10807"/>
                </a:moveTo>
                <a:cubicBezTo>
                  <a:pt x="0" y="14668"/>
                  <a:pt x="475" y="18316"/>
                  <a:pt x="1297" y="21600"/>
                </a:cubicBezTo>
                <a:lnTo>
                  <a:pt x="19879" y="13042"/>
                </a:lnTo>
                <a:cubicBezTo>
                  <a:pt x="21600" y="12252"/>
                  <a:pt x="21600" y="9364"/>
                  <a:pt x="19879" y="8558"/>
                </a:cubicBezTo>
                <a:lnTo>
                  <a:pt x="1297" y="0"/>
                </a:lnTo>
                <a:cubicBezTo>
                  <a:pt x="475" y="3298"/>
                  <a:pt x="0" y="6946"/>
                  <a:pt x="0" y="10807"/>
                </a:cubicBezTo>
                <a:close/>
              </a:path>
            </a:pathLst>
          </a:custGeom>
          <a:solidFill>
            <a:srgbClr val="ED8E4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xmlns="" id="{C3DFFBCE-F60E-4547-BF9A-FD26133CFBF2}"/>
              </a:ext>
            </a:extLst>
          </p:cNvPr>
          <p:cNvSpPr/>
          <p:nvPr/>
        </p:nvSpPr>
        <p:spPr>
          <a:xfrm>
            <a:off x="5508720" y="3257253"/>
            <a:ext cx="599441" cy="526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12" y="0"/>
                </a:moveTo>
                <a:lnTo>
                  <a:pt x="4155" y="2688"/>
                </a:lnTo>
                <a:lnTo>
                  <a:pt x="3734" y="3756"/>
                </a:lnTo>
                <a:lnTo>
                  <a:pt x="3263" y="4955"/>
                </a:lnTo>
                <a:lnTo>
                  <a:pt x="2842" y="6022"/>
                </a:lnTo>
                <a:lnTo>
                  <a:pt x="2370" y="7221"/>
                </a:lnTo>
                <a:lnTo>
                  <a:pt x="1949" y="8284"/>
                </a:lnTo>
                <a:lnTo>
                  <a:pt x="1478" y="9482"/>
                </a:lnTo>
                <a:lnTo>
                  <a:pt x="1057" y="10550"/>
                </a:lnTo>
                <a:lnTo>
                  <a:pt x="0" y="13238"/>
                </a:lnTo>
                <a:lnTo>
                  <a:pt x="16388" y="21600"/>
                </a:lnTo>
                <a:lnTo>
                  <a:pt x="17445" y="18912"/>
                </a:lnTo>
                <a:lnTo>
                  <a:pt x="17866" y="17849"/>
                </a:lnTo>
                <a:lnTo>
                  <a:pt x="18337" y="16645"/>
                </a:lnTo>
                <a:lnTo>
                  <a:pt x="18758" y="15583"/>
                </a:lnTo>
                <a:lnTo>
                  <a:pt x="19230" y="14384"/>
                </a:lnTo>
                <a:lnTo>
                  <a:pt x="19651" y="13316"/>
                </a:lnTo>
                <a:lnTo>
                  <a:pt x="20122" y="12118"/>
                </a:lnTo>
                <a:lnTo>
                  <a:pt x="20538" y="11050"/>
                </a:lnTo>
                <a:lnTo>
                  <a:pt x="21600" y="8362"/>
                </a:lnTo>
                <a:close/>
              </a:path>
            </a:pathLst>
          </a:custGeom>
          <a:solidFill>
            <a:srgbClr val="BDBEB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xmlns="" id="{4F6C50BA-CBAA-AD41-A252-45C859BFA8E3}"/>
              </a:ext>
            </a:extLst>
          </p:cNvPr>
          <p:cNvSpPr/>
          <p:nvPr/>
        </p:nvSpPr>
        <p:spPr>
          <a:xfrm>
            <a:off x="5661119" y="3028652"/>
            <a:ext cx="536918" cy="42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2" h="20882" extrusionOk="0">
                <a:moveTo>
                  <a:pt x="18542" y="6111"/>
                </a:moveTo>
                <a:lnTo>
                  <a:pt x="8388" y="455"/>
                </a:lnTo>
                <a:cubicBezTo>
                  <a:pt x="6275" y="-718"/>
                  <a:pt x="3794" y="455"/>
                  <a:pt x="2849" y="3073"/>
                </a:cubicBezTo>
                <a:lnTo>
                  <a:pt x="0" y="10971"/>
                </a:lnTo>
                <a:lnTo>
                  <a:pt x="17806" y="20882"/>
                </a:lnTo>
                <a:lnTo>
                  <a:pt x="20655" y="12984"/>
                </a:lnTo>
                <a:cubicBezTo>
                  <a:pt x="21600" y="10366"/>
                  <a:pt x="20655" y="7291"/>
                  <a:pt x="18542" y="6111"/>
                </a:cubicBezTo>
                <a:close/>
              </a:path>
            </a:pathLst>
          </a:custGeom>
          <a:solidFill>
            <a:srgbClr val="D884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xmlns="" id="{DD3957C4-A03B-8B4A-B84E-F462A01D56D8}"/>
              </a:ext>
            </a:extLst>
          </p:cNvPr>
          <p:cNvSpPr/>
          <p:nvPr/>
        </p:nvSpPr>
        <p:spPr>
          <a:xfrm>
            <a:off x="5623019" y="3320752"/>
            <a:ext cx="466382" cy="22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xmlns="" id="{53AE6BAE-DB30-3C4F-A8A9-BFDFB404CCFB}"/>
              </a:ext>
            </a:extLst>
          </p:cNvPr>
          <p:cNvSpPr/>
          <p:nvPr/>
        </p:nvSpPr>
        <p:spPr>
          <a:xfrm>
            <a:off x="5597619" y="3384252"/>
            <a:ext cx="466382" cy="22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xmlns="" id="{D6A28B49-A069-D94E-AF93-E9954A372603}"/>
              </a:ext>
            </a:extLst>
          </p:cNvPr>
          <p:cNvSpPr/>
          <p:nvPr/>
        </p:nvSpPr>
        <p:spPr>
          <a:xfrm>
            <a:off x="5572220" y="3435052"/>
            <a:ext cx="466384" cy="22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xmlns="" id="{FD82EB6C-5DA8-314D-8057-BB73ED3021ED}"/>
              </a:ext>
            </a:extLst>
          </p:cNvPr>
          <p:cNvSpPr/>
          <p:nvPr/>
        </p:nvSpPr>
        <p:spPr>
          <a:xfrm>
            <a:off x="5546819" y="3485852"/>
            <a:ext cx="466380" cy="229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440"/>
                </a:moveTo>
                <a:lnTo>
                  <a:pt x="539" y="0"/>
                </a:lnTo>
                <a:lnTo>
                  <a:pt x="21600" y="19160"/>
                </a:lnTo>
                <a:lnTo>
                  <a:pt x="21061" y="21600"/>
                </a:lnTo>
                <a:close/>
              </a:path>
            </a:pathLst>
          </a:custGeom>
          <a:solidFill>
            <a:srgbClr val="5B5B5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xmlns="" id="{AA3604E0-CAED-BD4A-978A-7457C0CE993F}"/>
              </a:ext>
            </a:extLst>
          </p:cNvPr>
          <p:cNvSpPr/>
          <p:nvPr/>
        </p:nvSpPr>
        <p:spPr>
          <a:xfrm>
            <a:off x="4035520" y="2444452"/>
            <a:ext cx="6482076" cy="1666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6" h="21600" extrusionOk="0">
                <a:moveTo>
                  <a:pt x="21011" y="0"/>
                </a:moveTo>
                <a:lnTo>
                  <a:pt x="2718" y="0"/>
                </a:lnTo>
                <a:lnTo>
                  <a:pt x="2718" y="0"/>
                </a:lnTo>
                <a:cubicBezTo>
                  <a:pt x="2188" y="0"/>
                  <a:pt x="1736" y="461"/>
                  <a:pt x="1361" y="1250"/>
                </a:cubicBezTo>
                <a:cubicBezTo>
                  <a:pt x="-454" y="5065"/>
                  <a:pt x="-454" y="16537"/>
                  <a:pt x="1361" y="20352"/>
                </a:cubicBezTo>
                <a:cubicBezTo>
                  <a:pt x="1732" y="21132"/>
                  <a:pt x="2179" y="21592"/>
                  <a:pt x="2703" y="21600"/>
                </a:cubicBezTo>
                <a:cubicBezTo>
                  <a:pt x="2703" y="21600"/>
                  <a:pt x="2703" y="21600"/>
                  <a:pt x="2703" y="21600"/>
                </a:cubicBezTo>
                <a:cubicBezTo>
                  <a:pt x="2706" y="21600"/>
                  <a:pt x="2708" y="21600"/>
                  <a:pt x="2710" y="21600"/>
                </a:cubicBezTo>
                <a:cubicBezTo>
                  <a:pt x="2713" y="21600"/>
                  <a:pt x="2715" y="21600"/>
                  <a:pt x="2717" y="21600"/>
                </a:cubicBezTo>
                <a:cubicBezTo>
                  <a:pt x="2717" y="21600"/>
                  <a:pt x="2717" y="21600"/>
                  <a:pt x="2717" y="21600"/>
                </a:cubicBezTo>
                <a:cubicBezTo>
                  <a:pt x="3240" y="21592"/>
                  <a:pt x="3688" y="21132"/>
                  <a:pt x="4059" y="20352"/>
                </a:cubicBezTo>
                <a:cubicBezTo>
                  <a:pt x="4601" y="19214"/>
                  <a:pt x="4980" y="17397"/>
                  <a:pt x="5198" y="15306"/>
                </a:cubicBezTo>
                <a:lnTo>
                  <a:pt x="4827" y="14635"/>
                </a:lnTo>
                <a:cubicBezTo>
                  <a:pt x="4641" y="16414"/>
                  <a:pt x="4319" y="17958"/>
                  <a:pt x="3859" y="18926"/>
                </a:cubicBezTo>
                <a:cubicBezTo>
                  <a:pt x="3542" y="19596"/>
                  <a:pt x="3158" y="19988"/>
                  <a:pt x="2710" y="19993"/>
                </a:cubicBezTo>
                <a:cubicBezTo>
                  <a:pt x="2261" y="19988"/>
                  <a:pt x="1879" y="19596"/>
                  <a:pt x="1561" y="18926"/>
                </a:cubicBezTo>
                <a:cubicBezTo>
                  <a:pt x="19" y="15676"/>
                  <a:pt x="19" y="5926"/>
                  <a:pt x="1561" y="2676"/>
                </a:cubicBezTo>
                <a:cubicBezTo>
                  <a:pt x="1880" y="2002"/>
                  <a:pt x="2266" y="1609"/>
                  <a:pt x="2718" y="1609"/>
                </a:cubicBezTo>
                <a:lnTo>
                  <a:pt x="2718" y="1609"/>
                </a:lnTo>
                <a:lnTo>
                  <a:pt x="21007" y="1609"/>
                </a:lnTo>
                <a:lnTo>
                  <a:pt x="21007" y="1567"/>
                </a:lnTo>
                <a:cubicBezTo>
                  <a:pt x="21087" y="1464"/>
                  <a:pt x="21146" y="1153"/>
                  <a:pt x="21146" y="780"/>
                </a:cubicBezTo>
                <a:cubicBezTo>
                  <a:pt x="21146" y="415"/>
                  <a:pt x="21089" y="109"/>
                  <a:pt x="21011" y="0"/>
                </a:cubicBezTo>
                <a:close/>
              </a:path>
            </a:pathLst>
          </a:custGeom>
          <a:solidFill>
            <a:srgbClr val="F6BF6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xmlns="" id="{72CF4B06-E7C0-F145-B405-B2E04413ACE8}"/>
              </a:ext>
            </a:extLst>
          </p:cNvPr>
          <p:cNvSpPr/>
          <p:nvPr/>
        </p:nvSpPr>
        <p:spPr>
          <a:xfrm>
            <a:off x="3908519" y="2317452"/>
            <a:ext cx="6641564" cy="1914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9" h="21600" extrusionOk="0">
                <a:moveTo>
                  <a:pt x="21029" y="0"/>
                </a:moveTo>
                <a:lnTo>
                  <a:pt x="3031" y="0"/>
                </a:lnTo>
                <a:lnTo>
                  <a:pt x="3031" y="0"/>
                </a:lnTo>
                <a:cubicBezTo>
                  <a:pt x="2529" y="0"/>
                  <a:pt x="2090" y="332"/>
                  <a:pt x="1713" y="916"/>
                </a:cubicBezTo>
                <a:cubicBezTo>
                  <a:pt x="-571" y="4445"/>
                  <a:pt x="-571" y="17155"/>
                  <a:pt x="1713" y="20684"/>
                </a:cubicBezTo>
                <a:cubicBezTo>
                  <a:pt x="2087" y="21262"/>
                  <a:pt x="2521" y="21591"/>
                  <a:pt x="3017" y="21599"/>
                </a:cubicBezTo>
                <a:cubicBezTo>
                  <a:pt x="3017" y="21599"/>
                  <a:pt x="3017" y="21600"/>
                  <a:pt x="3017" y="21600"/>
                </a:cubicBezTo>
                <a:cubicBezTo>
                  <a:pt x="3019" y="21600"/>
                  <a:pt x="3021" y="21600"/>
                  <a:pt x="3023" y="21600"/>
                </a:cubicBezTo>
                <a:cubicBezTo>
                  <a:pt x="3026" y="21600"/>
                  <a:pt x="3028" y="21600"/>
                  <a:pt x="3030" y="21600"/>
                </a:cubicBezTo>
                <a:cubicBezTo>
                  <a:pt x="3030" y="21600"/>
                  <a:pt x="3030" y="21599"/>
                  <a:pt x="3030" y="21599"/>
                </a:cubicBezTo>
                <a:cubicBezTo>
                  <a:pt x="3526" y="21593"/>
                  <a:pt x="3960" y="21262"/>
                  <a:pt x="4334" y="20684"/>
                </a:cubicBezTo>
                <a:cubicBezTo>
                  <a:pt x="4583" y="20299"/>
                  <a:pt x="4806" y="19803"/>
                  <a:pt x="5001" y="19221"/>
                </a:cubicBezTo>
                <a:cubicBezTo>
                  <a:pt x="5112" y="18889"/>
                  <a:pt x="5215" y="18529"/>
                  <a:pt x="5309" y="18145"/>
                </a:cubicBezTo>
                <a:cubicBezTo>
                  <a:pt x="5379" y="17857"/>
                  <a:pt x="5445" y="17556"/>
                  <a:pt x="5505" y="17244"/>
                </a:cubicBezTo>
                <a:cubicBezTo>
                  <a:pt x="5565" y="16932"/>
                  <a:pt x="5620" y="16608"/>
                  <a:pt x="5671" y="16274"/>
                </a:cubicBezTo>
                <a:cubicBezTo>
                  <a:pt x="5704" y="16052"/>
                  <a:pt x="5735" y="15825"/>
                  <a:pt x="5764" y="15595"/>
                </a:cubicBezTo>
                <a:cubicBezTo>
                  <a:pt x="5776" y="15499"/>
                  <a:pt x="5788" y="15401"/>
                  <a:pt x="5799" y="15304"/>
                </a:cubicBezTo>
                <a:lnTo>
                  <a:pt x="5439" y="14720"/>
                </a:lnTo>
                <a:cubicBezTo>
                  <a:pt x="5227" y="16542"/>
                  <a:pt x="4858" y="18122"/>
                  <a:pt x="4333" y="19112"/>
                </a:cubicBezTo>
                <a:cubicBezTo>
                  <a:pt x="3971" y="19794"/>
                  <a:pt x="3535" y="20196"/>
                  <a:pt x="3024" y="20200"/>
                </a:cubicBezTo>
                <a:cubicBezTo>
                  <a:pt x="2512" y="20196"/>
                  <a:pt x="2076" y="19796"/>
                  <a:pt x="1714" y="19112"/>
                </a:cubicBezTo>
                <a:cubicBezTo>
                  <a:pt x="-47" y="15792"/>
                  <a:pt x="-47" y="5808"/>
                  <a:pt x="1714" y="2488"/>
                </a:cubicBezTo>
                <a:cubicBezTo>
                  <a:pt x="2078" y="1801"/>
                  <a:pt x="2516" y="1400"/>
                  <a:pt x="3031" y="1400"/>
                </a:cubicBezTo>
                <a:lnTo>
                  <a:pt x="3031" y="1400"/>
                </a:lnTo>
                <a:lnTo>
                  <a:pt x="20785" y="1400"/>
                </a:lnTo>
                <a:cubicBezTo>
                  <a:pt x="20784" y="1398"/>
                  <a:pt x="20783" y="1397"/>
                  <a:pt x="20782" y="1396"/>
                </a:cubicBezTo>
                <a:lnTo>
                  <a:pt x="20782" y="1360"/>
                </a:lnTo>
                <a:cubicBezTo>
                  <a:pt x="20918" y="1358"/>
                  <a:pt x="21029" y="751"/>
                  <a:pt x="21029" y="0"/>
                </a:cubicBezTo>
                <a:close/>
              </a:path>
            </a:pathLst>
          </a:custGeom>
          <a:solidFill>
            <a:srgbClr val="F1A84E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xmlns="" id="{D2A3627F-CAA6-7B46-BF1A-F02AECD8A578}"/>
              </a:ext>
            </a:extLst>
          </p:cNvPr>
          <p:cNvSpPr/>
          <p:nvPr/>
        </p:nvSpPr>
        <p:spPr>
          <a:xfrm>
            <a:off x="3781519" y="2203153"/>
            <a:ext cx="6765639" cy="2162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9" h="21600" extrusionOk="0">
                <a:moveTo>
                  <a:pt x="6048" y="15046"/>
                </a:moveTo>
                <a:cubicBezTo>
                  <a:pt x="6020" y="15250"/>
                  <a:pt x="5989" y="15451"/>
                  <a:pt x="5956" y="15647"/>
                </a:cubicBezTo>
                <a:cubicBezTo>
                  <a:pt x="5907" y="15943"/>
                  <a:pt x="5853" y="16230"/>
                  <a:pt x="5793" y="16506"/>
                </a:cubicBezTo>
                <a:cubicBezTo>
                  <a:pt x="5734" y="16783"/>
                  <a:pt x="5670" y="17049"/>
                  <a:pt x="5601" y="17304"/>
                </a:cubicBezTo>
                <a:cubicBezTo>
                  <a:pt x="5509" y="17644"/>
                  <a:pt x="5408" y="17963"/>
                  <a:pt x="5298" y="18257"/>
                </a:cubicBezTo>
                <a:cubicBezTo>
                  <a:pt x="5107" y="18772"/>
                  <a:pt x="4888" y="19211"/>
                  <a:pt x="4643" y="19552"/>
                </a:cubicBezTo>
                <a:cubicBezTo>
                  <a:pt x="4274" y="20066"/>
                  <a:pt x="3846" y="20359"/>
                  <a:pt x="3356" y="20362"/>
                </a:cubicBezTo>
                <a:cubicBezTo>
                  <a:pt x="2867" y="20359"/>
                  <a:pt x="2437" y="20065"/>
                  <a:pt x="2069" y="19552"/>
                </a:cubicBezTo>
                <a:cubicBezTo>
                  <a:pt x="-174" y="16428"/>
                  <a:pt x="-174" y="5175"/>
                  <a:pt x="2069" y="2050"/>
                </a:cubicBezTo>
                <a:cubicBezTo>
                  <a:pt x="2439" y="1535"/>
                  <a:pt x="2870" y="1239"/>
                  <a:pt x="3363" y="1239"/>
                </a:cubicBezTo>
                <a:lnTo>
                  <a:pt x="3363" y="1239"/>
                </a:lnTo>
                <a:lnTo>
                  <a:pt x="21039" y="1239"/>
                </a:lnTo>
                <a:cubicBezTo>
                  <a:pt x="21039" y="575"/>
                  <a:pt x="20930" y="36"/>
                  <a:pt x="20797" y="36"/>
                </a:cubicBezTo>
                <a:lnTo>
                  <a:pt x="20797" y="4"/>
                </a:lnTo>
                <a:cubicBezTo>
                  <a:pt x="20798" y="3"/>
                  <a:pt x="20798" y="1"/>
                  <a:pt x="20800" y="0"/>
                </a:cubicBezTo>
                <a:lnTo>
                  <a:pt x="3363" y="0"/>
                </a:lnTo>
                <a:lnTo>
                  <a:pt x="3363" y="0"/>
                </a:lnTo>
                <a:cubicBezTo>
                  <a:pt x="2707" y="0"/>
                  <a:pt x="2148" y="462"/>
                  <a:pt x="1684" y="1250"/>
                </a:cubicBezTo>
                <a:cubicBezTo>
                  <a:pt x="-561" y="5066"/>
                  <a:pt x="-561" y="16536"/>
                  <a:pt x="1684" y="20352"/>
                </a:cubicBezTo>
                <a:cubicBezTo>
                  <a:pt x="2145" y="21134"/>
                  <a:pt x="2699" y="21594"/>
                  <a:pt x="3349" y="21600"/>
                </a:cubicBezTo>
                <a:cubicBezTo>
                  <a:pt x="3349" y="21600"/>
                  <a:pt x="3349" y="21600"/>
                  <a:pt x="3349" y="21600"/>
                </a:cubicBezTo>
                <a:cubicBezTo>
                  <a:pt x="3351" y="21600"/>
                  <a:pt x="3353" y="21600"/>
                  <a:pt x="3355" y="21600"/>
                </a:cubicBezTo>
                <a:cubicBezTo>
                  <a:pt x="3357" y="21600"/>
                  <a:pt x="3360" y="21600"/>
                  <a:pt x="3362" y="21600"/>
                </a:cubicBezTo>
                <a:cubicBezTo>
                  <a:pt x="3362" y="21600"/>
                  <a:pt x="3362" y="21600"/>
                  <a:pt x="3362" y="21600"/>
                </a:cubicBezTo>
                <a:cubicBezTo>
                  <a:pt x="4011" y="21594"/>
                  <a:pt x="4566" y="21133"/>
                  <a:pt x="5027" y="20352"/>
                </a:cubicBezTo>
                <a:cubicBezTo>
                  <a:pt x="5696" y="19214"/>
                  <a:pt x="6166" y="17396"/>
                  <a:pt x="6436" y="15304"/>
                </a:cubicBezTo>
                <a:lnTo>
                  <a:pt x="6082" y="14787"/>
                </a:lnTo>
                <a:cubicBezTo>
                  <a:pt x="6071" y="14875"/>
                  <a:pt x="6060" y="14961"/>
                  <a:pt x="6048" y="15046"/>
                </a:cubicBezTo>
                <a:close/>
              </a:path>
            </a:pathLst>
          </a:custGeom>
          <a:solidFill>
            <a:srgbClr val="F0A04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xmlns="" id="{E1C9939B-37FB-3B4C-861B-8FA9DCAF6CFA}"/>
              </a:ext>
            </a:extLst>
          </p:cNvPr>
          <p:cNvSpPr/>
          <p:nvPr/>
        </p:nvSpPr>
        <p:spPr>
          <a:xfrm>
            <a:off x="3654519" y="2076152"/>
            <a:ext cx="6854223" cy="2410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85" h="21600" extrusionOk="0">
                <a:moveTo>
                  <a:pt x="20855" y="28"/>
                </a:moveTo>
                <a:lnTo>
                  <a:pt x="20855" y="0"/>
                </a:lnTo>
                <a:lnTo>
                  <a:pt x="3690" y="0"/>
                </a:lnTo>
                <a:cubicBezTo>
                  <a:pt x="2970" y="0"/>
                  <a:pt x="2354" y="463"/>
                  <a:pt x="1845" y="1254"/>
                </a:cubicBezTo>
                <a:cubicBezTo>
                  <a:pt x="-615" y="5073"/>
                  <a:pt x="-615" y="16529"/>
                  <a:pt x="1845" y="20347"/>
                </a:cubicBezTo>
                <a:cubicBezTo>
                  <a:pt x="2351" y="21133"/>
                  <a:pt x="2962" y="21594"/>
                  <a:pt x="3676" y="21600"/>
                </a:cubicBezTo>
                <a:cubicBezTo>
                  <a:pt x="3676" y="21600"/>
                  <a:pt x="3676" y="21600"/>
                  <a:pt x="3676" y="21600"/>
                </a:cubicBezTo>
                <a:cubicBezTo>
                  <a:pt x="3679" y="21600"/>
                  <a:pt x="3681" y="21600"/>
                  <a:pt x="3683" y="21600"/>
                </a:cubicBezTo>
                <a:cubicBezTo>
                  <a:pt x="3685" y="21600"/>
                  <a:pt x="3688" y="21600"/>
                  <a:pt x="3690" y="21600"/>
                </a:cubicBezTo>
                <a:cubicBezTo>
                  <a:pt x="3690" y="21600"/>
                  <a:pt x="3690" y="21600"/>
                  <a:pt x="3690" y="21600"/>
                </a:cubicBezTo>
                <a:cubicBezTo>
                  <a:pt x="4404" y="21594"/>
                  <a:pt x="5015" y="21132"/>
                  <a:pt x="5521" y="20347"/>
                </a:cubicBezTo>
                <a:cubicBezTo>
                  <a:pt x="6254" y="19209"/>
                  <a:pt x="6768" y="17392"/>
                  <a:pt x="7065" y="15303"/>
                </a:cubicBezTo>
                <a:lnTo>
                  <a:pt x="6716" y="14840"/>
                </a:lnTo>
                <a:cubicBezTo>
                  <a:pt x="6450" y="16718"/>
                  <a:pt x="5987" y="18348"/>
                  <a:pt x="5329" y="19368"/>
                </a:cubicBezTo>
                <a:cubicBezTo>
                  <a:pt x="4874" y="20073"/>
                  <a:pt x="4325" y="20486"/>
                  <a:pt x="3683" y="20489"/>
                </a:cubicBezTo>
                <a:cubicBezTo>
                  <a:pt x="3041" y="20486"/>
                  <a:pt x="2492" y="20073"/>
                  <a:pt x="2038" y="19368"/>
                </a:cubicBezTo>
                <a:cubicBezTo>
                  <a:pt x="-173" y="15945"/>
                  <a:pt x="-173" y="5654"/>
                  <a:pt x="2038" y="2232"/>
                </a:cubicBezTo>
                <a:cubicBezTo>
                  <a:pt x="2494" y="1525"/>
                  <a:pt x="3045" y="1111"/>
                  <a:pt x="3690" y="1111"/>
                </a:cubicBezTo>
                <a:lnTo>
                  <a:pt x="3690" y="1111"/>
                </a:lnTo>
                <a:lnTo>
                  <a:pt x="20858" y="1111"/>
                </a:lnTo>
                <a:cubicBezTo>
                  <a:pt x="20931" y="1036"/>
                  <a:pt x="20985" y="824"/>
                  <a:pt x="20985" y="571"/>
                </a:cubicBezTo>
                <a:cubicBezTo>
                  <a:pt x="20985" y="315"/>
                  <a:pt x="20930" y="100"/>
                  <a:pt x="20855" y="28"/>
                </a:cubicBezTo>
                <a:close/>
              </a:path>
            </a:pathLst>
          </a:custGeom>
          <a:solidFill>
            <a:srgbClr val="ED8E4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xmlns="" id="{08814A92-0F1D-F94F-B010-27F01B845133}"/>
              </a:ext>
            </a:extLst>
          </p:cNvPr>
          <p:cNvSpPr/>
          <p:nvPr/>
        </p:nvSpPr>
        <p:spPr>
          <a:xfrm>
            <a:off x="6766020" y="3943053"/>
            <a:ext cx="1080008" cy="1080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0800" y="0"/>
                </a:lnTo>
                <a:cubicBezTo>
                  <a:pt x="4836" y="0"/>
                  <a:pt x="0" y="4836"/>
                  <a:pt x="0" y="10800"/>
                </a:cubicBezTo>
                <a:lnTo>
                  <a:pt x="0" y="21600"/>
                </a:lnTo>
                <a:lnTo>
                  <a:pt x="10800" y="21600"/>
                </a:lnTo>
                <a:cubicBezTo>
                  <a:pt x="16764" y="21600"/>
                  <a:pt x="21600" y="16764"/>
                  <a:pt x="21600" y="10800"/>
                </a:cubicBezTo>
                <a:lnTo>
                  <a:pt x="21600" y="10800"/>
                </a:ln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  <a:solidFill>
            <a:srgbClr val="42B56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xmlns="" id="{59BA3B4C-0E1C-C140-B38B-922651F0FCD2}"/>
              </a:ext>
            </a:extLst>
          </p:cNvPr>
          <p:cNvSpPr/>
          <p:nvPr/>
        </p:nvSpPr>
        <p:spPr>
          <a:xfrm>
            <a:off x="4353020" y="2736553"/>
            <a:ext cx="1080008" cy="1080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10800" y="21600"/>
                </a:lnTo>
                <a:cubicBezTo>
                  <a:pt x="16764" y="21600"/>
                  <a:pt x="21600" y="16764"/>
                  <a:pt x="21600" y="10800"/>
                </a:cubicBezTo>
                <a:lnTo>
                  <a:pt x="21600" y="0"/>
                </a:lnTo>
                <a:lnTo>
                  <a:pt x="10800" y="0"/>
                </a:lnTo>
                <a:cubicBezTo>
                  <a:pt x="4836" y="0"/>
                  <a:pt x="0" y="4836"/>
                  <a:pt x="0" y="10800"/>
                </a:cubicBezTo>
                <a:lnTo>
                  <a:pt x="0" y="10800"/>
                </a:lnTo>
                <a:cubicBezTo>
                  <a:pt x="0" y="16766"/>
                  <a:pt x="4836" y="21600"/>
                  <a:pt x="10800" y="21600"/>
                </a:cubicBezTo>
                <a:close/>
              </a:path>
            </a:pathLst>
          </a:custGeom>
          <a:solidFill>
            <a:srgbClr val="ED8E4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2A1B9A45-01EE-466E-AC44-3049950B75CA}"/>
              </a:ext>
            </a:extLst>
          </p:cNvPr>
          <p:cNvSpPr/>
          <p:nvPr/>
        </p:nvSpPr>
        <p:spPr>
          <a:xfrm>
            <a:off x="1114434" y="5199370"/>
            <a:ext cx="733095" cy="494505"/>
          </a:xfrm>
          <a:custGeom>
            <a:avLst/>
            <a:gdLst>
              <a:gd name="connsiteX0" fmla="*/ 597206 w 733095"/>
              <a:gd name="connsiteY0" fmla="*/ 0 h 494505"/>
              <a:gd name="connsiteX1" fmla="*/ 570995 w 733095"/>
              <a:gd name="connsiteY1" fmla="*/ 19372 h 494505"/>
              <a:gd name="connsiteX2" fmla="*/ 558886 w 733095"/>
              <a:gd name="connsiteY2" fmla="*/ 57535 h 494505"/>
              <a:gd name="connsiteX3" fmla="*/ 570611 w 733095"/>
              <a:gd name="connsiteY3" fmla="*/ 95022 h 494505"/>
              <a:gd name="connsiteX4" fmla="*/ 598796 w 733095"/>
              <a:gd name="connsiteY4" fmla="*/ 116574 h 494505"/>
              <a:gd name="connsiteX5" fmla="*/ 598796 w 733095"/>
              <a:gd name="connsiteY5" fmla="*/ 118443 h 494505"/>
              <a:gd name="connsiteX6" fmla="*/ 520786 w 733095"/>
              <a:gd name="connsiteY6" fmla="*/ 238979 h 494505"/>
              <a:gd name="connsiteX7" fmla="*/ 520786 w 733095"/>
              <a:gd name="connsiteY7" fmla="*/ 248558 h 494505"/>
              <a:gd name="connsiteX8" fmla="*/ 598608 w 733095"/>
              <a:gd name="connsiteY8" fmla="*/ 368986 h 494505"/>
              <a:gd name="connsiteX9" fmla="*/ 598608 w 733095"/>
              <a:gd name="connsiteY9" fmla="*/ 370985 h 494505"/>
              <a:gd name="connsiteX10" fmla="*/ 570685 w 733095"/>
              <a:gd name="connsiteY10" fmla="*/ 392322 h 494505"/>
              <a:gd name="connsiteX11" fmla="*/ 558885 w 733095"/>
              <a:gd name="connsiteY11" fmla="*/ 429899 h 494505"/>
              <a:gd name="connsiteX12" fmla="*/ 601347 w 733095"/>
              <a:gd name="connsiteY12" fmla="*/ 490493 h 494505"/>
              <a:gd name="connsiteX13" fmla="*/ 601347 w 733095"/>
              <a:gd name="connsiteY13" fmla="*/ 493617 h 494505"/>
              <a:gd name="connsiteX14" fmla="*/ 733095 w 733095"/>
              <a:gd name="connsiteY14" fmla="*/ 493617 h 494505"/>
              <a:gd name="connsiteX15" fmla="*/ 733095 w 733095"/>
              <a:gd name="connsiteY15" fmla="*/ 494505 h 494505"/>
              <a:gd name="connsiteX16" fmla="*/ 602595 w 733095"/>
              <a:gd name="connsiteY16" fmla="*/ 494505 h 494505"/>
              <a:gd name="connsiteX17" fmla="*/ 12788 w 733095"/>
              <a:gd name="connsiteY17" fmla="*/ 265104 h 494505"/>
              <a:gd name="connsiteX18" fmla="*/ 6951 w 733095"/>
              <a:gd name="connsiteY18" fmla="*/ 261867 h 494505"/>
              <a:gd name="connsiteX19" fmla="*/ 772 w 733095"/>
              <a:gd name="connsiteY19" fmla="*/ 251597 h 494505"/>
              <a:gd name="connsiteX20" fmla="*/ 772 w 733095"/>
              <a:gd name="connsiteY20" fmla="*/ 240545 h 494505"/>
              <a:gd name="connsiteX21" fmla="*/ 13131 w 733095"/>
              <a:gd name="connsiteY21" fmla="*/ 227150 h 49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33095" h="494505">
                <a:moveTo>
                  <a:pt x="597206" y="0"/>
                </a:moveTo>
                <a:lnTo>
                  <a:pt x="570995" y="19372"/>
                </a:lnTo>
                <a:cubicBezTo>
                  <a:pt x="563408" y="29959"/>
                  <a:pt x="558886" y="43149"/>
                  <a:pt x="558886" y="57535"/>
                </a:cubicBezTo>
                <a:cubicBezTo>
                  <a:pt x="558886" y="71612"/>
                  <a:pt x="563254" y="84551"/>
                  <a:pt x="570611" y="95022"/>
                </a:cubicBezTo>
                <a:lnTo>
                  <a:pt x="598796" y="116574"/>
                </a:lnTo>
                <a:lnTo>
                  <a:pt x="598796" y="118443"/>
                </a:lnTo>
                <a:cubicBezTo>
                  <a:pt x="555527" y="118443"/>
                  <a:pt x="520786" y="172418"/>
                  <a:pt x="520786" y="238979"/>
                </a:cubicBezTo>
                <a:lnTo>
                  <a:pt x="520786" y="248558"/>
                </a:lnTo>
                <a:cubicBezTo>
                  <a:pt x="520786" y="315029"/>
                  <a:pt x="555838" y="368986"/>
                  <a:pt x="598608" y="368986"/>
                </a:cubicBezTo>
                <a:lnTo>
                  <a:pt x="598608" y="370985"/>
                </a:lnTo>
                <a:lnTo>
                  <a:pt x="570685" y="392322"/>
                </a:lnTo>
                <a:cubicBezTo>
                  <a:pt x="563295" y="402811"/>
                  <a:pt x="558885" y="415783"/>
                  <a:pt x="558885" y="429899"/>
                </a:cubicBezTo>
                <a:cubicBezTo>
                  <a:pt x="558885" y="458466"/>
                  <a:pt x="576850" y="482458"/>
                  <a:pt x="601347" y="490493"/>
                </a:cubicBezTo>
                <a:lnTo>
                  <a:pt x="601347" y="493617"/>
                </a:lnTo>
                <a:lnTo>
                  <a:pt x="733095" y="493617"/>
                </a:lnTo>
                <a:lnTo>
                  <a:pt x="733095" y="494505"/>
                </a:lnTo>
                <a:lnTo>
                  <a:pt x="602595" y="494505"/>
                </a:lnTo>
                <a:lnTo>
                  <a:pt x="12788" y="265104"/>
                </a:lnTo>
                <a:cubicBezTo>
                  <a:pt x="10728" y="264434"/>
                  <a:pt x="8668" y="263206"/>
                  <a:pt x="6951" y="261867"/>
                </a:cubicBezTo>
                <a:cubicBezTo>
                  <a:pt x="3518" y="259188"/>
                  <a:pt x="1458" y="255504"/>
                  <a:pt x="772" y="251597"/>
                </a:cubicBezTo>
                <a:cubicBezTo>
                  <a:pt x="-258" y="247801"/>
                  <a:pt x="-258" y="243894"/>
                  <a:pt x="772" y="240545"/>
                </a:cubicBezTo>
                <a:cubicBezTo>
                  <a:pt x="2488" y="234294"/>
                  <a:pt x="6951" y="229606"/>
                  <a:pt x="13131" y="227150"/>
                </a:cubicBezTo>
                <a:close/>
              </a:path>
            </a:pathLst>
          </a:custGeom>
          <a:solidFill>
            <a:srgbClr val="EED6C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344B3DB8-9832-4BCC-B2C3-C7839B6A5D03}"/>
              </a:ext>
            </a:extLst>
          </p:cNvPr>
          <p:cNvSpPr/>
          <p:nvPr/>
        </p:nvSpPr>
        <p:spPr>
          <a:xfrm>
            <a:off x="1115206" y="5355034"/>
            <a:ext cx="208675" cy="178183"/>
          </a:xfrm>
          <a:custGeom>
            <a:avLst/>
            <a:gdLst>
              <a:gd name="connsiteX0" fmla="*/ 196173 w 208675"/>
              <a:gd name="connsiteY0" fmla="*/ 0 h 178183"/>
              <a:gd name="connsiteX1" fmla="*/ 208675 w 208675"/>
              <a:gd name="connsiteY1" fmla="*/ 87893 h 178183"/>
              <a:gd name="connsiteX2" fmla="*/ 195848 w 208675"/>
              <a:gd name="connsiteY2" fmla="*/ 178183 h 178183"/>
              <a:gd name="connsiteX3" fmla="*/ 12081 w 208675"/>
              <a:gd name="connsiteY3" fmla="*/ 106683 h 178183"/>
              <a:gd name="connsiteX4" fmla="*/ 0 w 208675"/>
              <a:gd name="connsiteY4" fmla="*/ 88907 h 178183"/>
              <a:gd name="connsiteX5" fmla="*/ 0 w 208675"/>
              <a:gd name="connsiteY5" fmla="*/ 86901 h 178183"/>
              <a:gd name="connsiteX6" fmla="*/ 5319 w 208675"/>
              <a:gd name="connsiteY6" fmla="*/ 79116 h 178183"/>
              <a:gd name="connsiteX7" fmla="*/ 12359 w 208675"/>
              <a:gd name="connsiteY7" fmla="*/ 71486 h 17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675" h="178183">
                <a:moveTo>
                  <a:pt x="196173" y="0"/>
                </a:moveTo>
                <a:lnTo>
                  <a:pt x="208675" y="87893"/>
                </a:lnTo>
                <a:cubicBezTo>
                  <a:pt x="208675" y="120142"/>
                  <a:pt x="203978" y="150629"/>
                  <a:pt x="195848" y="178183"/>
                </a:cubicBezTo>
                <a:lnTo>
                  <a:pt x="12081" y="106683"/>
                </a:lnTo>
                <a:lnTo>
                  <a:pt x="0" y="88907"/>
                </a:lnTo>
                <a:lnTo>
                  <a:pt x="0" y="86901"/>
                </a:lnTo>
                <a:lnTo>
                  <a:pt x="5319" y="79116"/>
                </a:lnTo>
                <a:lnTo>
                  <a:pt x="12359" y="71486"/>
                </a:lnTo>
                <a:close/>
              </a:path>
            </a:pathLst>
          </a:custGeom>
          <a:solidFill>
            <a:srgbClr val="42B56B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sz="3000">
              <a:solidFill>
                <a:srgbClr val="FFFFFF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F6BD4BC-1398-4752-BB32-D3BFE28EF7D6}"/>
              </a:ext>
            </a:extLst>
          </p:cNvPr>
          <p:cNvSpPr/>
          <p:nvPr/>
        </p:nvSpPr>
        <p:spPr>
          <a:xfrm>
            <a:off x="8596330" y="3000372"/>
            <a:ext cx="3357586" cy="230832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ts val="1200"/>
              </a:spcBef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Письмо Минобрнауки РФ от 18 мая 2017 года N 06-517 «Методические рекомендации по организации приёмной кампании лиц с ограниченными возможностями здоровья и инвалидностью  на обучение  по программам среднего профессионального образования и профессионального обучения»</a:t>
            </a:r>
          </a:p>
        </p:txBody>
      </p:sp>
      <p:grpSp>
        <p:nvGrpSpPr>
          <p:cNvPr id="7" name="Group 36">
            <a:extLst>
              <a:ext uri="{FF2B5EF4-FFF2-40B4-BE49-F238E27FC236}">
                <a16:creationId xmlns:a16="http://schemas.microsoft.com/office/drawing/2014/main" xmlns="" id="{20CB8797-84BA-4FF7-B74D-8325EA682119}"/>
              </a:ext>
            </a:extLst>
          </p:cNvPr>
          <p:cNvGrpSpPr/>
          <p:nvPr/>
        </p:nvGrpSpPr>
        <p:grpSpPr>
          <a:xfrm>
            <a:off x="452398" y="1928802"/>
            <a:ext cx="3286148" cy="2076362"/>
            <a:chOff x="319755" y="4258414"/>
            <a:chExt cx="2088994" cy="207636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670C3680-5C83-4170-B19A-1995E38F1ABD}"/>
                </a:ext>
              </a:extLst>
            </p:cNvPr>
            <p:cNvSpPr txBox="1"/>
            <p:nvPr/>
          </p:nvSpPr>
          <p:spPr>
            <a:xfrm>
              <a:off x="319755" y="4258414"/>
              <a:ext cx="2088993" cy="523220"/>
            </a:xfrm>
            <a:prstGeom prst="rect">
              <a:avLst/>
            </a:prstGeom>
            <a:noFill/>
          </p:spPr>
          <p:txBody>
            <a:bodyPr wrap="square" lIns="0" rtlCol="0" anchor="b">
              <a:spAutoFit/>
            </a:bodyPr>
            <a:lstStyle/>
            <a:p>
              <a:endParaRPr lang="en-US" sz="2800" b="1" noProof="1">
                <a:solidFill>
                  <a:srgbClr val="ED8C17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2B7CE978-8E21-4828-AFB6-DD8D2957551C}"/>
                </a:ext>
              </a:extLst>
            </p:cNvPr>
            <p:cNvSpPr/>
            <p:nvPr/>
          </p:nvSpPr>
          <p:spPr>
            <a:xfrm>
              <a:off x="319756" y="4765116"/>
              <a:ext cx="2088993" cy="1569660"/>
            </a:xfrm>
            <a:prstGeom prst="rect">
              <a:avLst/>
            </a:prstGeom>
          </p:spPr>
          <p:txBody>
            <a:bodyPr wrap="square" lIns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ru-RU" sz="1600" dirty="0" smtClean="0">
                  <a:solidFill>
                    <a:schemeClr val="bg2">
                      <a:lumMod val="25000"/>
                    </a:schemeClr>
                  </a:solidFill>
                </a:rPr>
                <a:t>Приказ Министерства просвещения РФ № 457 от 02.09.2020 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</a:rPr>
                <a:t>« </a:t>
              </a:r>
              <a:r>
                <a:rPr lang="ru-RU" sz="1600" dirty="0" smtClean="0">
                  <a:solidFill>
                    <a:schemeClr val="bg2">
                      <a:lumMod val="25000"/>
                    </a:schemeClr>
                  </a:solidFill>
                </a:rPr>
                <a:t>Об утверждении Порядка приёма на обучение по образовательным программам среднего профессионального образования</a:t>
              </a:r>
              <a:r>
                <a:rPr lang="ru-RU" sz="1600" b="1" dirty="0" smtClean="0">
                  <a:solidFill>
                    <a:schemeClr val="bg2">
                      <a:lumMod val="25000"/>
                    </a:schemeClr>
                  </a:solidFill>
                </a:rPr>
                <a:t> »</a:t>
              </a:r>
              <a:endParaRPr lang="en-US" sz="1600" noProof="1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38150" y="5857892"/>
            <a:ext cx="10835082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 Министерства здравоохранения и социального развития от 12 ноября 2011 № 304н,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регламентирующий прохождение поступающим обязательного предварительного медицинского осмотра, по специальностям,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утверждённым постановлением Правительства от 14 августа 2-13 года № 697, утратил силу с 01апреля 2021 года.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866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494C8D-B45B-824E-BEA3-ADD68B94D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Абитуриент с овз и инвалидностью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76A003A-52DA-7449-BB6D-76AF7E46FC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Специалист по сопровождению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0CFCBDA-7172-2B4C-9D2E-5254CB7C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7106EF2-0DE2-E348-8B87-AADC445BCDA1}"/>
              </a:ext>
            </a:extLst>
          </p:cNvPr>
          <p:cNvGrpSpPr/>
          <p:nvPr/>
        </p:nvGrpSpPr>
        <p:grpSpPr>
          <a:xfrm>
            <a:off x="523836" y="1928802"/>
            <a:ext cx="807847" cy="4601976"/>
            <a:chOff x="38963599" y="27635199"/>
            <a:chExt cx="807847" cy="4387662"/>
          </a:xfrm>
        </p:grpSpPr>
        <p:sp>
          <p:nvSpPr>
            <p:cNvPr id="6" name="Shape">
              <a:extLst>
                <a:ext uri="{FF2B5EF4-FFF2-40B4-BE49-F238E27FC236}">
                  <a16:creationId xmlns:a16="http://schemas.microsoft.com/office/drawing/2014/main" xmlns="" id="{ECD60BA9-0ECD-464B-9DAB-636E4733E799}"/>
                </a:ext>
              </a:extLst>
            </p:cNvPr>
            <p:cNvSpPr/>
            <p:nvPr/>
          </p:nvSpPr>
          <p:spPr>
            <a:xfrm>
              <a:off x="38963599" y="27635199"/>
              <a:ext cx="806079" cy="4381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5" extrusionOk="0">
                  <a:moveTo>
                    <a:pt x="6664" y="21595"/>
                  </a:moveTo>
                  <a:cubicBezTo>
                    <a:pt x="6898" y="21595"/>
                    <a:pt x="7096" y="21570"/>
                    <a:pt x="7177" y="21530"/>
                  </a:cubicBezTo>
                  <a:lnTo>
                    <a:pt x="13324" y="18622"/>
                  </a:lnTo>
                  <a:lnTo>
                    <a:pt x="13324" y="15731"/>
                  </a:lnTo>
                  <a:cubicBezTo>
                    <a:pt x="13324" y="15447"/>
                    <a:pt x="13647" y="15192"/>
                    <a:pt x="14283" y="14972"/>
                  </a:cubicBezTo>
                  <a:cubicBezTo>
                    <a:pt x="15430" y="14574"/>
                    <a:pt x="17584" y="14304"/>
                    <a:pt x="20198" y="14232"/>
                  </a:cubicBezTo>
                  <a:cubicBezTo>
                    <a:pt x="20998" y="14209"/>
                    <a:pt x="21600" y="14079"/>
                    <a:pt x="21600" y="13927"/>
                  </a:cubicBezTo>
                  <a:lnTo>
                    <a:pt x="21600" y="13927"/>
                  </a:lnTo>
                  <a:cubicBezTo>
                    <a:pt x="21600" y="13837"/>
                    <a:pt x="21386" y="13751"/>
                    <a:pt x="21015" y="13692"/>
                  </a:cubicBezTo>
                  <a:cubicBezTo>
                    <a:pt x="20647" y="13634"/>
                    <a:pt x="20167" y="13608"/>
                    <a:pt x="19691" y="13621"/>
                  </a:cubicBezTo>
                  <a:cubicBezTo>
                    <a:pt x="15988" y="13721"/>
                    <a:pt x="12936" y="14101"/>
                    <a:pt x="11316" y="14665"/>
                  </a:cubicBezTo>
                  <a:cubicBezTo>
                    <a:pt x="10557" y="14928"/>
                    <a:pt x="10118" y="15228"/>
                    <a:pt x="10002" y="15556"/>
                  </a:cubicBezTo>
                  <a:lnTo>
                    <a:pt x="10002" y="11807"/>
                  </a:lnTo>
                  <a:cubicBezTo>
                    <a:pt x="10002" y="11411"/>
                    <a:pt x="10455" y="11053"/>
                    <a:pt x="11343" y="10744"/>
                  </a:cubicBezTo>
                  <a:cubicBezTo>
                    <a:pt x="12207" y="10443"/>
                    <a:pt x="13456" y="10197"/>
                    <a:pt x="15049" y="10013"/>
                  </a:cubicBezTo>
                  <a:cubicBezTo>
                    <a:pt x="16522" y="9842"/>
                    <a:pt x="18265" y="9731"/>
                    <a:pt x="20086" y="9693"/>
                  </a:cubicBezTo>
                  <a:cubicBezTo>
                    <a:pt x="20947" y="9674"/>
                    <a:pt x="21597" y="9542"/>
                    <a:pt x="21597" y="9385"/>
                  </a:cubicBezTo>
                  <a:cubicBezTo>
                    <a:pt x="21597" y="9298"/>
                    <a:pt x="21392" y="9214"/>
                    <a:pt x="21038" y="9155"/>
                  </a:cubicBezTo>
                  <a:cubicBezTo>
                    <a:pt x="20684" y="9097"/>
                    <a:pt x="20211" y="9069"/>
                    <a:pt x="19738" y="9078"/>
                  </a:cubicBezTo>
                  <a:cubicBezTo>
                    <a:pt x="19653" y="9080"/>
                    <a:pt x="19568" y="9082"/>
                    <a:pt x="19487" y="9084"/>
                  </a:cubicBezTo>
                  <a:cubicBezTo>
                    <a:pt x="18078" y="9116"/>
                    <a:pt x="16716" y="9182"/>
                    <a:pt x="15437" y="9278"/>
                  </a:cubicBezTo>
                  <a:cubicBezTo>
                    <a:pt x="14787" y="9326"/>
                    <a:pt x="14154" y="9383"/>
                    <a:pt x="13562" y="9447"/>
                  </a:cubicBezTo>
                  <a:cubicBezTo>
                    <a:pt x="12953" y="9512"/>
                    <a:pt x="12371" y="9586"/>
                    <a:pt x="11833" y="9666"/>
                  </a:cubicBezTo>
                  <a:cubicBezTo>
                    <a:pt x="10114" y="9920"/>
                    <a:pt x="8797" y="10238"/>
                    <a:pt x="7916" y="10612"/>
                  </a:cubicBezTo>
                  <a:cubicBezTo>
                    <a:pt x="7208" y="10913"/>
                    <a:pt x="6793" y="11247"/>
                    <a:pt x="6681" y="11606"/>
                  </a:cubicBezTo>
                  <a:lnTo>
                    <a:pt x="6681" y="7883"/>
                  </a:lnTo>
                  <a:cubicBezTo>
                    <a:pt x="6681" y="7448"/>
                    <a:pt x="7106" y="7047"/>
                    <a:pt x="7943" y="6691"/>
                  </a:cubicBezTo>
                  <a:cubicBezTo>
                    <a:pt x="8821" y="6318"/>
                    <a:pt x="10138" y="6001"/>
                    <a:pt x="11853" y="5747"/>
                  </a:cubicBezTo>
                  <a:cubicBezTo>
                    <a:pt x="12391" y="5668"/>
                    <a:pt x="12973" y="5594"/>
                    <a:pt x="13575" y="5529"/>
                  </a:cubicBezTo>
                  <a:cubicBezTo>
                    <a:pt x="14171" y="5465"/>
                    <a:pt x="14801" y="5408"/>
                    <a:pt x="15447" y="5360"/>
                  </a:cubicBezTo>
                  <a:cubicBezTo>
                    <a:pt x="16723" y="5264"/>
                    <a:pt x="18085" y="5199"/>
                    <a:pt x="19490" y="5166"/>
                  </a:cubicBezTo>
                  <a:cubicBezTo>
                    <a:pt x="19670" y="5162"/>
                    <a:pt x="19854" y="5158"/>
                    <a:pt x="20055" y="5155"/>
                  </a:cubicBezTo>
                  <a:cubicBezTo>
                    <a:pt x="20936" y="5140"/>
                    <a:pt x="21600" y="5008"/>
                    <a:pt x="21600" y="4848"/>
                  </a:cubicBezTo>
                  <a:cubicBezTo>
                    <a:pt x="21600" y="4761"/>
                    <a:pt x="21399" y="4678"/>
                    <a:pt x="21052" y="4619"/>
                  </a:cubicBezTo>
                  <a:cubicBezTo>
                    <a:pt x="20708" y="4561"/>
                    <a:pt x="20242" y="4532"/>
                    <a:pt x="19779" y="4540"/>
                  </a:cubicBezTo>
                  <a:cubicBezTo>
                    <a:pt x="16801" y="4588"/>
                    <a:pt x="13946" y="4757"/>
                    <a:pt x="11516" y="5027"/>
                  </a:cubicBezTo>
                  <a:cubicBezTo>
                    <a:pt x="8889" y="5320"/>
                    <a:pt x="6844" y="5717"/>
                    <a:pt x="5435" y="6207"/>
                  </a:cubicBezTo>
                  <a:cubicBezTo>
                    <a:pt x="4200" y="6636"/>
                    <a:pt x="3502" y="7125"/>
                    <a:pt x="3352" y="7662"/>
                  </a:cubicBezTo>
                  <a:lnTo>
                    <a:pt x="3352" y="3959"/>
                  </a:lnTo>
                  <a:cubicBezTo>
                    <a:pt x="3352" y="3335"/>
                    <a:pt x="4060" y="2772"/>
                    <a:pt x="5462" y="2285"/>
                  </a:cubicBezTo>
                  <a:cubicBezTo>
                    <a:pt x="6184" y="2034"/>
                    <a:pt x="7092" y="1804"/>
                    <a:pt x="8161" y="1601"/>
                  </a:cubicBezTo>
                  <a:cubicBezTo>
                    <a:pt x="9182" y="1407"/>
                    <a:pt x="10359" y="1237"/>
                    <a:pt x="11652" y="1095"/>
                  </a:cubicBezTo>
                  <a:cubicBezTo>
                    <a:pt x="14130" y="824"/>
                    <a:pt x="17036" y="658"/>
                    <a:pt x="20062" y="617"/>
                  </a:cubicBezTo>
                  <a:cubicBezTo>
                    <a:pt x="20923" y="605"/>
                    <a:pt x="21596" y="470"/>
                    <a:pt x="21596" y="309"/>
                  </a:cubicBezTo>
                  <a:cubicBezTo>
                    <a:pt x="21596" y="223"/>
                    <a:pt x="21399" y="141"/>
                    <a:pt x="21059" y="83"/>
                  </a:cubicBezTo>
                  <a:cubicBezTo>
                    <a:pt x="20715" y="24"/>
                    <a:pt x="20266" y="-5"/>
                    <a:pt x="19796" y="1"/>
                  </a:cubicBezTo>
                  <a:cubicBezTo>
                    <a:pt x="16216" y="50"/>
                    <a:pt x="12772" y="245"/>
                    <a:pt x="9838" y="566"/>
                  </a:cubicBezTo>
                  <a:cubicBezTo>
                    <a:pt x="8307" y="734"/>
                    <a:pt x="6915" y="935"/>
                    <a:pt x="5704" y="1165"/>
                  </a:cubicBezTo>
                  <a:cubicBezTo>
                    <a:pt x="4438" y="1405"/>
                    <a:pt x="3362" y="1678"/>
                    <a:pt x="2505" y="1974"/>
                  </a:cubicBezTo>
                  <a:cubicBezTo>
                    <a:pt x="841" y="2551"/>
                    <a:pt x="0" y="3219"/>
                    <a:pt x="0" y="3959"/>
                  </a:cubicBezTo>
                  <a:lnTo>
                    <a:pt x="0" y="18621"/>
                  </a:lnTo>
                  <a:lnTo>
                    <a:pt x="6146" y="21529"/>
                  </a:lnTo>
                  <a:cubicBezTo>
                    <a:pt x="6231" y="21571"/>
                    <a:pt x="6429" y="21595"/>
                    <a:pt x="6664" y="21595"/>
                  </a:cubicBezTo>
                  <a:close/>
                  <a:moveTo>
                    <a:pt x="6664" y="11808"/>
                  </a:moveTo>
                  <a:lnTo>
                    <a:pt x="6664" y="11808"/>
                  </a:lnTo>
                  <a:lnTo>
                    <a:pt x="6664" y="11808"/>
                  </a:lnTo>
                  <a:cubicBezTo>
                    <a:pt x="6664" y="11808"/>
                    <a:pt x="6664" y="11808"/>
                    <a:pt x="6664" y="11808"/>
                  </a:cubicBezTo>
                  <a:close/>
                </a:path>
              </a:pathLst>
            </a:custGeom>
            <a:solidFill>
              <a:srgbClr val="DADBD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xmlns="" id="{B012BED3-62BC-134F-A32C-0A5498ECA6C7}"/>
                </a:ext>
              </a:extLst>
            </p:cNvPr>
            <p:cNvSpPr/>
            <p:nvPr/>
          </p:nvSpPr>
          <p:spPr>
            <a:xfrm>
              <a:off x="38963600" y="31026099"/>
              <a:ext cx="496438" cy="985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7" extrusionOk="0">
                  <a:moveTo>
                    <a:pt x="0" y="0"/>
                  </a:moveTo>
                  <a:lnTo>
                    <a:pt x="0" y="8360"/>
                  </a:lnTo>
                  <a:lnTo>
                    <a:pt x="1542" y="10344"/>
                  </a:lnTo>
                  <a:lnTo>
                    <a:pt x="6874" y="17219"/>
                  </a:lnTo>
                  <a:lnTo>
                    <a:pt x="9985" y="21229"/>
                  </a:lnTo>
                  <a:cubicBezTo>
                    <a:pt x="10272" y="21600"/>
                    <a:pt x="11322" y="21600"/>
                    <a:pt x="11615" y="21229"/>
                  </a:cubicBezTo>
                  <a:lnTo>
                    <a:pt x="14726" y="17219"/>
                  </a:lnTo>
                  <a:lnTo>
                    <a:pt x="20058" y="10344"/>
                  </a:lnTo>
                  <a:lnTo>
                    <a:pt x="21600" y="836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D6C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xmlns="" id="{F234C0D2-F0C5-7846-BF73-8413B11F7B54}"/>
                </a:ext>
              </a:extLst>
            </p:cNvPr>
            <p:cNvSpPr/>
            <p:nvPr/>
          </p:nvSpPr>
          <p:spPr>
            <a:xfrm>
              <a:off x="39128700" y="31813499"/>
              <a:ext cx="180464" cy="209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70" extrusionOk="0">
                  <a:moveTo>
                    <a:pt x="10793" y="0"/>
                  </a:moveTo>
                  <a:cubicBezTo>
                    <a:pt x="6932" y="0"/>
                    <a:pt x="3284" y="475"/>
                    <a:pt x="0" y="1297"/>
                  </a:cubicBezTo>
                  <a:lnTo>
                    <a:pt x="8558" y="19879"/>
                  </a:lnTo>
                  <a:cubicBezTo>
                    <a:pt x="9348" y="21600"/>
                    <a:pt x="12236" y="21600"/>
                    <a:pt x="13042" y="19879"/>
                  </a:cubicBezTo>
                  <a:lnTo>
                    <a:pt x="21600" y="1297"/>
                  </a:lnTo>
                  <a:cubicBezTo>
                    <a:pt x="18287" y="475"/>
                    <a:pt x="14639" y="0"/>
                    <a:pt x="10793" y="0"/>
                  </a:cubicBezTo>
                  <a:close/>
                </a:path>
              </a:pathLst>
            </a:custGeom>
            <a:solidFill>
              <a:srgbClr val="4B494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xmlns="" id="{B49C5A3B-D1D2-AA40-812D-9742F8EA2748}"/>
                </a:ext>
              </a:extLst>
            </p:cNvPr>
            <p:cNvSpPr/>
            <p:nvPr/>
          </p:nvSpPr>
          <p:spPr>
            <a:xfrm>
              <a:off x="39331900" y="30403799"/>
              <a:ext cx="432818" cy="1057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2" extrusionOk="0">
                  <a:moveTo>
                    <a:pt x="2497" y="4315"/>
                  </a:moveTo>
                  <a:cubicBezTo>
                    <a:pt x="919" y="5529"/>
                    <a:pt x="0" y="6994"/>
                    <a:pt x="0" y="8709"/>
                  </a:cubicBezTo>
                  <a:lnTo>
                    <a:pt x="0" y="20657"/>
                  </a:lnTo>
                  <a:cubicBezTo>
                    <a:pt x="418" y="21145"/>
                    <a:pt x="1597" y="21502"/>
                    <a:pt x="3004" y="21502"/>
                  </a:cubicBezTo>
                  <a:cubicBezTo>
                    <a:pt x="4437" y="21502"/>
                    <a:pt x="5628" y="21138"/>
                    <a:pt x="6034" y="20637"/>
                  </a:cubicBezTo>
                  <a:lnTo>
                    <a:pt x="6192" y="20637"/>
                  </a:lnTo>
                  <a:lnTo>
                    <a:pt x="6192" y="8709"/>
                  </a:lnTo>
                  <a:cubicBezTo>
                    <a:pt x="6192" y="7482"/>
                    <a:pt x="6851" y="6435"/>
                    <a:pt x="7980" y="5570"/>
                  </a:cubicBezTo>
                  <a:cubicBezTo>
                    <a:pt x="10268" y="3808"/>
                    <a:pt x="14489" y="2788"/>
                    <a:pt x="19014" y="2509"/>
                  </a:cubicBezTo>
                  <a:cubicBezTo>
                    <a:pt x="20510" y="2416"/>
                    <a:pt x="21600" y="1881"/>
                    <a:pt x="21600" y="1266"/>
                  </a:cubicBezTo>
                  <a:lnTo>
                    <a:pt x="21600" y="1263"/>
                  </a:lnTo>
                  <a:cubicBezTo>
                    <a:pt x="21600" y="499"/>
                    <a:pt x="19939" y="-98"/>
                    <a:pt x="18076" y="13"/>
                  </a:cubicBezTo>
                  <a:cubicBezTo>
                    <a:pt x="11687" y="395"/>
                    <a:pt x="5723" y="1829"/>
                    <a:pt x="2497" y="4315"/>
                  </a:cubicBezTo>
                  <a:close/>
                </a:path>
              </a:pathLst>
            </a:custGeom>
            <a:solidFill>
              <a:srgbClr val="E54F4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xmlns="" id="{DD10FE0D-6195-B347-A78C-265D27103694}"/>
                </a:ext>
              </a:extLst>
            </p:cNvPr>
            <p:cNvSpPr/>
            <p:nvPr/>
          </p:nvSpPr>
          <p:spPr>
            <a:xfrm>
              <a:off x="39207952" y="29483181"/>
              <a:ext cx="556766" cy="2013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1" extrusionOk="0">
                  <a:moveTo>
                    <a:pt x="18565" y="15"/>
                  </a:moveTo>
                  <a:cubicBezTo>
                    <a:pt x="16555" y="86"/>
                    <a:pt x="14574" y="226"/>
                    <a:pt x="12707" y="437"/>
                  </a:cubicBezTo>
                  <a:cubicBezTo>
                    <a:pt x="11771" y="542"/>
                    <a:pt x="10864" y="665"/>
                    <a:pt x="9992" y="805"/>
                  </a:cubicBezTo>
                  <a:cubicBezTo>
                    <a:pt x="9120" y="945"/>
                    <a:pt x="8282" y="1103"/>
                    <a:pt x="7494" y="1280"/>
                  </a:cubicBezTo>
                  <a:cubicBezTo>
                    <a:pt x="5119" y="1806"/>
                    <a:pt x="3153" y="2491"/>
                    <a:pt x="1828" y="3333"/>
                  </a:cubicBezTo>
                  <a:cubicBezTo>
                    <a:pt x="665" y="4074"/>
                    <a:pt x="0" y="4939"/>
                    <a:pt x="0" y="5925"/>
                  </a:cubicBezTo>
                  <a:lnTo>
                    <a:pt x="0" y="21561"/>
                  </a:lnTo>
                  <a:cubicBezTo>
                    <a:pt x="2582" y="21561"/>
                    <a:pt x="4676" y="21187"/>
                    <a:pt x="4676" y="20726"/>
                  </a:cubicBezTo>
                  <a:lnTo>
                    <a:pt x="4799" y="20726"/>
                  </a:lnTo>
                  <a:cubicBezTo>
                    <a:pt x="4804" y="20730"/>
                    <a:pt x="4809" y="20733"/>
                    <a:pt x="4814" y="20737"/>
                  </a:cubicBezTo>
                  <a:lnTo>
                    <a:pt x="4814" y="5926"/>
                  </a:lnTo>
                  <a:cubicBezTo>
                    <a:pt x="4814" y="5023"/>
                    <a:pt x="5533" y="4252"/>
                    <a:pt x="6755" y="3613"/>
                  </a:cubicBezTo>
                  <a:cubicBezTo>
                    <a:pt x="9356" y="2255"/>
                    <a:pt x="14254" y="1493"/>
                    <a:pt x="19432" y="1327"/>
                  </a:cubicBezTo>
                  <a:cubicBezTo>
                    <a:pt x="20659" y="1288"/>
                    <a:pt x="21600" y="1008"/>
                    <a:pt x="21600" y="667"/>
                  </a:cubicBezTo>
                  <a:lnTo>
                    <a:pt x="21600" y="665"/>
                  </a:lnTo>
                  <a:cubicBezTo>
                    <a:pt x="21600" y="270"/>
                    <a:pt x="20353" y="-39"/>
                    <a:pt x="18930" y="4"/>
                  </a:cubicBezTo>
                  <a:cubicBezTo>
                    <a:pt x="18811" y="7"/>
                    <a:pt x="18688" y="11"/>
                    <a:pt x="18565" y="15"/>
                  </a:cubicBezTo>
                  <a:close/>
                </a:path>
              </a:pathLst>
            </a:custGeom>
            <a:solidFill>
              <a:srgbClr val="0097C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xmlns="" id="{7688C1C8-6DA8-6549-8F77-3264FD31E057}"/>
                </a:ext>
              </a:extLst>
            </p:cNvPr>
            <p:cNvSpPr/>
            <p:nvPr/>
          </p:nvSpPr>
          <p:spPr>
            <a:xfrm>
              <a:off x="39090600" y="28562300"/>
              <a:ext cx="680846" cy="2934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2498" y="2488"/>
                  </a:moveTo>
                  <a:cubicBezTo>
                    <a:pt x="923" y="3178"/>
                    <a:pt x="0" y="4011"/>
                    <a:pt x="0" y="4987"/>
                  </a:cubicBezTo>
                  <a:lnTo>
                    <a:pt x="0" y="21012"/>
                  </a:lnTo>
                  <a:cubicBezTo>
                    <a:pt x="4" y="21009"/>
                    <a:pt x="8" y="21007"/>
                    <a:pt x="12" y="21005"/>
                  </a:cubicBezTo>
                  <a:lnTo>
                    <a:pt x="113" y="21005"/>
                  </a:lnTo>
                  <a:cubicBezTo>
                    <a:pt x="113" y="21321"/>
                    <a:pt x="1825" y="21578"/>
                    <a:pt x="3936" y="21578"/>
                  </a:cubicBezTo>
                  <a:lnTo>
                    <a:pt x="3936" y="4987"/>
                  </a:lnTo>
                  <a:cubicBezTo>
                    <a:pt x="3936" y="4310"/>
                    <a:pt x="4480" y="3716"/>
                    <a:pt x="5431" y="3207"/>
                  </a:cubicBezTo>
                  <a:cubicBezTo>
                    <a:pt x="6515" y="2628"/>
                    <a:pt x="8123" y="2158"/>
                    <a:pt x="10065" y="1797"/>
                  </a:cubicBezTo>
                  <a:cubicBezTo>
                    <a:pt x="10713" y="1677"/>
                    <a:pt x="11394" y="1568"/>
                    <a:pt x="12107" y="1471"/>
                  </a:cubicBezTo>
                  <a:cubicBezTo>
                    <a:pt x="12821" y="1375"/>
                    <a:pt x="13562" y="1290"/>
                    <a:pt x="14328" y="1218"/>
                  </a:cubicBezTo>
                  <a:cubicBezTo>
                    <a:pt x="15855" y="1073"/>
                    <a:pt x="17470" y="977"/>
                    <a:pt x="19118" y="929"/>
                  </a:cubicBezTo>
                  <a:cubicBezTo>
                    <a:pt x="19340" y="922"/>
                    <a:pt x="19565" y="916"/>
                    <a:pt x="19787" y="912"/>
                  </a:cubicBezTo>
                  <a:cubicBezTo>
                    <a:pt x="20810" y="890"/>
                    <a:pt x="21600" y="695"/>
                    <a:pt x="21600" y="457"/>
                  </a:cubicBezTo>
                  <a:lnTo>
                    <a:pt x="21600" y="457"/>
                  </a:lnTo>
                  <a:cubicBezTo>
                    <a:pt x="21600" y="190"/>
                    <a:pt x="20613" y="-22"/>
                    <a:pt x="19465" y="2"/>
                  </a:cubicBezTo>
                  <a:cubicBezTo>
                    <a:pt x="12567" y="144"/>
                    <a:pt x="5959" y="973"/>
                    <a:pt x="2498" y="2488"/>
                  </a:cubicBezTo>
                  <a:close/>
                </a:path>
              </a:pathLst>
            </a:custGeom>
            <a:solidFill>
              <a:srgbClr val="ED8E4A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xmlns="" id="{3A22ABE5-38B0-A844-9ECD-E9E092D08B5A}"/>
                </a:ext>
              </a:extLst>
            </p:cNvPr>
            <p:cNvSpPr/>
            <p:nvPr/>
          </p:nvSpPr>
          <p:spPr>
            <a:xfrm>
              <a:off x="38963600" y="27635200"/>
              <a:ext cx="804925" cy="381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6" extrusionOk="0">
                  <a:moveTo>
                    <a:pt x="2508" y="2261"/>
                  </a:moveTo>
                  <a:cubicBezTo>
                    <a:pt x="927" y="2889"/>
                    <a:pt x="0" y="3647"/>
                    <a:pt x="0" y="4536"/>
                  </a:cubicBezTo>
                  <a:lnTo>
                    <a:pt x="0" y="21346"/>
                  </a:lnTo>
                  <a:lnTo>
                    <a:pt x="85" y="21346"/>
                  </a:lnTo>
                  <a:cubicBezTo>
                    <a:pt x="300" y="21484"/>
                    <a:pt x="944" y="21586"/>
                    <a:pt x="1714" y="21586"/>
                  </a:cubicBezTo>
                  <a:cubicBezTo>
                    <a:pt x="2471" y="21586"/>
                    <a:pt x="3105" y="21487"/>
                    <a:pt x="3330" y="21351"/>
                  </a:cubicBezTo>
                  <a:lnTo>
                    <a:pt x="3330" y="4536"/>
                  </a:lnTo>
                  <a:cubicBezTo>
                    <a:pt x="3330" y="3786"/>
                    <a:pt x="4110" y="3145"/>
                    <a:pt x="5443" y="2615"/>
                  </a:cubicBezTo>
                  <a:cubicBezTo>
                    <a:pt x="8414" y="1431"/>
                    <a:pt x="14136" y="793"/>
                    <a:pt x="20077" y="700"/>
                  </a:cubicBezTo>
                  <a:cubicBezTo>
                    <a:pt x="20939" y="686"/>
                    <a:pt x="21600" y="534"/>
                    <a:pt x="21600" y="351"/>
                  </a:cubicBezTo>
                  <a:lnTo>
                    <a:pt x="21600" y="351"/>
                  </a:lnTo>
                  <a:cubicBezTo>
                    <a:pt x="21600" y="147"/>
                    <a:pt x="20779" y="-14"/>
                    <a:pt x="19814" y="1"/>
                  </a:cubicBezTo>
                  <a:cubicBezTo>
                    <a:pt x="12794" y="109"/>
                    <a:pt x="6029" y="863"/>
                    <a:pt x="2508" y="2261"/>
                  </a:cubicBezTo>
                  <a:close/>
                </a:path>
              </a:pathLst>
            </a:custGeom>
            <a:solidFill>
              <a:srgbClr val="42B56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523968" y="1571612"/>
            <a:ext cx="5857916" cy="4383015"/>
            <a:chOff x="3452794" y="1428736"/>
            <a:chExt cx="7164320" cy="43830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0C0D955-0DB3-4941-ABD2-6CEEFC64FB60}"/>
                </a:ext>
              </a:extLst>
            </p:cNvPr>
            <p:cNvGrpSpPr/>
            <p:nvPr/>
          </p:nvGrpSpPr>
          <p:grpSpPr>
            <a:xfrm>
              <a:off x="3452794" y="1428736"/>
              <a:ext cx="6918006" cy="1210095"/>
              <a:chOff x="1271321" y="4985024"/>
              <a:chExt cx="6918006" cy="1210095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A174A1AF-4FE7-4271-B14F-DC403AA1AF06}"/>
                  </a:ext>
                </a:extLst>
              </p:cNvPr>
              <p:cNvSpPr txBox="1"/>
              <p:nvPr/>
            </p:nvSpPr>
            <p:spPr>
              <a:xfrm>
                <a:off x="1271321" y="4985024"/>
                <a:ext cx="3296706" cy="369332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ru-RU" b="1" cap="all" noProof="1" smtClean="0">
                    <a:solidFill>
                      <a:srgbClr val="42B56B"/>
                    </a:solidFill>
                  </a:rPr>
                  <a:t>консультирование</a:t>
                </a:r>
                <a:endParaRPr lang="en-US" b="1" cap="all" noProof="1">
                  <a:solidFill>
                    <a:srgbClr val="42B56B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53D8AB55-D42F-445B-AA29-47FB782B4D2F}"/>
                  </a:ext>
                </a:extLst>
              </p:cNvPr>
              <p:cNvSpPr/>
              <p:nvPr/>
            </p:nvSpPr>
            <p:spPr>
              <a:xfrm>
                <a:off x="1271321" y="5364122"/>
                <a:ext cx="691800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ru-RU" sz="1200" dirty="0" smtClean="0">
                    <a:solidFill>
                      <a:schemeClr val="bg2">
                        <a:lumMod val="25000"/>
                      </a:schemeClr>
                    </a:solidFill>
                  </a:rPr>
                  <a:t>Информацию о возможности и условиях инклюзивного профессионального образования в данной профессиональной образовательной организации для конкретного абитуриента на основании ИПРА или ПМПК по определению круга специальностей или профессий, которые могут быть освоены поступающим в данном колледже </a:t>
                </a:r>
                <a:endParaRPr lang="en-US" sz="1200" noProof="1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3452794" y="2928934"/>
              <a:ext cx="7164320" cy="2882817"/>
              <a:chOff x="3452794" y="2928934"/>
              <a:chExt cx="7164320" cy="288281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415CA172-B202-4B55-BE68-936EA9AA6490}"/>
                  </a:ext>
                </a:extLst>
              </p:cNvPr>
              <p:cNvGrpSpPr/>
              <p:nvPr/>
            </p:nvGrpSpPr>
            <p:grpSpPr>
              <a:xfrm>
                <a:off x="3452794" y="2928934"/>
                <a:ext cx="6918006" cy="840763"/>
                <a:chOff x="1271321" y="4985024"/>
                <a:chExt cx="6918006" cy="840763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xmlns="" id="{65D41A67-704E-43F1-AEC8-E1B6C297DAFC}"/>
                    </a:ext>
                  </a:extLst>
                </p:cNvPr>
                <p:cNvSpPr txBox="1"/>
                <p:nvPr/>
              </p:nvSpPr>
              <p:spPr>
                <a:xfrm>
                  <a:off x="1271321" y="4985024"/>
                  <a:ext cx="3296706" cy="369332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ru-RU" b="1" cap="all" noProof="1" smtClean="0">
                      <a:solidFill>
                        <a:srgbClr val="ED8C17"/>
                      </a:solidFill>
                    </a:rPr>
                    <a:t>информирование</a:t>
                  </a:r>
                  <a:endParaRPr lang="en-US" b="1" cap="all" noProof="1">
                    <a:solidFill>
                      <a:srgbClr val="ED8C17"/>
                    </a:solidFill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5FE94F5D-BE5A-4E85-9542-3AD5E927781F}"/>
                    </a:ext>
                  </a:extLst>
                </p:cNvPr>
                <p:cNvSpPr/>
                <p:nvPr/>
              </p:nvSpPr>
              <p:spPr>
                <a:xfrm>
                  <a:off x="1271321" y="5364122"/>
                  <a:ext cx="691800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spcBef>
                      <a:spcPts val="1200"/>
                    </a:spcBef>
                  </a:pPr>
                  <a:r>
                    <a:rPr lang="ru-RU" sz="1200" dirty="0" smtClean="0">
                      <a:solidFill>
                        <a:schemeClr val="bg2">
                          <a:lumMod val="25000"/>
                        </a:schemeClr>
                      </a:solidFill>
                    </a:rPr>
                    <a:t>Предоставление актуализированной информации о социальной стипендии, бесплатном питании, общежитие, перечне необходимых документов, условиях и порядке поступления в колледж</a:t>
                  </a:r>
                  <a:endParaRPr lang="en-US" sz="1200" noProof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xmlns="" id="{D079EDF3-213F-4F97-8C63-0FFC29F987C4}"/>
                  </a:ext>
                </a:extLst>
              </p:cNvPr>
              <p:cNvGrpSpPr/>
              <p:nvPr/>
            </p:nvGrpSpPr>
            <p:grpSpPr>
              <a:xfrm>
                <a:off x="3452794" y="3929066"/>
                <a:ext cx="6918006" cy="656097"/>
                <a:chOff x="1271321" y="4985024"/>
                <a:chExt cx="6918006" cy="656097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6A2B2ACA-CB4E-4055-891C-6D663EE8C2B8}"/>
                    </a:ext>
                  </a:extLst>
                </p:cNvPr>
                <p:cNvSpPr txBox="1"/>
                <p:nvPr/>
              </p:nvSpPr>
              <p:spPr>
                <a:xfrm>
                  <a:off x="1271321" y="4985024"/>
                  <a:ext cx="3296706" cy="369332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ru-RU" b="1" cap="all" noProof="1" smtClean="0">
                      <a:solidFill>
                        <a:srgbClr val="0097C9"/>
                      </a:solidFill>
                    </a:rPr>
                    <a:t>сопровождение</a:t>
                  </a:r>
                  <a:endParaRPr lang="en-US" b="1" cap="all" noProof="1">
                    <a:solidFill>
                      <a:srgbClr val="0097C9"/>
                    </a:solidFill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xmlns="" id="{BFA35406-1AFB-44D8-BC00-5F8292B49C23}"/>
                    </a:ext>
                  </a:extLst>
                </p:cNvPr>
                <p:cNvSpPr/>
                <p:nvPr/>
              </p:nvSpPr>
              <p:spPr>
                <a:xfrm>
                  <a:off x="1271321" y="5364122"/>
                  <a:ext cx="6918006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spcBef>
                      <a:spcPts val="1200"/>
                    </a:spcBef>
                  </a:pPr>
                  <a:r>
                    <a:rPr lang="ru-RU" sz="1200" noProof="1" smtClean="0">
                      <a:solidFill>
                        <a:schemeClr val="bg2">
                          <a:lumMod val="25000"/>
                        </a:schemeClr>
                      </a:solidFill>
                    </a:rPr>
                    <a:t>Организация специальных образовательных условий во время проведения вступительных испытаний</a:t>
                  </a:r>
                  <a:endParaRPr lang="en-US" sz="1200" noProof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8CF27A98-6BDB-4457-9D17-F7A59674907D}"/>
                  </a:ext>
                </a:extLst>
              </p:cNvPr>
              <p:cNvGrpSpPr/>
              <p:nvPr/>
            </p:nvGrpSpPr>
            <p:grpSpPr>
              <a:xfrm>
                <a:off x="3524232" y="4786322"/>
                <a:ext cx="7092882" cy="1025429"/>
                <a:chOff x="1271321" y="4985024"/>
                <a:chExt cx="7092882" cy="1025429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id="{C4F49CE3-E1F2-4A11-8341-18A18A825748}"/>
                    </a:ext>
                  </a:extLst>
                </p:cNvPr>
                <p:cNvSpPr txBox="1"/>
                <p:nvPr/>
              </p:nvSpPr>
              <p:spPr>
                <a:xfrm>
                  <a:off x="1271321" y="4985024"/>
                  <a:ext cx="3296706" cy="369332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ru-RU" b="1" cap="all" noProof="1" smtClean="0">
                      <a:solidFill>
                        <a:srgbClr val="E54F40"/>
                      </a:solidFill>
                    </a:rPr>
                    <a:t>Направление</a:t>
                  </a:r>
                  <a:endParaRPr lang="en-US" b="1" cap="all" noProof="1">
                    <a:solidFill>
                      <a:srgbClr val="E54F40"/>
                    </a:solidFill>
                  </a:endParaRP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="" id="{81C328A5-687E-4DD9-96F7-A569937DFEBA}"/>
                    </a:ext>
                  </a:extLst>
                </p:cNvPr>
                <p:cNvSpPr/>
                <p:nvPr/>
              </p:nvSpPr>
              <p:spPr>
                <a:xfrm>
                  <a:off x="1271321" y="5364122"/>
                  <a:ext cx="7092882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spcBef>
                      <a:spcPts val="1200"/>
                    </a:spcBef>
                  </a:pPr>
                  <a:r>
                    <a:rPr lang="ru-RU" sz="1200" dirty="0" smtClean="0">
                      <a:solidFill>
                        <a:schemeClr val="bg2">
                          <a:lumMod val="25000"/>
                        </a:schemeClr>
                      </a:solidFill>
                    </a:rPr>
                    <a:t>Сведения об  абитуриенте с его письменного согласия могут передаваться в региональный центр сопровождения для продолжения работы по определению его в профессиональную образовательную организацию</a:t>
                  </a:r>
                  <a:endParaRPr lang="ru-RU" sz="1200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</p:grpSp>
      <p:sp>
        <p:nvSpPr>
          <p:cNvPr id="25" name="Прямоугольник 2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60" y="928670"/>
            <a:ext cx="4276421" cy="5534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2758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абитуриента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9140" y="928670"/>
            <a:ext cx="3272415" cy="4627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1936" y="1000108"/>
            <a:ext cx="3221902" cy="4556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46" y="1000108"/>
            <a:ext cx="3180346" cy="4497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FC61AE-DA9F-5E43-81BA-788149770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Индивидуальные достижения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F74BD4D-73D0-4C44-BC44-6935E6708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36" y="785794"/>
            <a:ext cx="9797831" cy="954107"/>
          </a:xfrm>
        </p:spPr>
        <p:txBody>
          <a:bodyPr/>
          <a:lstStyle/>
          <a:p>
            <a:r>
              <a:rPr lang="ru-RU" dirty="0" smtClean="0"/>
              <a:t>При приёме учитываются при равенстве результатов освоения поступающим образовательной программы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F242A13-B5DB-144F-8FE7-E472FAE55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B4D39DFB-08D4-45F9-B699-56B8256855B8}"/>
              </a:ext>
            </a:extLst>
          </p:cNvPr>
          <p:cNvSpPr txBox="1"/>
          <p:nvPr/>
        </p:nvSpPr>
        <p:spPr>
          <a:xfrm>
            <a:off x="2452662" y="2500306"/>
            <a:ext cx="8501122" cy="1815882"/>
          </a:xfrm>
          <a:prstGeom prst="rect">
            <a:avLst/>
          </a:prstGeom>
          <a:noFill/>
        </p:spPr>
        <p:txBody>
          <a:bodyPr wrap="square" lIns="0" rtlCol="0" anchor="b">
            <a:spAutoFit/>
          </a:bodyPr>
          <a:lstStyle/>
          <a:p>
            <a:r>
              <a:rPr lang="ru-RU" sz="2800" b="1" noProof="1" smtClean="0">
                <a:solidFill>
                  <a:srgbClr val="00B050"/>
                </a:solidFill>
              </a:rPr>
              <a:t>Наличие у поступающего статуса победителя или призёра чемпионата профессионального мастерства среди инвалидов и лиц с ограниченными возможностями здоровья «Абилимпикс»</a:t>
            </a:r>
            <a:endParaRPr lang="en-US" sz="2800" b="1" noProof="1">
              <a:solidFill>
                <a:srgbClr val="00B05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" name="Picture 3" descr="C:\Users\Владимир\Dropbox\от Бакаева\Абилимпикс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10776" y="285728"/>
            <a:ext cx="1643074" cy="164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Группа 95"/>
          <p:cNvGrpSpPr/>
          <p:nvPr/>
        </p:nvGrpSpPr>
        <p:grpSpPr>
          <a:xfrm rot="10800000">
            <a:off x="380960" y="2143116"/>
            <a:ext cx="4759884" cy="3863037"/>
            <a:chOff x="6249314" y="2624010"/>
            <a:chExt cx="4759884" cy="3863037"/>
          </a:xfrm>
        </p:grpSpPr>
        <p:sp>
          <p:nvSpPr>
            <p:cNvPr id="58" name="Shape">
              <a:extLst>
                <a:ext uri="{FF2B5EF4-FFF2-40B4-BE49-F238E27FC236}">
                  <a16:creationId xmlns="" xmlns:a16="http://schemas.microsoft.com/office/drawing/2014/main" id="{2AFD13E6-25C3-EB46-A840-BD62522251F4}"/>
                </a:ext>
              </a:extLst>
            </p:cNvPr>
            <p:cNvSpPr/>
            <p:nvPr/>
          </p:nvSpPr>
          <p:spPr>
            <a:xfrm rot="10800000">
              <a:off x="6254832" y="2631806"/>
              <a:ext cx="4754365" cy="3855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600" extrusionOk="0">
                  <a:moveTo>
                    <a:pt x="60" y="11009"/>
                  </a:moveTo>
                  <a:cubicBezTo>
                    <a:pt x="140" y="11953"/>
                    <a:pt x="301" y="12880"/>
                    <a:pt x="538" y="13763"/>
                  </a:cubicBezTo>
                  <a:cubicBezTo>
                    <a:pt x="780" y="14666"/>
                    <a:pt x="1102" y="15521"/>
                    <a:pt x="1495" y="16306"/>
                  </a:cubicBezTo>
                  <a:cubicBezTo>
                    <a:pt x="1901" y="17119"/>
                    <a:pt x="2383" y="17857"/>
                    <a:pt x="2929" y="18501"/>
                  </a:cubicBezTo>
                  <a:cubicBezTo>
                    <a:pt x="3499" y="19173"/>
                    <a:pt x="4143" y="19747"/>
                    <a:pt x="4842" y="20206"/>
                  </a:cubicBezTo>
                  <a:cubicBezTo>
                    <a:pt x="6249" y="21131"/>
                    <a:pt x="7878" y="21600"/>
                    <a:pt x="9684" y="21600"/>
                  </a:cubicBezTo>
                  <a:lnTo>
                    <a:pt x="19473" y="21600"/>
                  </a:lnTo>
                  <a:lnTo>
                    <a:pt x="21445" y="20649"/>
                  </a:lnTo>
                  <a:cubicBezTo>
                    <a:pt x="21472" y="20636"/>
                    <a:pt x="21489" y="20605"/>
                    <a:pt x="21489" y="20570"/>
                  </a:cubicBezTo>
                  <a:cubicBezTo>
                    <a:pt x="21489" y="20534"/>
                    <a:pt x="21472" y="20503"/>
                    <a:pt x="21445" y="20490"/>
                  </a:cubicBezTo>
                  <a:lnTo>
                    <a:pt x="19473" y="19540"/>
                  </a:lnTo>
                  <a:lnTo>
                    <a:pt x="9684" y="19540"/>
                  </a:lnTo>
                  <a:cubicBezTo>
                    <a:pt x="8188" y="19540"/>
                    <a:pt x="6839" y="19152"/>
                    <a:pt x="5673" y="18385"/>
                  </a:cubicBezTo>
                  <a:cubicBezTo>
                    <a:pt x="5094" y="18005"/>
                    <a:pt x="4561" y="17530"/>
                    <a:pt x="4089" y="16973"/>
                  </a:cubicBezTo>
                  <a:cubicBezTo>
                    <a:pt x="3637" y="16440"/>
                    <a:pt x="3237" y="15828"/>
                    <a:pt x="2900" y="15155"/>
                  </a:cubicBezTo>
                  <a:cubicBezTo>
                    <a:pt x="2576" y="14506"/>
                    <a:pt x="2309" y="13797"/>
                    <a:pt x="2108" y="13049"/>
                  </a:cubicBezTo>
                  <a:cubicBezTo>
                    <a:pt x="1912" y="12318"/>
                    <a:pt x="1779" y="11551"/>
                    <a:pt x="1712" y="10769"/>
                  </a:cubicBezTo>
                  <a:cubicBezTo>
                    <a:pt x="1571" y="9110"/>
                    <a:pt x="1733" y="7423"/>
                    <a:pt x="2180" y="5891"/>
                  </a:cubicBezTo>
                  <a:cubicBezTo>
                    <a:pt x="2409" y="5105"/>
                    <a:pt x="2712" y="4368"/>
                    <a:pt x="3079" y="3698"/>
                  </a:cubicBezTo>
                  <a:cubicBezTo>
                    <a:pt x="3461" y="3003"/>
                    <a:pt x="3913" y="2382"/>
                    <a:pt x="4422" y="1852"/>
                  </a:cubicBezTo>
                  <a:lnTo>
                    <a:pt x="4424" y="1850"/>
                  </a:lnTo>
                  <a:lnTo>
                    <a:pt x="4422" y="1848"/>
                  </a:lnTo>
                  <a:cubicBezTo>
                    <a:pt x="4613" y="1648"/>
                    <a:pt x="4722" y="1357"/>
                    <a:pt x="4722" y="1048"/>
                  </a:cubicBezTo>
                  <a:cubicBezTo>
                    <a:pt x="4722" y="470"/>
                    <a:pt x="4343" y="0"/>
                    <a:pt x="3876" y="0"/>
                  </a:cubicBezTo>
                  <a:cubicBezTo>
                    <a:pt x="3678" y="0"/>
                    <a:pt x="3485" y="87"/>
                    <a:pt x="3333" y="245"/>
                  </a:cubicBezTo>
                  <a:lnTo>
                    <a:pt x="3333" y="244"/>
                  </a:lnTo>
                  <a:lnTo>
                    <a:pt x="3331" y="246"/>
                  </a:lnTo>
                  <a:cubicBezTo>
                    <a:pt x="2716" y="885"/>
                    <a:pt x="2170" y="1635"/>
                    <a:pt x="1709" y="2475"/>
                  </a:cubicBezTo>
                  <a:cubicBezTo>
                    <a:pt x="1266" y="3283"/>
                    <a:pt x="901" y="4173"/>
                    <a:pt x="623" y="5122"/>
                  </a:cubicBezTo>
                  <a:cubicBezTo>
                    <a:pt x="84" y="6970"/>
                    <a:pt x="-111" y="9007"/>
                    <a:pt x="60" y="11009"/>
                  </a:cubicBezTo>
                  <a:close/>
                  <a:moveTo>
                    <a:pt x="3886" y="18153"/>
                  </a:moveTo>
                  <a:lnTo>
                    <a:pt x="3886" y="18153"/>
                  </a:lnTo>
                  <a:lnTo>
                    <a:pt x="3886" y="18153"/>
                  </a:lnTo>
                  <a:lnTo>
                    <a:pt x="3886" y="18153"/>
                  </a:lnTo>
                  <a:close/>
                </a:path>
              </a:pathLst>
            </a:custGeom>
            <a:solidFill>
              <a:srgbClr val="95C66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83" name="Circle">
              <a:extLst>
                <a:ext uri="{FF2B5EF4-FFF2-40B4-BE49-F238E27FC236}">
                  <a16:creationId xmlns="" xmlns:a16="http://schemas.microsoft.com/office/drawing/2014/main" id="{749BC4E7-24E4-D14E-9901-817160F928C3}"/>
                </a:ext>
              </a:extLst>
            </p:cNvPr>
            <p:cNvSpPr/>
            <p:nvPr/>
          </p:nvSpPr>
          <p:spPr>
            <a:xfrm rot="10800000">
              <a:off x="9959547" y="6104228"/>
              <a:ext cx="373425" cy="373427"/>
            </a:xfrm>
            <a:prstGeom prst="ellipse">
              <a:avLst/>
            </a:prstGeom>
            <a:solidFill>
              <a:srgbClr val="42B56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95" name="Группа 94"/>
            <p:cNvGrpSpPr/>
            <p:nvPr/>
          </p:nvGrpSpPr>
          <p:grpSpPr>
            <a:xfrm>
              <a:off x="6249314" y="2624010"/>
              <a:ext cx="4759884" cy="3816077"/>
              <a:chOff x="6249314" y="2624010"/>
              <a:chExt cx="4759884" cy="3816077"/>
            </a:xfrm>
          </p:grpSpPr>
          <p:sp>
            <p:nvSpPr>
              <p:cNvPr id="77" name="Shape">
                <a:extLst>
                  <a:ext uri="{FF2B5EF4-FFF2-40B4-BE49-F238E27FC236}">
                    <a16:creationId xmlns="" xmlns:a16="http://schemas.microsoft.com/office/drawing/2014/main" id="{E069AE61-0171-3C4A-AC81-E5706D64B368}"/>
                  </a:ext>
                </a:extLst>
              </p:cNvPr>
              <p:cNvSpPr/>
              <p:nvPr/>
            </p:nvSpPr>
            <p:spPr>
              <a:xfrm rot="10800000">
                <a:off x="6669975" y="2629275"/>
                <a:ext cx="4339223" cy="3810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02" h="21600" extrusionOk="0">
                    <a:moveTo>
                      <a:pt x="19860" y="21080"/>
                    </a:moveTo>
                    <a:lnTo>
                      <a:pt x="9874" y="21080"/>
                    </a:lnTo>
                    <a:cubicBezTo>
                      <a:pt x="8032" y="21080"/>
                      <a:pt x="6459" y="20583"/>
                      <a:pt x="5156" y="19735"/>
                    </a:cubicBezTo>
                    <a:cubicBezTo>
                      <a:pt x="-615" y="15981"/>
                      <a:pt x="-1108" y="5340"/>
                      <a:pt x="3675" y="406"/>
                    </a:cubicBezTo>
                    <a:lnTo>
                      <a:pt x="3397" y="0"/>
                    </a:lnTo>
                    <a:cubicBezTo>
                      <a:pt x="-1598" y="5152"/>
                      <a:pt x="-1085" y="16263"/>
                      <a:pt x="4937" y="20190"/>
                    </a:cubicBezTo>
                    <a:cubicBezTo>
                      <a:pt x="6300" y="21079"/>
                      <a:pt x="7946" y="21600"/>
                      <a:pt x="9874" y="21600"/>
                    </a:cubicBezTo>
                    <a:lnTo>
                      <a:pt x="19857" y="21600"/>
                    </a:lnTo>
                    <a:lnTo>
                      <a:pt x="19857" y="21587"/>
                    </a:lnTo>
                    <a:cubicBezTo>
                      <a:pt x="19941" y="21553"/>
                      <a:pt x="20002" y="21453"/>
                      <a:pt x="20002" y="21332"/>
                    </a:cubicBezTo>
                    <a:cubicBezTo>
                      <a:pt x="20002" y="21214"/>
                      <a:pt x="19942" y="21115"/>
                      <a:pt x="19860" y="21080"/>
                    </a:cubicBezTo>
                    <a:close/>
                  </a:path>
                </a:pathLst>
              </a:custGeom>
              <a:solidFill>
                <a:srgbClr val="42B56B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94" name="Группа 93"/>
              <p:cNvGrpSpPr/>
              <p:nvPr/>
            </p:nvGrpSpPr>
            <p:grpSpPr>
              <a:xfrm>
                <a:off x="6249314" y="2624010"/>
                <a:ext cx="4665963" cy="3740941"/>
                <a:chOff x="6249314" y="2624010"/>
                <a:chExt cx="4665963" cy="3740941"/>
              </a:xfrm>
            </p:grpSpPr>
            <p:sp>
              <p:nvSpPr>
                <p:cNvPr id="74" name="Shape">
                  <a:extLst>
                    <a:ext uri="{FF2B5EF4-FFF2-40B4-BE49-F238E27FC236}">
                      <a16:creationId xmlns="" xmlns:a16="http://schemas.microsoft.com/office/drawing/2014/main" id="{F0622991-2137-4443-A870-8AED7FD2C11D}"/>
                    </a:ext>
                  </a:extLst>
                </p:cNvPr>
                <p:cNvSpPr/>
                <p:nvPr/>
              </p:nvSpPr>
              <p:spPr>
                <a:xfrm rot="10800000">
                  <a:off x="6663528" y="2903051"/>
                  <a:ext cx="4063909" cy="33210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03" h="21600" extrusionOk="0">
                      <a:moveTo>
                        <a:pt x="19948" y="21019"/>
                      </a:moveTo>
                      <a:lnTo>
                        <a:pt x="19948" y="21004"/>
                      </a:lnTo>
                      <a:lnTo>
                        <a:pt x="9235" y="21004"/>
                      </a:lnTo>
                      <a:cubicBezTo>
                        <a:pt x="7521" y="21004"/>
                        <a:pt x="6057" y="20508"/>
                        <a:pt x="4844" y="19663"/>
                      </a:cubicBezTo>
                      <a:cubicBezTo>
                        <a:pt x="-511" y="15929"/>
                        <a:pt x="-967" y="5365"/>
                        <a:pt x="3475" y="465"/>
                      </a:cubicBezTo>
                      <a:lnTo>
                        <a:pt x="3177" y="0"/>
                      </a:lnTo>
                      <a:cubicBezTo>
                        <a:pt x="-1496" y="5155"/>
                        <a:pt x="-1014" y="16273"/>
                        <a:pt x="4625" y="20195"/>
                      </a:cubicBezTo>
                      <a:cubicBezTo>
                        <a:pt x="5899" y="21081"/>
                        <a:pt x="7435" y="21600"/>
                        <a:pt x="9235" y="21600"/>
                      </a:cubicBezTo>
                      <a:lnTo>
                        <a:pt x="19952" y="21600"/>
                      </a:lnTo>
                      <a:cubicBezTo>
                        <a:pt x="20039" y="21560"/>
                        <a:pt x="20104" y="21446"/>
                        <a:pt x="20104" y="21310"/>
                      </a:cubicBezTo>
                      <a:cubicBezTo>
                        <a:pt x="20104" y="21173"/>
                        <a:pt x="20038" y="21058"/>
                        <a:pt x="19948" y="21019"/>
                      </a:cubicBezTo>
                      <a:close/>
                    </a:path>
                  </a:pathLst>
                </a:custGeom>
                <a:solidFill>
                  <a:srgbClr val="A8CC68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75" name="Shape">
                  <a:extLst>
                    <a:ext uri="{FF2B5EF4-FFF2-40B4-BE49-F238E27FC236}">
                      <a16:creationId xmlns="" xmlns:a16="http://schemas.microsoft.com/office/drawing/2014/main" id="{24F542B0-6756-E14E-A601-BC4A21F411CF}"/>
                    </a:ext>
                  </a:extLst>
                </p:cNvPr>
                <p:cNvSpPr/>
                <p:nvPr/>
              </p:nvSpPr>
              <p:spPr>
                <a:xfrm rot="10800000">
                  <a:off x="6639184" y="2814863"/>
                  <a:ext cx="4182173" cy="34843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565" h="21600" extrusionOk="0">
                      <a:moveTo>
                        <a:pt x="20281" y="21048"/>
                      </a:moveTo>
                      <a:lnTo>
                        <a:pt x="20281" y="21034"/>
                      </a:lnTo>
                      <a:cubicBezTo>
                        <a:pt x="20282" y="21033"/>
                        <a:pt x="20283" y="21032"/>
                        <a:pt x="20284" y="21032"/>
                      </a:cubicBezTo>
                      <a:lnTo>
                        <a:pt x="9632" y="21032"/>
                      </a:lnTo>
                      <a:cubicBezTo>
                        <a:pt x="7843" y="21032"/>
                        <a:pt x="6315" y="20537"/>
                        <a:pt x="5049" y="19693"/>
                      </a:cubicBezTo>
                      <a:cubicBezTo>
                        <a:pt x="-556" y="15954"/>
                        <a:pt x="-1035" y="5357"/>
                        <a:pt x="3610" y="444"/>
                      </a:cubicBezTo>
                      <a:lnTo>
                        <a:pt x="3314" y="0"/>
                      </a:lnTo>
                      <a:cubicBezTo>
                        <a:pt x="2476" y="886"/>
                        <a:pt x="1797" y="1947"/>
                        <a:pt x="1278" y="3118"/>
                      </a:cubicBezTo>
                      <a:cubicBezTo>
                        <a:pt x="1196" y="3304"/>
                        <a:pt x="1117" y="3492"/>
                        <a:pt x="1043" y="3683"/>
                      </a:cubicBezTo>
                      <a:cubicBezTo>
                        <a:pt x="869" y="4128"/>
                        <a:pt x="717" y="4587"/>
                        <a:pt x="587" y="5055"/>
                      </a:cubicBezTo>
                      <a:cubicBezTo>
                        <a:pt x="550" y="5189"/>
                        <a:pt x="514" y="5324"/>
                        <a:pt x="481" y="5460"/>
                      </a:cubicBezTo>
                      <a:cubicBezTo>
                        <a:pt x="397" y="5798"/>
                        <a:pt x="323" y="6142"/>
                        <a:pt x="261" y="6489"/>
                      </a:cubicBezTo>
                      <a:cubicBezTo>
                        <a:pt x="224" y="6697"/>
                        <a:pt x="191" y="6906"/>
                        <a:pt x="162" y="7117"/>
                      </a:cubicBezTo>
                      <a:cubicBezTo>
                        <a:pt x="142" y="7257"/>
                        <a:pt x="124" y="7398"/>
                        <a:pt x="108" y="7539"/>
                      </a:cubicBezTo>
                      <a:cubicBezTo>
                        <a:pt x="84" y="7751"/>
                        <a:pt x="65" y="7963"/>
                        <a:pt x="48" y="8176"/>
                      </a:cubicBezTo>
                      <a:cubicBezTo>
                        <a:pt x="38" y="8318"/>
                        <a:pt x="29" y="8460"/>
                        <a:pt x="22" y="8602"/>
                      </a:cubicBezTo>
                      <a:cubicBezTo>
                        <a:pt x="18" y="8673"/>
                        <a:pt x="15" y="8745"/>
                        <a:pt x="12" y="8816"/>
                      </a:cubicBezTo>
                      <a:cubicBezTo>
                        <a:pt x="5" y="9030"/>
                        <a:pt x="0" y="9244"/>
                        <a:pt x="0" y="9458"/>
                      </a:cubicBezTo>
                      <a:cubicBezTo>
                        <a:pt x="0" y="9671"/>
                        <a:pt x="5" y="9886"/>
                        <a:pt x="12" y="10099"/>
                      </a:cubicBezTo>
                      <a:cubicBezTo>
                        <a:pt x="20" y="10313"/>
                        <a:pt x="32" y="10527"/>
                        <a:pt x="48" y="10739"/>
                      </a:cubicBezTo>
                      <a:cubicBezTo>
                        <a:pt x="59" y="10881"/>
                        <a:pt x="72" y="11023"/>
                        <a:pt x="86" y="11164"/>
                      </a:cubicBezTo>
                      <a:cubicBezTo>
                        <a:pt x="114" y="11447"/>
                        <a:pt x="150" y="11728"/>
                        <a:pt x="192" y="12008"/>
                      </a:cubicBezTo>
                      <a:cubicBezTo>
                        <a:pt x="213" y="12148"/>
                        <a:pt x="236" y="12287"/>
                        <a:pt x="261" y="12426"/>
                      </a:cubicBezTo>
                      <a:cubicBezTo>
                        <a:pt x="336" y="12842"/>
                        <a:pt x="426" y="13254"/>
                        <a:pt x="532" y="13658"/>
                      </a:cubicBezTo>
                      <a:cubicBezTo>
                        <a:pt x="568" y="13792"/>
                        <a:pt x="605" y="13927"/>
                        <a:pt x="644" y="14060"/>
                      </a:cubicBezTo>
                      <a:cubicBezTo>
                        <a:pt x="683" y="14193"/>
                        <a:pt x="724" y="14325"/>
                        <a:pt x="767" y="14456"/>
                      </a:cubicBezTo>
                      <a:cubicBezTo>
                        <a:pt x="809" y="14588"/>
                        <a:pt x="853" y="14718"/>
                        <a:pt x="900" y="14847"/>
                      </a:cubicBezTo>
                      <a:cubicBezTo>
                        <a:pt x="946" y="14977"/>
                        <a:pt x="993" y="15105"/>
                        <a:pt x="1043" y="15232"/>
                      </a:cubicBezTo>
                      <a:cubicBezTo>
                        <a:pt x="1118" y="15423"/>
                        <a:pt x="1196" y="15611"/>
                        <a:pt x="1278" y="15797"/>
                      </a:cubicBezTo>
                      <a:cubicBezTo>
                        <a:pt x="1333" y="15920"/>
                        <a:pt x="1390" y="16043"/>
                        <a:pt x="1448" y="16164"/>
                      </a:cubicBezTo>
                      <a:cubicBezTo>
                        <a:pt x="1536" y="16346"/>
                        <a:pt x="1628" y="16525"/>
                        <a:pt x="1723" y="16701"/>
                      </a:cubicBezTo>
                      <a:cubicBezTo>
                        <a:pt x="1755" y="16759"/>
                        <a:pt x="1788" y="16818"/>
                        <a:pt x="1820" y="16875"/>
                      </a:cubicBezTo>
                      <a:cubicBezTo>
                        <a:pt x="1886" y="16991"/>
                        <a:pt x="1953" y="17105"/>
                        <a:pt x="2023" y="17218"/>
                      </a:cubicBezTo>
                      <a:cubicBezTo>
                        <a:pt x="2092" y="17331"/>
                        <a:pt x="2163" y="17442"/>
                        <a:pt x="2236" y="17552"/>
                      </a:cubicBezTo>
                      <a:cubicBezTo>
                        <a:pt x="2345" y="17716"/>
                        <a:pt x="2458" y="17877"/>
                        <a:pt x="2575" y="18034"/>
                      </a:cubicBezTo>
                      <a:cubicBezTo>
                        <a:pt x="2653" y="18139"/>
                        <a:pt x="2733" y="18241"/>
                        <a:pt x="2814" y="18342"/>
                      </a:cubicBezTo>
                      <a:cubicBezTo>
                        <a:pt x="2896" y="18443"/>
                        <a:pt x="2979" y="18543"/>
                        <a:pt x="3064" y="18640"/>
                      </a:cubicBezTo>
                      <a:cubicBezTo>
                        <a:pt x="3149" y="18737"/>
                        <a:pt x="3235" y="18833"/>
                        <a:pt x="3324" y="18926"/>
                      </a:cubicBezTo>
                      <a:cubicBezTo>
                        <a:pt x="3413" y="19019"/>
                        <a:pt x="3503" y="19111"/>
                        <a:pt x="3595" y="19200"/>
                      </a:cubicBezTo>
                      <a:cubicBezTo>
                        <a:pt x="4148" y="19736"/>
                        <a:pt x="4765" y="20199"/>
                        <a:pt x="5446" y="20571"/>
                      </a:cubicBezTo>
                      <a:cubicBezTo>
                        <a:pt x="6644" y="21226"/>
                        <a:pt x="8039" y="21600"/>
                        <a:pt x="9633" y="21600"/>
                      </a:cubicBezTo>
                      <a:lnTo>
                        <a:pt x="20565" y="21600"/>
                      </a:lnTo>
                      <a:cubicBezTo>
                        <a:pt x="20564" y="21296"/>
                        <a:pt x="20437" y="21048"/>
                        <a:pt x="20281" y="21048"/>
                      </a:cubicBezTo>
                      <a:close/>
                    </a:path>
                  </a:pathLst>
                </a:custGeom>
                <a:solidFill>
                  <a:srgbClr val="95C669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76" name="Shape">
                  <a:extLst>
                    <a:ext uri="{FF2B5EF4-FFF2-40B4-BE49-F238E27FC236}">
                      <a16:creationId xmlns="" xmlns:a16="http://schemas.microsoft.com/office/drawing/2014/main" id="{6294F7BA-E1F8-6B4B-802C-54B889348E80}"/>
                    </a:ext>
                  </a:extLst>
                </p:cNvPr>
                <p:cNvSpPr/>
                <p:nvPr/>
              </p:nvSpPr>
              <p:spPr>
                <a:xfrm rot="10800000">
                  <a:off x="6641421" y="2717558"/>
                  <a:ext cx="4273856" cy="36473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042" h="21600" extrusionOk="0">
                      <a:moveTo>
                        <a:pt x="20042" y="21056"/>
                      </a:moveTo>
                      <a:lnTo>
                        <a:pt x="9616" y="21056"/>
                      </a:lnTo>
                      <a:cubicBezTo>
                        <a:pt x="8096" y="21056"/>
                        <a:pt x="6765" y="20699"/>
                        <a:pt x="5623" y="20073"/>
                      </a:cubicBezTo>
                      <a:cubicBezTo>
                        <a:pt x="4974" y="19718"/>
                        <a:pt x="4386" y="19276"/>
                        <a:pt x="3858" y="18763"/>
                      </a:cubicBezTo>
                      <a:cubicBezTo>
                        <a:pt x="3770" y="18678"/>
                        <a:pt x="3684" y="18590"/>
                        <a:pt x="3600" y="18501"/>
                      </a:cubicBezTo>
                      <a:cubicBezTo>
                        <a:pt x="3515" y="18412"/>
                        <a:pt x="3432" y="18321"/>
                        <a:pt x="3351" y="18228"/>
                      </a:cubicBezTo>
                      <a:cubicBezTo>
                        <a:pt x="3270" y="18135"/>
                        <a:pt x="3190" y="18041"/>
                        <a:pt x="3113" y="17944"/>
                      </a:cubicBezTo>
                      <a:cubicBezTo>
                        <a:pt x="3035" y="17848"/>
                        <a:pt x="2959" y="17749"/>
                        <a:pt x="2885" y="17649"/>
                      </a:cubicBezTo>
                      <a:cubicBezTo>
                        <a:pt x="2773" y="17500"/>
                        <a:pt x="2665" y="17346"/>
                        <a:pt x="2561" y="17189"/>
                      </a:cubicBezTo>
                      <a:cubicBezTo>
                        <a:pt x="2492" y="17084"/>
                        <a:pt x="2424" y="16978"/>
                        <a:pt x="2358" y="16870"/>
                      </a:cubicBezTo>
                      <a:cubicBezTo>
                        <a:pt x="2292" y="16762"/>
                        <a:pt x="2228" y="16653"/>
                        <a:pt x="2165" y="16542"/>
                      </a:cubicBezTo>
                      <a:cubicBezTo>
                        <a:pt x="2134" y="16487"/>
                        <a:pt x="2103" y="16432"/>
                        <a:pt x="2073" y="16376"/>
                      </a:cubicBezTo>
                      <a:cubicBezTo>
                        <a:pt x="1982" y="16208"/>
                        <a:pt x="1894" y="16037"/>
                        <a:pt x="1810" y="15863"/>
                      </a:cubicBezTo>
                      <a:cubicBezTo>
                        <a:pt x="1755" y="15748"/>
                        <a:pt x="1701" y="15630"/>
                        <a:pt x="1648" y="15512"/>
                      </a:cubicBezTo>
                      <a:cubicBezTo>
                        <a:pt x="1570" y="15335"/>
                        <a:pt x="1495" y="15155"/>
                        <a:pt x="1424" y="14973"/>
                      </a:cubicBezTo>
                      <a:cubicBezTo>
                        <a:pt x="1377" y="14851"/>
                        <a:pt x="1331" y="14729"/>
                        <a:pt x="1287" y="14605"/>
                      </a:cubicBezTo>
                      <a:cubicBezTo>
                        <a:pt x="1243" y="14482"/>
                        <a:pt x="1201" y="14357"/>
                        <a:pt x="1160" y="14231"/>
                      </a:cubicBezTo>
                      <a:cubicBezTo>
                        <a:pt x="1120" y="14106"/>
                        <a:pt x="1081" y="13979"/>
                        <a:pt x="1044" y="13853"/>
                      </a:cubicBezTo>
                      <a:cubicBezTo>
                        <a:pt x="1007" y="13725"/>
                        <a:pt x="971" y="13597"/>
                        <a:pt x="937" y="13469"/>
                      </a:cubicBezTo>
                      <a:cubicBezTo>
                        <a:pt x="836" y="13083"/>
                        <a:pt x="749" y="12690"/>
                        <a:pt x="679" y="12292"/>
                      </a:cubicBezTo>
                      <a:cubicBezTo>
                        <a:pt x="655" y="12160"/>
                        <a:pt x="633" y="12026"/>
                        <a:pt x="612" y="11893"/>
                      </a:cubicBezTo>
                      <a:cubicBezTo>
                        <a:pt x="572" y="11626"/>
                        <a:pt x="538" y="11356"/>
                        <a:pt x="511" y="11087"/>
                      </a:cubicBezTo>
                      <a:cubicBezTo>
                        <a:pt x="498" y="10952"/>
                        <a:pt x="486" y="10816"/>
                        <a:pt x="475" y="10681"/>
                      </a:cubicBezTo>
                      <a:cubicBezTo>
                        <a:pt x="460" y="10477"/>
                        <a:pt x="449" y="10274"/>
                        <a:pt x="441" y="10069"/>
                      </a:cubicBezTo>
                      <a:cubicBezTo>
                        <a:pt x="434" y="9865"/>
                        <a:pt x="430" y="9661"/>
                        <a:pt x="430" y="9456"/>
                      </a:cubicBezTo>
                      <a:cubicBezTo>
                        <a:pt x="430" y="9252"/>
                        <a:pt x="434" y="9048"/>
                        <a:pt x="441" y="8844"/>
                      </a:cubicBezTo>
                      <a:cubicBezTo>
                        <a:pt x="444" y="8776"/>
                        <a:pt x="446" y="8707"/>
                        <a:pt x="450" y="8639"/>
                      </a:cubicBezTo>
                      <a:cubicBezTo>
                        <a:pt x="457" y="8504"/>
                        <a:pt x="465" y="8367"/>
                        <a:pt x="475" y="8232"/>
                      </a:cubicBezTo>
                      <a:cubicBezTo>
                        <a:pt x="491" y="8029"/>
                        <a:pt x="510" y="7826"/>
                        <a:pt x="533" y="7624"/>
                      </a:cubicBezTo>
                      <a:cubicBezTo>
                        <a:pt x="548" y="7489"/>
                        <a:pt x="565" y="7355"/>
                        <a:pt x="583" y="7221"/>
                      </a:cubicBezTo>
                      <a:cubicBezTo>
                        <a:pt x="611" y="7020"/>
                        <a:pt x="643" y="6820"/>
                        <a:pt x="679" y="6620"/>
                      </a:cubicBezTo>
                      <a:cubicBezTo>
                        <a:pt x="738" y="6289"/>
                        <a:pt x="808" y="5961"/>
                        <a:pt x="888" y="5637"/>
                      </a:cubicBezTo>
                      <a:cubicBezTo>
                        <a:pt x="920" y="5507"/>
                        <a:pt x="954" y="5379"/>
                        <a:pt x="989" y="5251"/>
                      </a:cubicBezTo>
                      <a:cubicBezTo>
                        <a:pt x="1113" y="4803"/>
                        <a:pt x="1258" y="4365"/>
                        <a:pt x="1424" y="3940"/>
                      </a:cubicBezTo>
                      <a:cubicBezTo>
                        <a:pt x="1495" y="3757"/>
                        <a:pt x="1570" y="3577"/>
                        <a:pt x="1648" y="3400"/>
                      </a:cubicBezTo>
                      <a:cubicBezTo>
                        <a:pt x="2144" y="2282"/>
                        <a:pt x="2791" y="1268"/>
                        <a:pt x="3589" y="422"/>
                      </a:cubicBezTo>
                      <a:lnTo>
                        <a:pt x="3308" y="0"/>
                      </a:lnTo>
                      <a:cubicBezTo>
                        <a:pt x="-1558" y="5155"/>
                        <a:pt x="-1056" y="16272"/>
                        <a:pt x="4815" y="20195"/>
                      </a:cubicBezTo>
                      <a:cubicBezTo>
                        <a:pt x="6141" y="21081"/>
                        <a:pt x="7741" y="21600"/>
                        <a:pt x="9615" y="21600"/>
                      </a:cubicBezTo>
                      <a:lnTo>
                        <a:pt x="19774" y="21600"/>
                      </a:lnTo>
                      <a:cubicBezTo>
                        <a:pt x="19772" y="21599"/>
                        <a:pt x="19772" y="21599"/>
                        <a:pt x="19770" y="21598"/>
                      </a:cubicBezTo>
                      <a:lnTo>
                        <a:pt x="19770" y="21584"/>
                      </a:lnTo>
                      <a:cubicBezTo>
                        <a:pt x="19921" y="21584"/>
                        <a:pt x="20042" y="21347"/>
                        <a:pt x="20042" y="21056"/>
                      </a:cubicBezTo>
                      <a:close/>
                    </a:path>
                  </a:pathLst>
                </a:custGeom>
                <a:solidFill>
                  <a:srgbClr val="7ABE6A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90" name="Freeform: Shape 43">
                  <a:extLst>
                    <a:ext uri="{FF2B5EF4-FFF2-40B4-BE49-F238E27FC236}">
                      <a16:creationId xmlns="" xmlns:a16="http://schemas.microsoft.com/office/drawing/2014/main" id="{EEF550C0-C811-45F9-90DB-A387F3FA1FB1}"/>
                    </a:ext>
                  </a:extLst>
                </p:cNvPr>
                <p:cNvSpPr/>
                <p:nvPr/>
              </p:nvSpPr>
              <p:spPr>
                <a:xfrm rot="5400000">
                  <a:off x="6295848" y="2589996"/>
                  <a:ext cx="380463" cy="448492"/>
                </a:xfrm>
                <a:custGeom>
                  <a:avLst/>
                  <a:gdLst>
                    <a:gd name="connsiteX0" fmla="*/ 0 w 364021"/>
                    <a:gd name="connsiteY0" fmla="*/ 0 h 551730"/>
                    <a:gd name="connsiteX1" fmla="*/ 3891 w 364021"/>
                    <a:gd name="connsiteY1" fmla="*/ 0 h 551730"/>
                    <a:gd name="connsiteX2" fmla="*/ 3891 w 364021"/>
                    <a:gd name="connsiteY2" fmla="*/ 103238 h 551730"/>
                    <a:gd name="connsiteX3" fmla="*/ 6267 w 364021"/>
                    <a:gd name="connsiteY3" fmla="*/ 103238 h 551730"/>
                    <a:gd name="connsiteX4" fmla="*/ 50803 w 364021"/>
                    <a:gd name="connsiteY4" fmla="*/ 134443 h 551730"/>
                    <a:gd name="connsiteX5" fmla="*/ 78305 w 364021"/>
                    <a:gd name="connsiteY5" fmla="*/ 125795 h 551730"/>
                    <a:gd name="connsiteX6" fmla="*/ 92892 w 364021"/>
                    <a:gd name="connsiteY6" fmla="*/ 106709 h 551730"/>
                    <a:gd name="connsiteX7" fmla="*/ 92892 w 364021"/>
                    <a:gd name="connsiteY7" fmla="*/ 111192 h 551730"/>
                    <a:gd name="connsiteX8" fmla="*/ 93152 w 364021"/>
                    <a:gd name="connsiteY8" fmla="*/ 110370 h 551730"/>
                    <a:gd name="connsiteX9" fmla="*/ 95493 w 364021"/>
                    <a:gd name="connsiteY9" fmla="*/ 110370 h 551730"/>
                    <a:gd name="connsiteX10" fmla="*/ 183922 w 364021"/>
                    <a:gd name="connsiteY10" fmla="*/ 167591 h 551730"/>
                    <a:gd name="connsiteX11" fmla="*/ 183922 w 364021"/>
                    <a:gd name="connsiteY11" fmla="*/ 165050 h 551730"/>
                    <a:gd name="connsiteX12" fmla="*/ 216003 w 364021"/>
                    <a:gd name="connsiteY12" fmla="*/ 160852 h 551730"/>
                    <a:gd name="connsiteX13" fmla="*/ 269976 w 364021"/>
                    <a:gd name="connsiteY13" fmla="*/ 108182 h 551730"/>
                    <a:gd name="connsiteX14" fmla="*/ 271543 w 364021"/>
                    <a:gd name="connsiteY14" fmla="*/ 108182 h 551730"/>
                    <a:gd name="connsiteX15" fmla="*/ 287098 w 364021"/>
                    <a:gd name="connsiteY15" fmla="*/ 128604 h 551730"/>
                    <a:gd name="connsiteX16" fmla="*/ 314667 w 364021"/>
                    <a:gd name="connsiteY16" fmla="*/ 137264 h 551730"/>
                    <a:gd name="connsiteX17" fmla="*/ 359120 w 364021"/>
                    <a:gd name="connsiteY17" fmla="*/ 106070 h 551730"/>
                    <a:gd name="connsiteX18" fmla="*/ 361412 w 364021"/>
                    <a:gd name="connsiteY18" fmla="*/ 106070 h 551730"/>
                    <a:gd name="connsiteX19" fmla="*/ 361412 w 364021"/>
                    <a:gd name="connsiteY19" fmla="*/ 0 h 551730"/>
                    <a:gd name="connsiteX20" fmla="*/ 364021 w 364021"/>
                    <a:gd name="connsiteY20" fmla="*/ 0 h 551730"/>
                    <a:gd name="connsiteX21" fmla="*/ 364021 w 364021"/>
                    <a:gd name="connsiteY21" fmla="*/ 109660 h 551730"/>
                    <a:gd name="connsiteX22" fmla="*/ 338034 w 364021"/>
                    <a:gd name="connsiteY22" fmla="*/ 176371 h 551730"/>
                    <a:gd name="connsiteX23" fmla="*/ 248107 w 364021"/>
                    <a:gd name="connsiteY23" fmla="*/ 407533 h 551730"/>
                    <a:gd name="connsiteX24" fmla="*/ 195661 w 364021"/>
                    <a:gd name="connsiteY24" fmla="*/ 542367 h 551730"/>
                    <a:gd name="connsiteX25" fmla="*/ 168360 w 364021"/>
                    <a:gd name="connsiteY25" fmla="*/ 542367 h 551730"/>
                    <a:gd name="connsiteX26" fmla="*/ 115914 w 364021"/>
                    <a:gd name="connsiteY26" fmla="*/ 407533 h 551730"/>
                    <a:gd name="connsiteX27" fmla="*/ 25987 w 364021"/>
                    <a:gd name="connsiteY27" fmla="*/ 176371 h 551730"/>
                    <a:gd name="connsiteX28" fmla="*/ 0 w 364021"/>
                    <a:gd name="connsiteY28" fmla="*/ 109660 h 551730"/>
                    <a:gd name="connsiteX0" fmla="*/ 0 w 364021"/>
                    <a:gd name="connsiteY0" fmla="*/ 109660 h 551730"/>
                    <a:gd name="connsiteX1" fmla="*/ 3891 w 364021"/>
                    <a:gd name="connsiteY1" fmla="*/ 0 h 551730"/>
                    <a:gd name="connsiteX2" fmla="*/ 3891 w 364021"/>
                    <a:gd name="connsiteY2" fmla="*/ 103238 h 551730"/>
                    <a:gd name="connsiteX3" fmla="*/ 6267 w 364021"/>
                    <a:gd name="connsiteY3" fmla="*/ 103238 h 551730"/>
                    <a:gd name="connsiteX4" fmla="*/ 50803 w 364021"/>
                    <a:gd name="connsiteY4" fmla="*/ 134443 h 551730"/>
                    <a:gd name="connsiteX5" fmla="*/ 78305 w 364021"/>
                    <a:gd name="connsiteY5" fmla="*/ 125795 h 551730"/>
                    <a:gd name="connsiteX6" fmla="*/ 92892 w 364021"/>
                    <a:gd name="connsiteY6" fmla="*/ 106709 h 551730"/>
                    <a:gd name="connsiteX7" fmla="*/ 92892 w 364021"/>
                    <a:gd name="connsiteY7" fmla="*/ 111192 h 551730"/>
                    <a:gd name="connsiteX8" fmla="*/ 93152 w 364021"/>
                    <a:gd name="connsiteY8" fmla="*/ 110370 h 551730"/>
                    <a:gd name="connsiteX9" fmla="*/ 95493 w 364021"/>
                    <a:gd name="connsiteY9" fmla="*/ 110370 h 551730"/>
                    <a:gd name="connsiteX10" fmla="*/ 183922 w 364021"/>
                    <a:gd name="connsiteY10" fmla="*/ 167591 h 551730"/>
                    <a:gd name="connsiteX11" fmla="*/ 183922 w 364021"/>
                    <a:gd name="connsiteY11" fmla="*/ 165050 h 551730"/>
                    <a:gd name="connsiteX12" fmla="*/ 216003 w 364021"/>
                    <a:gd name="connsiteY12" fmla="*/ 160852 h 551730"/>
                    <a:gd name="connsiteX13" fmla="*/ 269976 w 364021"/>
                    <a:gd name="connsiteY13" fmla="*/ 108182 h 551730"/>
                    <a:gd name="connsiteX14" fmla="*/ 271543 w 364021"/>
                    <a:gd name="connsiteY14" fmla="*/ 108182 h 551730"/>
                    <a:gd name="connsiteX15" fmla="*/ 287098 w 364021"/>
                    <a:gd name="connsiteY15" fmla="*/ 128604 h 551730"/>
                    <a:gd name="connsiteX16" fmla="*/ 314667 w 364021"/>
                    <a:gd name="connsiteY16" fmla="*/ 137264 h 551730"/>
                    <a:gd name="connsiteX17" fmla="*/ 359120 w 364021"/>
                    <a:gd name="connsiteY17" fmla="*/ 106070 h 551730"/>
                    <a:gd name="connsiteX18" fmla="*/ 361412 w 364021"/>
                    <a:gd name="connsiteY18" fmla="*/ 106070 h 551730"/>
                    <a:gd name="connsiteX19" fmla="*/ 361412 w 364021"/>
                    <a:gd name="connsiteY19" fmla="*/ 0 h 551730"/>
                    <a:gd name="connsiteX20" fmla="*/ 364021 w 364021"/>
                    <a:gd name="connsiteY20" fmla="*/ 0 h 551730"/>
                    <a:gd name="connsiteX21" fmla="*/ 364021 w 364021"/>
                    <a:gd name="connsiteY21" fmla="*/ 109660 h 551730"/>
                    <a:gd name="connsiteX22" fmla="*/ 338034 w 364021"/>
                    <a:gd name="connsiteY22" fmla="*/ 176371 h 551730"/>
                    <a:gd name="connsiteX23" fmla="*/ 248107 w 364021"/>
                    <a:gd name="connsiteY23" fmla="*/ 407533 h 551730"/>
                    <a:gd name="connsiteX24" fmla="*/ 195661 w 364021"/>
                    <a:gd name="connsiteY24" fmla="*/ 542367 h 551730"/>
                    <a:gd name="connsiteX25" fmla="*/ 168360 w 364021"/>
                    <a:gd name="connsiteY25" fmla="*/ 542367 h 551730"/>
                    <a:gd name="connsiteX26" fmla="*/ 115914 w 364021"/>
                    <a:gd name="connsiteY26" fmla="*/ 407533 h 551730"/>
                    <a:gd name="connsiteX27" fmla="*/ 25987 w 364021"/>
                    <a:gd name="connsiteY27" fmla="*/ 176371 h 551730"/>
                    <a:gd name="connsiteX28" fmla="*/ 0 w 364021"/>
                    <a:gd name="connsiteY28" fmla="*/ 109660 h 551730"/>
                    <a:gd name="connsiteX0" fmla="*/ 0 w 364021"/>
                    <a:gd name="connsiteY0" fmla="*/ 109660 h 551730"/>
                    <a:gd name="connsiteX1" fmla="*/ 3891 w 364021"/>
                    <a:gd name="connsiteY1" fmla="*/ 103238 h 551730"/>
                    <a:gd name="connsiteX2" fmla="*/ 6267 w 364021"/>
                    <a:gd name="connsiteY2" fmla="*/ 103238 h 551730"/>
                    <a:gd name="connsiteX3" fmla="*/ 50803 w 364021"/>
                    <a:gd name="connsiteY3" fmla="*/ 134443 h 551730"/>
                    <a:gd name="connsiteX4" fmla="*/ 78305 w 364021"/>
                    <a:gd name="connsiteY4" fmla="*/ 125795 h 551730"/>
                    <a:gd name="connsiteX5" fmla="*/ 92892 w 364021"/>
                    <a:gd name="connsiteY5" fmla="*/ 106709 h 551730"/>
                    <a:gd name="connsiteX6" fmla="*/ 92892 w 364021"/>
                    <a:gd name="connsiteY6" fmla="*/ 111192 h 551730"/>
                    <a:gd name="connsiteX7" fmla="*/ 93152 w 364021"/>
                    <a:gd name="connsiteY7" fmla="*/ 110370 h 551730"/>
                    <a:gd name="connsiteX8" fmla="*/ 95493 w 364021"/>
                    <a:gd name="connsiteY8" fmla="*/ 110370 h 551730"/>
                    <a:gd name="connsiteX9" fmla="*/ 183922 w 364021"/>
                    <a:gd name="connsiteY9" fmla="*/ 167591 h 551730"/>
                    <a:gd name="connsiteX10" fmla="*/ 183922 w 364021"/>
                    <a:gd name="connsiteY10" fmla="*/ 165050 h 551730"/>
                    <a:gd name="connsiteX11" fmla="*/ 216003 w 364021"/>
                    <a:gd name="connsiteY11" fmla="*/ 160852 h 551730"/>
                    <a:gd name="connsiteX12" fmla="*/ 269976 w 364021"/>
                    <a:gd name="connsiteY12" fmla="*/ 108182 h 551730"/>
                    <a:gd name="connsiteX13" fmla="*/ 271543 w 364021"/>
                    <a:gd name="connsiteY13" fmla="*/ 108182 h 551730"/>
                    <a:gd name="connsiteX14" fmla="*/ 287098 w 364021"/>
                    <a:gd name="connsiteY14" fmla="*/ 128604 h 551730"/>
                    <a:gd name="connsiteX15" fmla="*/ 314667 w 364021"/>
                    <a:gd name="connsiteY15" fmla="*/ 137264 h 551730"/>
                    <a:gd name="connsiteX16" fmla="*/ 359120 w 364021"/>
                    <a:gd name="connsiteY16" fmla="*/ 106070 h 551730"/>
                    <a:gd name="connsiteX17" fmla="*/ 361412 w 364021"/>
                    <a:gd name="connsiteY17" fmla="*/ 106070 h 551730"/>
                    <a:gd name="connsiteX18" fmla="*/ 361412 w 364021"/>
                    <a:gd name="connsiteY18" fmla="*/ 0 h 551730"/>
                    <a:gd name="connsiteX19" fmla="*/ 364021 w 364021"/>
                    <a:gd name="connsiteY19" fmla="*/ 0 h 551730"/>
                    <a:gd name="connsiteX20" fmla="*/ 364021 w 364021"/>
                    <a:gd name="connsiteY20" fmla="*/ 109660 h 551730"/>
                    <a:gd name="connsiteX21" fmla="*/ 338034 w 364021"/>
                    <a:gd name="connsiteY21" fmla="*/ 176371 h 551730"/>
                    <a:gd name="connsiteX22" fmla="*/ 248107 w 364021"/>
                    <a:gd name="connsiteY22" fmla="*/ 407533 h 551730"/>
                    <a:gd name="connsiteX23" fmla="*/ 195661 w 364021"/>
                    <a:gd name="connsiteY23" fmla="*/ 542367 h 551730"/>
                    <a:gd name="connsiteX24" fmla="*/ 168360 w 364021"/>
                    <a:gd name="connsiteY24" fmla="*/ 542367 h 551730"/>
                    <a:gd name="connsiteX25" fmla="*/ 115914 w 364021"/>
                    <a:gd name="connsiteY25" fmla="*/ 407533 h 551730"/>
                    <a:gd name="connsiteX26" fmla="*/ 25987 w 364021"/>
                    <a:gd name="connsiteY26" fmla="*/ 176371 h 551730"/>
                    <a:gd name="connsiteX27" fmla="*/ 0 w 364021"/>
                    <a:gd name="connsiteY27" fmla="*/ 109660 h 551730"/>
                    <a:gd name="connsiteX0" fmla="*/ 0 w 364021"/>
                    <a:gd name="connsiteY0" fmla="*/ 109660 h 551730"/>
                    <a:gd name="connsiteX1" fmla="*/ 3891 w 364021"/>
                    <a:gd name="connsiteY1" fmla="*/ 103238 h 551730"/>
                    <a:gd name="connsiteX2" fmla="*/ 6267 w 364021"/>
                    <a:gd name="connsiteY2" fmla="*/ 103238 h 551730"/>
                    <a:gd name="connsiteX3" fmla="*/ 50803 w 364021"/>
                    <a:gd name="connsiteY3" fmla="*/ 134443 h 551730"/>
                    <a:gd name="connsiteX4" fmla="*/ 78305 w 364021"/>
                    <a:gd name="connsiteY4" fmla="*/ 125795 h 551730"/>
                    <a:gd name="connsiteX5" fmla="*/ 92892 w 364021"/>
                    <a:gd name="connsiteY5" fmla="*/ 106709 h 551730"/>
                    <a:gd name="connsiteX6" fmla="*/ 92892 w 364021"/>
                    <a:gd name="connsiteY6" fmla="*/ 111192 h 551730"/>
                    <a:gd name="connsiteX7" fmla="*/ 93152 w 364021"/>
                    <a:gd name="connsiteY7" fmla="*/ 110370 h 551730"/>
                    <a:gd name="connsiteX8" fmla="*/ 95493 w 364021"/>
                    <a:gd name="connsiteY8" fmla="*/ 110370 h 551730"/>
                    <a:gd name="connsiteX9" fmla="*/ 183922 w 364021"/>
                    <a:gd name="connsiteY9" fmla="*/ 167591 h 551730"/>
                    <a:gd name="connsiteX10" fmla="*/ 183922 w 364021"/>
                    <a:gd name="connsiteY10" fmla="*/ 165050 h 551730"/>
                    <a:gd name="connsiteX11" fmla="*/ 216003 w 364021"/>
                    <a:gd name="connsiteY11" fmla="*/ 160852 h 551730"/>
                    <a:gd name="connsiteX12" fmla="*/ 269976 w 364021"/>
                    <a:gd name="connsiteY12" fmla="*/ 108182 h 551730"/>
                    <a:gd name="connsiteX13" fmla="*/ 271543 w 364021"/>
                    <a:gd name="connsiteY13" fmla="*/ 108182 h 551730"/>
                    <a:gd name="connsiteX14" fmla="*/ 287098 w 364021"/>
                    <a:gd name="connsiteY14" fmla="*/ 128604 h 551730"/>
                    <a:gd name="connsiteX15" fmla="*/ 314667 w 364021"/>
                    <a:gd name="connsiteY15" fmla="*/ 137264 h 551730"/>
                    <a:gd name="connsiteX16" fmla="*/ 359120 w 364021"/>
                    <a:gd name="connsiteY16" fmla="*/ 106070 h 551730"/>
                    <a:gd name="connsiteX17" fmla="*/ 361412 w 364021"/>
                    <a:gd name="connsiteY17" fmla="*/ 106070 h 551730"/>
                    <a:gd name="connsiteX18" fmla="*/ 361412 w 364021"/>
                    <a:gd name="connsiteY18" fmla="*/ 0 h 551730"/>
                    <a:gd name="connsiteX19" fmla="*/ 364021 w 364021"/>
                    <a:gd name="connsiteY19" fmla="*/ 109660 h 551730"/>
                    <a:gd name="connsiteX20" fmla="*/ 338034 w 364021"/>
                    <a:gd name="connsiteY20" fmla="*/ 176371 h 551730"/>
                    <a:gd name="connsiteX21" fmla="*/ 248107 w 364021"/>
                    <a:gd name="connsiteY21" fmla="*/ 407533 h 551730"/>
                    <a:gd name="connsiteX22" fmla="*/ 195661 w 364021"/>
                    <a:gd name="connsiteY22" fmla="*/ 542367 h 551730"/>
                    <a:gd name="connsiteX23" fmla="*/ 168360 w 364021"/>
                    <a:gd name="connsiteY23" fmla="*/ 542367 h 551730"/>
                    <a:gd name="connsiteX24" fmla="*/ 115914 w 364021"/>
                    <a:gd name="connsiteY24" fmla="*/ 407533 h 551730"/>
                    <a:gd name="connsiteX25" fmla="*/ 25987 w 364021"/>
                    <a:gd name="connsiteY25" fmla="*/ 176371 h 551730"/>
                    <a:gd name="connsiteX26" fmla="*/ 0 w 364021"/>
                    <a:gd name="connsiteY26" fmla="*/ 109660 h 551730"/>
                    <a:gd name="connsiteX0" fmla="*/ 0 w 364021"/>
                    <a:gd name="connsiteY0" fmla="*/ 6422 h 448492"/>
                    <a:gd name="connsiteX1" fmla="*/ 3891 w 364021"/>
                    <a:gd name="connsiteY1" fmla="*/ 0 h 448492"/>
                    <a:gd name="connsiteX2" fmla="*/ 6267 w 364021"/>
                    <a:gd name="connsiteY2" fmla="*/ 0 h 448492"/>
                    <a:gd name="connsiteX3" fmla="*/ 50803 w 364021"/>
                    <a:gd name="connsiteY3" fmla="*/ 31205 h 448492"/>
                    <a:gd name="connsiteX4" fmla="*/ 78305 w 364021"/>
                    <a:gd name="connsiteY4" fmla="*/ 22557 h 448492"/>
                    <a:gd name="connsiteX5" fmla="*/ 92892 w 364021"/>
                    <a:gd name="connsiteY5" fmla="*/ 3471 h 448492"/>
                    <a:gd name="connsiteX6" fmla="*/ 92892 w 364021"/>
                    <a:gd name="connsiteY6" fmla="*/ 7954 h 448492"/>
                    <a:gd name="connsiteX7" fmla="*/ 93152 w 364021"/>
                    <a:gd name="connsiteY7" fmla="*/ 7132 h 448492"/>
                    <a:gd name="connsiteX8" fmla="*/ 95493 w 364021"/>
                    <a:gd name="connsiteY8" fmla="*/ 7132 h 448492"/>
                    <a:gd name="connsiteX9" fmla="*/ 183922 w 364021"/>
                    <a:gd name="connsiteY9" fmla="*/ 64353 h 448492"/>
                    <a:gd name="connsiteX10" fmla="*/ 183922 w 364021"/>
                    <a:gd name="connsiteY10" fmla="*/ 61812 h 448492"/>
                    <a:gd name="connsiteX11" fmla="*/ 216003 w 364021"/>
                    <a:gd name="connsiteY11" fmla="*/ 57614 h 448492"/>
                    <a:gd name="connsiteX12" fmla="*/ 269976 w 364021"/>
                    <a:gd name="connsiteY12" fmla="*/ 4944 h 448492"/>
                    <a:gd name="connsiteX13" fmla="*/ 271543 w 364021"/>
                    <a:gd name="connsiteY13" fmla="*/ 4944 h 448492"/>
                    <a:gd name="connsiteX14" fmla="*/ 287098 w 364021"/>
                    <a:gd name="connsiteY14" fmla="*/ 25366 h 448492"/>
                    <a:gd name="connsiteX15" fmla="*/ 314667 w 364021"/>
                    <a:gd name="connsiteY15" fmla="*/ 34026 h 448492"/>
                    <a:gd name="connsiteX16" fmla="*/ 359120 w 364021"/>
                    <a:gd name="connsiteY16" fmla="*/ 2832 h 448492"/>
                    <a:gd name="connsiteX17" fmla="*/ 361412 w 364021"/>
                    <a:gd name="connsiteY17" fmla="*/ 2832 h 448492"/>
                    <a:gd name="connsiteX18" fmla="*/ 364021 w 364021"/>
                    <a:gd name="connsiteY18" fmla="*/ 6422 h 448492"/>
                    <a:gd name="connsiteX19" fmla="*/ 338034 w 364021"/>
                    <a:gd name="connsiteY19" fmla="*/ 73133 h 448492"/>
                    <a:gd name="connsiteX20" fmla="*/ 248107 w 364021"/>
                    <a:gd name="connsiteY20" fmla="*/ 304295 h 448492"/>
                    <a:gd name="connsiteX21" fmla="*/ 195661 w 364021"/>
                    <a:gd name="connsiteY21" fmla="*/ 439129 h 448492"/>
                    <a:gd name="connsiteX22" fmla="*/ 168360 w 364021"/>
                    <a:gd name="connsiteY22" fmla="*/ 439129 h 448492"/>
                    <a:gd name="connsiteX23" fmla="*/ 115914 w 364021"/>
                    <a:gd name="connsiteY23" fmla="*/ 304295 h 448492"/>
                    <a:gd name="connsiteX24" fmla="*/ 25987 w 364021"/>
                    <a:gd name="connsiteY24" fmla="*/ 73133 h 448492"/>
                    <a:gd name="connsiteX25" fmla="*/ 0 w 364021"/>
                    <a:gd name="connsiteY25" fmla="*/ 6422 h 44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64021" h="448492">
                      <a:moveTo>
                        <a:pt x="0" y="6422"/>
                      </a:moveTo>
                      <a:lnTo>
                        <a:pt x="3891" y="0"/>
                      </a:lnTo>
                      <a:lnTo>
                        <a:pt x="6267" y="0"/>
                      </a:lnTo>
                      <a:cubicBezTo>
                        <a:pt x="12096" y="17966"/>
                        <a:pt x="29695" y="31205"/>
                        <a:pt x="50803" y="31205"/>
                      </a:cubicBezTo>
                      <a:cubicBezTo>
                        <a:pt x="61130" y="31205"/>
                        <a:pt x="70623" y="27974"/>
                        <a:pt x="78305" y="22557"/>
                      </a:cubicBezTo>
                      <a:lnTo>
                        <a:pt x="92892" y="3471"/>
                      </a:lnTo>
                      <a:lnTo>
                        <a:pt x="92892" y="7954"/>
                      </a:lnTo>
                      <a:cubicBezTo>
                        <a:pt x="92957" y="7625"/>
                        <a:pt x="93087" y="7461"/>
                        <a:pt x="93152" y="7132"/>
                      </a:cubicBezTo>
                      <a:lnTo>
                        <a:pt x="95493" y="7132"/>
                      </a:lnTo>
                      <a:cubicBezTo>
                        <a:pt x="95493" y="38702"/>
                        <a:pt x="135091" y="64353"/>
                        <a:pt x="183922" y="64353"/>
                      </a:cubicBezTo>
                      <a:lnTo>
                        <a:pt x="183922" y="61812"/>
                      </a:lnTo>
                      <a:lnTo>
                        <a:pt x="216003" y="57614"/>
                      </a:lnTo>
                      <a:cubicBezTo>
                        <a:pt x="247710" y="48927"/>
                        <a:pt x="269976" y="28595"/>
                        <a:pt x="269976" y="4944"/>
                      </a:cubicBezTo>
                      <a:lnTo>
                        <a:pt x="271543" y="4944"/>
                      </a:lnTo>
                      <a:lnTo>
                        <a:pt x="287098" y="25366"/>
                      </a:lnTo>
                      <a:cubicBezTo>
                        <a:pt x="294794" y="30795"/>
                        <a:pt x="304311" y="34026"/>
                        <a:pt x="314667" y="34026"/>
                      </a:cubicBezTo>
                      <a:cubicBezTo>
                        <a:pt x="335624" y="34026"/>
                        <a:pt x="353226" y="20756"/>
                        <a:pt x="359120" y="2832"/>
                      </a:cubicBezTo>
                      <a:lnTo>
                        <a:pt x="361412" y="2832"/>
                      </a:lnTo>
                      <a:lnTo>
                        <a:pt x="364021" y="6422"/>
                      </a:lnTo>
                      <a:lnTo>
                        <a:pt x="338034" y="73133"/>
                      </a:lnTo>
                      <a:lnTo>
                        <a:pt x="248107" y="304295"/>
                      </a:lnTo>
                      <a:lnTo>
                        <a:pt x="195661" y="439129"/>
                      </a:lnTo>
                      <a:cubicBezTo>
                        <a:pt x="190808" y="451613"/>
                        <a:pt x="173112" y="451613"/>
                        <a:pt x="168360" y="439129"/>
                      </a:cubicBezTo>
                      <a:lnTo>
                        <a:pt x="115914" y="304295"/>
                      </a:lnTo>
                      <a:lnTo>
                        <a:pt x="25987" y="73133"/>
                      </a:lnTo>
                      <a:lnTo>
                        <a:pt x="0" y="6422"/>
                      </a:lnTo>
                      <a:close/>
                    </a:path>
                  </a:pathLst>
                </a:custGeom>
                <a:solidFill>
                  <a:srgbClr val="EED6C2"/>
                </a:solidFill>
                <a:ln w="12700">
                  <a:miter lim="400000"/>
                </a:ln>
              </p:spPr>
              <p:txBody>
                <a:bodyPr wrap="square" lIns="38100" tIns="38100" rIns="38100" bIns="38100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  <p:sp>
              <p:nvSpPr>
                <p:cNvPr id="91" name="Freeform: Shape 44">
                  <a:extLst>
                    <a:ext uri="{FF2B5EF4-FFF2-40B4-BE49-F238E27FC236}">
                      <a16:creationId xmlns="" xmlns:a16="http://schemas.microsoft.com/office/drawing/2014/main" id="{9DCD8B91-B2F7-4E5F-A0B0-9F5B6B88F29C}"/>
                    </a:ext>
                  </a:extLst>
                </p:cNvPr>
                <p:cNvSpPr/>
                <p:nvPr/>
              </p:nvSpPr>
              <p:spPr>
                <a:xfrm rot="10800000">
                  <a:off x="6249314" y="2749119"/>
                  <a:ext cx="148293" cy="132405"/>
                </a:xfrm>
                <a:custGeom>
                  <a:avLst/>
                  <a:gdLst>
                    <a:gd name="connsiteX0" fmla="*/ 8522 w 148293"/>
                    <a:gd name="connsiteY0" fmla="*/ 0 h 126683"/>
                    <a:gd name="connsiteX1" fmla="*/ 138930 w 148293"/>
                    <a:gd name="connsiteY1" fmla="*/ 50725 h 126683"/>
                    <a:gd name="connsiteX2" fmla="*/ 148293 w 148293"/>
                    <a:gd name="connsiteY2" fmla="*/ 64413 h 126683"/>
                    <a:gd name="connsiteX3" fmla="*/ 140533 w 148293"/>
                    <a:gd name="connsiteY3" fmla="*/ 75695 h 126683"/>
                    <a:gd name="connsiteX4" fmla="*/ 9486 w 148293"/>
                    <a:gd name="connsiteY4" fmla="*/ 126683 h 126683"/>
                    <a:gd name="connsiteX5" fmla="*/ 0 w 148293"/>
                    <a:gd name="connsiteY5" fmla="*/ 59911 h 126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293" h="126683">
                      <a:moveTo>
                        <a:pt x="8522" y="0"/>
                      </a:moveTo>
                      <a:lnTo>
                        <a:pt x="138930" y="50725"/>
                      </a:lnTo>
                      <a:cubicBezTo>
                        <a:pt x="145172" y="53151"/>
                        <a:pt x="148293" y="58789"/>
                        <a:pt x="148293" y="64413"/>
                      </a:cubicBezTo>
                      <a:lnTo>
                        <a:pt x="140533" y="75695"/>
                      </a:lnTo>
                      <a:lnTo>
                        <a:pt x="9486" y="126683"/>
                      </a:lnTo>
                      <a:cubicBezTo>
                        <a:pt x="3474" y="106306"/>
                        <a:pt x="0" y="83767"/>
                        <a:pt x="0" y="59911"/>
                      </a:cubicBezTo>
                      <a:close/>
                    </a:path>
                  </a:pathLst>
                </a:custGeom>
                <a:solidFill>
                  <a:srgbClr val="42B56B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endParaRPr sz="30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="" xmlns:p14="http://schemas.microsoft.com/office/powerpoint/2010/main" val="134519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Вступительные испытания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8150" y="714356"/>
            <a:ext cx="9797831" cy="338554"/>
          </a:xfrm>
        </p:spPr>
        <p:txBody>
          <a:bodyPr/>
          <a:lstStyle/>
          <a:p>
            <a:r>
              <a:rPr lang="ru-RU" sz="1600" dirty="0" smtClean="0"/>
              <a:t>Чек-лист «Создание специальных условий»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4" name="Группа 63"/>
          <p:cNvGrpSpPr/>
          <p:nvPr/>
        </p:nvGrpSpPr>
        <p:grpSpPr>
          <a:xfrm>
            <a:off x="523836" y="1214422"/>
            <a:ext cx="6357982" cy="3929090"/>
            <a:chOff x="595274" y="1500174"/>
            <a:chExt cx="6500858" cy="4214842"/>
          </a:xfrm>
        </p:grpSpPr>
        <p:grpSp>
          <p:nvGrpSpPr>
            <p:cNvPr id="39" name="Groupe 39"/>
            <p:cNvGrpSpPr/>
            <p:nvPr/>
          </p:nvGrpSpPr>
          <p:grpSpPr>
            <a:xfrm>
              <a:off x="2809853" y="3929066"/>
              <a:ext cx="1928826" cy="1643074"/>
              <a:chOff x="502144" y="4009086"/>
              <a:chExt cx="2363185" cy="2387008"/>
            </a:xfrm>
            <a:solidFill>
              <a:srgbClr val="ED8C17"/>
            </a:solidFill>
          </p:grpSpPr>
          <p:sp>
            <p:nvSpPr>
              <p:cNvPr id="40" name="Rectangle 3"/>
              <p:cNvSpPr/>
              <p:nvPr/>
            </p:nvSpPr>
            <p:spPr>
              <a:xfrm>
                <a:off x="525538" y="4168008"/>
                <a:ext cx="2234044" cy="2173783"/>
              </a:xfrm>
              <a:custGeom>
                <a:avLst/>
                <a:gdLst>
                  <a:gd name="connsiteX0" fmla="*/ 0 w 2798440"/>
                  <a:gd name="connsiteY0" fmla="*/ 0 h 2808312"/>
                  <a:gd name="connsiteX1" fmla="*/ 2798440 w 2798440"/>
                  <a:gd name="connsiteY1" fmla="*/ 0 h 2808312"/>
                  <a:gd name="connsiteX2" fmla="*/ 2798440 w 2798440"/>
                  <a:gd name="connsiteY2" fmla="*/ 2808312 h 2808312"/>
                  <a:gd name="connsiteX3" fmla="*/ 0 w 2798440"/>
                  <a:gd name="connsiteY3" fmla="*/ 2808312 h 2808312"/>
                  <a:gd name="connsiteX4" fmla="*/ 0 w 2798440"/>
                  <a:gd name="connsiteY4" fmla="*/ 0 h 2808312"/>
                  <a:gd name="connsiteX0" fmla="*/ 0 w 2900040"/>
                  <a:gd name="connsiteY0" fmla="*/ 0 h 2808312"/>
                  <a:gd name="connsiteX1" fmla="*/ 2900040 w 2900040"/>
                  <a:gd name="connsiteY1" fmla="*/ 76200 h 2808312"/>
                  <a:gd name="connsiteX2" fmla="*/ 2798440 w 2900040"/>
                  <a:gd name="connsiteY2" fmla="*/ 2808312 h 2808312"/>
                  <a:gd name="connsiteX3" fmla="*/ 0 w 2900040"/>
                  <a:gd name="connsiteY3" fmla="*/ 2808312 h 2808312"/>
                  <a:gd name="connsiteX4" fmla="*/ 0 w 2900040"/>
                  <a:gd name="connsiteY4" fmla="*/ 0 h 2808312"/>
                  <a:gd name="connsiteX0" fmla="*/ 171450 w 2900040"/>
                  <a:gd name="connsiteY0" fmla="*/ 0 h 2827362"/>
                  <a:gd name="connsiteX1" fmla="*/ 2900040 w 2900040"/>
                  <a:gd name="connsiteY1" fmla="*/ 95250 h 2827362"/>
                  <a:gd name="connsiteX2" fmla="*/ 2798440 w 2900040"/>
                  <a:gd name="connsiteY2" fmla="*/ 2827362 h 2827362"/>
                  <a:gd name="connsiteX3" fmla="*/ 0 w 2900040"/>
                  <a:gd name="connsiteY3" fmla="*/ 2827362 h 2827362"/>
                  <a:gd name="connsiteX4" fmla="*/ 171450 w 2900040"/>
                  <a:gd name="connsiteY4" fmla="*/ 0 h 2827362"/>
                  <a:gd name="connsiteX0" fmla="*/ 0 w 2728590"/>
                  <a:gd name="connsiteY0" fmla="*/ 0 h 2827362"/>
                  <a:gd name="connsiteX1" fmla="*/ 2728590 w 2728590"/>
                  <a:gd name="connsiteY1" fmla="*/ 95250 h 2827362"/>
                  <a:gd name="connsiteX2" fmla="*/ 2626990 w 2728590"/>
                  <a:gd name="connsiteY2" fmla="*/ 2827362 h 2827362"/>
                  <a:gd name="connsiteX3" fmla="*/ 0 w 2728590"/>
                  <a:gd name="connsiteY3" fmla="*/ 2586062 h 2827362"/>
                  <a:gd name="connsiteX4" fmla="*/ 0 w 2728590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175198 w 2776580"/>
                  <a:gd name="connsiteY0" fmla="*/ 0 h 2827362"/>
                  <a:gd name="connsiteX1" fmla="*/ 2776580 w 2776580"/>
                  <a:gd name="connsiteY1" fmla="*/ 95250 h 2827362"/>
                  <a:gd name="connsiteX2" fmla="*/ 2674980 w 2776580"/>
                  <a:gd name="connsiteY2" fmla="*/ 2827362 h 2827362"/>
                  <a:gd name="connsiteX3" fmla="*/ 47990 w 2776580"/>
                  <a:gd name="connsiteY3" fmla="*/ 2586062 h 2827362"/>
                  <a:gd name="connsiteX4" fmla="*/ 175198 w 2776580"/>
                  <a:gd name="connsiteY4" fmla="*/ 0 h 2827362"/>
                  <a:gd name="connsiteX0" fmla="*/ 175198 w 2776580"/>
                  <a:gd name="connsiteY0" fmla="*/ 0 h 2782269"/>
                  <a:gd name="connsiteX1" fmla="*/ 2776580 w 2776580"/>
                  <a:gd name="connsiteY1" fmla="*/ 95250 h 2782269"/>
                  <a:gd name="connsiteX2" fmla="*/ 2690881 w 2776580"/>
                  <a:gd name="connsiteY2" fmla="*/ 2771708 h 2782269"/>
                  <a:gd name="connsiteX3" fmla="*/ 47990 w 2776580"/>
                  <a:gd name="connsiteY3" fmla="*/ 2586062 h 2782269"/>
                  <a:gd name="connsiteX4" fmla="*/ 175198 w 2776580"/>
                  <a:gd name="connsiteY4" fmla="*/ 0 h 2782269"/>
                  <a:gd name="connsiteX0" fmla="*/ 175198 w 2776580"/>
                  <a:gd name="connsiteY0" fmla="*/ 0 h 2773467"/>
                  <a:gd name="connsiteX1" fmla="*/ 2776580 w 2776580"/>
                  <a:gd name="connsiteY1" fmla="*/ 95250 h 2773467"/>
                  <a:gd name="connsiteX2" fmla="*/ 2762436 w 2776580"/>
                  <a:gd name="connsiteY2" fmla="*/ 2755807 h 2773467"/>
                  <a:gd name="connsiteX3" fmla="*/ 47990 w 2776580"/>
                  <a:gd name="connsiteY3" fmla="*/ 2586062 h 2773467"/>
                  <a:gd name="connsiteX4" fmla="*/ 175198 w 2776580"/>
                  <a:gd name="connsiteY4" fmla="*/ 0 h 2773467"/>
                  <a:gd name="connsiteX0" fmla="*/ 175198 w 2794791"/>
                  <a:gd name="connsiteY0" fmla="*/ 0 h 2777766"/>
                  <a:gd name="connsiteX1" fmla="*/ 2776580 w 2794791"/>
                  <a:gd name="connsiteY1" fmla="*/ 95250 h 2777766"/>
                  <a:gd name="connsiteX2" fmla="*/ 2794238 w 2794791"/>
                  <a:gd name="connsiteY2" fmla="*/ 2763757 h 2777766"/>
                  <a:gd name="connsiteX3" fmla="*/ 47990 w 2794791"/>
                  <a:gd name="connsiteY3" fmla="*/ 2586062 h 2777766"/>
                  <a:gd name="connsiteX4" fmla="*/ 175198 w 2794791"/>
                  <a:gd name="connsiteY4" fmla="*/ 0 h 2777766"/>
                  <a:gd name="connsiteX0" fmla="*/ 175198 w 2834230"/>
                  <a:gd name="connsiteY0" fmla="*/ 0 h 2777766"/>
                  <a:gd name="connsiteX1" fmla="*/ 2776580 w 2834230"/>
                  <a:gd name="connsiteY1" fmla="*/ 95250 h 2777766"/>
                  <a:gd name="connsiteX2" fmla="*/ 2833991 w 2834230"/>
                  <a:gd name="connsiteY2" fmla="*/ 2763757 h 2777766"/>
                  <a:gd name="connsiteX3" fmla="*/ 47990 w 2834230"/>
                  <a:gd name="connsiteY3" fmla="*/ 2586062 h 2777766"/>
                  <a:gd name="connsiteX4" fmla="*/ 175198 w 2834230"/>
                  <a:gd name="connsiteY4" fmla="*/ 0 h 2777766"/>
                  <a:gd name="connsiteX0" fmla="*/ 175198 w 2881835"/>
                  <a:gd name="connsiteY0" fmla="*/ 0 h 2782269"/>
                  <a:gd name="connsiteX1" fmla="*/ 2776580 w 2881835"/>
                  <a:gd name="connsiteY1" fmla="*/ 95250 h 2782269"/>
                  <a:gd name="connsiteX2" fmla="*/ 2881694 w 2881835"/>
                  <a:gd name="connsiteY2" fmla="*/ 2771707 h 2782269"/>
                  <a:gd name="connsiteX3" fmla="*/ 47990 w 2881835"/>
                  <a:gd name="connsiteY3" fmla="*/ 2586062 h 2782269"/>
                  <a:gd name="connsiteX4" fmla="*/ 175198 w 2881835"/>
                  <a:gd name="connsiteY4" fmla="*/ 0 h 2782269"/>
                  <a:gd name="connsiteX0" fmla="*/ 175198 w 2858020"/>
                  <a:gd name="connsiteY0" fmla="*/ 0 h 2769357"/>
                  <a:gd name="connsiteX1" fmla="*/ 2776580 w 2858020"/>
                  <a:gd name="connsiteY1" fmla="*/ 95250 h 2769357"/>
                  <a:gd name="connsiteX2" fmla="*/ 2857843 w 2858020"/>
                  <a:gd name="connsiteY2" fmla="*/ 2747855 h 2769357"/>
                  <a:gd name="connsiteX3" fmla="*/ 47990 w 2858020"/>
                  <a:gd name="connsiteY3" fmla="*/ 2586062 h 2769357"/>
                  <a:gd name="connsiteX4" fmla="*/ 175198 w 2858020"/>
                  <a:gd name="connsiteY4" fmla="*/ 0 h 2769357"/>
                  <a:gd name="connsiteX0" fmla="*/ 215022 w 2853154"/>
                  <a:gd name="connsiteY0" fmla="*/ 0 h 2769357"/>
                  <a:gd name="connsiteX1" fmla="*/ 2771714 w 2853154"/>
                  <a:gd name="connsiteY1" fmla="*/ 95250 h 2769357"/>
                  <a:gd name="connsiteX2" fmla="*/ 2852977 w 2853154"/>
                  <a:gd name="connsiteY2" fmla="*/ 2747855 h 2769357"/>
                  <a:gd name="connsiteX3" fmla="*/ 43124 w 2853154"/>
                  <a:gd name="connsiteY3" fmla="*/ 2586062 h 2769357"/>
                  <a:gd name="connsiteX4" fmla="*/ 215022 w 2853154"/>
                  <a:gd name="connsiteY4" fmla="*/ 0 h 2769357"/>
                  <a:gd name="connsiteX0" fmla="*/ 210546 w 2853644"/>
                  <a:gd name="connsiteY0" fmla="*/ 0 h 2810809"/>
                  <a:gd name="connsiteX1" fmla="*/ 2772204 w 2853644"/>
                  <a:gd name="connsiteY1" fmla="*/ 136702 h 2810809"/>
                  <a:gd name="connsiteX2" fmla="*/ 2853467 w 2853644"/>
                  <a:gd name="connsiteY2" fmla="*/ 2789307 h 2810809"/>
                  <a:gd name="connsiteX3" fmla="*/ 43614 w 2853644"/>
                  <a:gd name="connsiteY3" fmla="*/ 2627514 h 2810809"/>
                  <a:gd name="connsiteX4" fmla="*/ 210546 w 2853644"/>
                  <a:gd name="connsiteY4" fmla="*/ 0 h 2810809"/>
                  <a:gd name="connsiteX0" fmla="*/ 186033 w 2829131"/>
                  <a:gd name="connsiteY0" fmla="*/ 0 h 2801315"/>
                  <a:gd name="connsiteX1" fmla="*/ 2747691 w 2829131"/>
                  <a:gd name="connsiteY1" fmla="*/ 136702 h 2801315"/>
                  <a:gd name="connsiteX2" fmla="*/ 2828954 w 2829131"/>
                  <a:gd name="connsiteY2" fmla="*/ 2789307 h 2801315"/>
                  <a:gd name="connsiteX3" fmla="*/ 46548 w 2829131"/>
                  <a:gd name="connsiteY3" fmla="*/ 2607057 h 2801315"/>
                  <a:gd name="connsiteX4" fmla="*/ 186033 w 2829131"/>
                  <a:gd name="connsiteY4" fmla="*/ 0 h 2801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9131" h="2801315">
                    <a:moveTo>
                      <a:pt x="186033" y="0"/>
                    </a:moveTo>
                    <a:lnTo>
                      <a:pt x="2747691" y="136702"/>
                    </a:lnTo>
                    <a:cubicBezTo>
                      <a:pt x="2742976" y="1023554"/>
                      <a:pt x="2833669" y="1902455"/>
                      <a:pt x="2828954" y="2789307"/>
                    </a:cubicBezTo>
                    <a:cubicBezTo>
                      <a:pt x="1927891" y="2766024"/>
                      <a:pt x="1233361" y="2903390"/>
                      <a:pt x="46548" y="2607057"/>
                    </a:cubicBezTo>
                    <a:cubicBezTo>
                      <a:pt x="-112202" y="1776786"/>
                      <a:pt x="186033" y="862021"/>
                      <a:pt x="1860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39700" dist="139700" dir="8100000" algn="tr" rotWithShape="0">
                  <a:prstClr val="black">
                    <a:alpha val="3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1" name="Rectangle 3"/>
              <p:cNvSpPr/>
              <p:nvPr/>
            </p:nvSpPr>
            <p:spPr>
              <a:xfrm>
                <a:off x="502144" y="4009086"/>
                <a:ext cx="2363185" cy="2387008"/>
              </a:xfrm>
              <a:custGeom>
                <a:avLst/>
                <a:gdLst>
                  <a:gd name="connsiteX0" fmla="*/ 0 w 2798440"/>
                  <a:gd name="connsiteY0" fmla="*/ 0 h 2808312"/>
                  <a:gd name="connsiteX1" fmla="*/ 2798440 w 2798440"/>
                  <a:gd name="connsiteY1" fmla="*/ 0 h 2808312"/>
                  <a:gd name="connsiteX2" fmla="*/ 2798440 w 2798440"/>
                  <a:gd name="connsiteY2" fmla="*/ 2808312 h 2808312"/>
                  <a:gd name="connsiteX3" fmla="*/ 0 w 2798440"/>
                  <a:gd name="connsiteY3" fmla="*/ 2808312 h 2808312"/>
                  <a:gd name="connsiteX4" fmla="*/ 0 w 2798440"/>
                  <a:gd name="connsiteY4" fmla="*/ 0 h 2808312"/>
                  <a:gd name="connsiteX0" fmla="*/ 0 w 2900040"/>
                  <a:gd name="connsiteY0" fmla="*/ 0 h 2808312"/>
                  <a:gd name="connsiteX1" fmla="*/ 2900040 w 2900040"/>
                  <a:gd name="connsiteY1" fmla="*/ 76200 h 2808312"/>
                  <a:gd name="connsiteX2" fmla="*/ 2798440 w 2900040"/>
                  <a:gd name="connsiteY2" fmla="*/ 2808312 h 2808312"/>
                  <a:gd name="connsiteX3" fmla="*/ 0 w 2900040"/>
                  <a:gd name="connsiteY3" fmla="*/ 2808312 h 2808312"/>
                  <a:gd name="connsiteX4" fmla="*/ 0 w 2900040"/>
                  <a:gd name="connsiteY4" fmla="*/ 0 h 2808312"/>
                  <a:gd name="connsiteX0" fmla="*/ 171450 w 2900040"/>
                  <a:gd name="connsiteY0" fmla="*/ 0 h 2827362"/>
                  <a:gd name="connsiteX1" fmla="*/ 2900040 w 2900040"/>
                  <a:gd name="connsiteY1" fmla="*/ 95250 h 2827362"/>
                  <a:gd name="connsiteX2" fmla="*/ 2798440 w 2900040"/>
                  <a:gd name="connsiteY2" fmla="*/ 2827362 h 2827362"/>
                  <a:gd name="connsiteX3" fmla="*/ 0 w 2900040"/>
                  <a:gd name="connsiteY3" fmla="*/ 2827362 h 2827362"/>
                  <a:gd name="connsiteX4" fmla="*/ 171450 w 2900040"/>
                  <a:gd name="connsiteY4" fmla="*/ 0 h 2827362"/>
                  <a:gd name="connsiteX0" fmla="*/ 0 w 2728590"/>
                  <a:gd name="connsiteY0" fmla="*/ 0 h 2827362"/>
                  <a:gd name="connsiteX1" fmla="*/ 2728590 w 2728590"/>
                  <a:gd name="connsiteY1" fmla="*/ 95250 h 2827362"/>
                  <a:gd name="connsiteX2" fmla="*/ 2626990 w 2728590"/>
                  <a:gd name="connsiteY2" fmla="*/ 2827362 h 2827362"/>
                  <a:gd name="connsiteX3" fmla="*/ 0 w 2728590"/>
                  <a:gd name="connsiteY3" fmla="*/ 2586062 h 2827362"/>
                  <a:gd name="connsiteX4" fmla="*/ 0 w 2728590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9145" h="2827362">
                    <a:moveTo>
                      <a:pt x="70555" y="0"/>
                    </a:moveTo>
                    <a:lnTo>
                      <a:pt x="2799145" y="95250"/>
                    </a:lnTo>
                    <a:lnTo>
                      <a:pt x="2697545" y="2827362"/>
                    </a:lnTo>
                    <a:cubicBezTo>
                      <a:pt x="1796482" y="2804079"/>
                      <a:pt x="1257368" y="2882395"/>
                      <a:pt x="70555" y="2586062"/>
                    </a:cubicBezTo>
                    <a:cubicBezTo>
                      <a:pt x="-88195" y="1755791"/>
                      <a:pt x="70555" y="862021"/>
                      <a:pt x="705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5" name="Groupe 38"/>
            <p:cNvGrpSpPr/>
            <p:nvPr/>
          </p:nvGrpSpPr>
          <p:grpSpPr>
            <a:xfrm>
              <a:off x="595274" y="3786190"/>
              <a:ext cx="1928826" cy="1857388"/>
              <a:chOff x="502144" y="4005064"/>
              <a:chExt cx="2364526" cy="2391030"/>
            </a:xfrm>
            <a:solidFill>
              <a:srgbClr val="ED8C17"/>
            </a:solidFill>
          </p:grpSpPr>
          <p:sp>
            <p:nvSpPr>
              <p:cNvPr id="36" name="Rectangle 3"/>
              <p:cNvSpPr/>
              <p:nvPr/>
            </p:nvSpPr>
            <p:spPr>
              <a:xfrm>
                <a:off x="525538" y="4168008"/>
                <a:ext cx="2290862" cy="2173783"/>
              </a:xfrm>
              <a:custGeom>
                <a:avLst/>
                <a:gdLst>
                  <a:gd name="connsiteX0" fmla="*/ 0 w 2798440"/>
                  <a:gd name="connsiteY0" fmla="*/ 0 h 2808312"/>
                  <a:gd name="connsiteX1" fmla="*/ 2798440 w 2798440"/>
                  <a:gd name="connsiteY1" fmla="*/ 0 h 2808312"/>
                  <a:gd name="connsiteX2" fmla="*/ 2798440 w 2798440"/>
                  <a:gd name="connsiteY2" fmla="*/ 2808312 h 2808312"/>
                  <a:gd name="connsiteX3" fmla="*/ 0 w 2798440"/>
                  <a:gd name="connsiteY3" fmla="*/ 2808312 h 2808312"/>
                  <a:gd name="connsiteX4" fmla="*/ 0 w 2798440"/>
                  <a:gd name="connsiteY4" fmla="*/ 0 h 2808312"/>
                  <a:gd name="connsiteX0" fmla="*/ 0 w 2900040"/>
                  <a:gd name="connsiteY0" fmla="*/ 0 h 2808312"/>
                  <a:gd name="connsiteX1" fmla="*/ 2900040 w 2900040"/>
                  <a:gd name="connsiteY1" fmla="*/ 76200 h 2808312"/>
                  <a:gd name="connsiteX2" fmla="*/ 2798440 w 2900040"/>
                  <a:gd name="connsiteY2" fmla="*/ 2808312 h 2808312"/>
                  <a:gd name="connsiteX3" fmla="*/ 0 w 2900040"/>
                  <a:gd name="connsiteY3" fmla="*/ 2808312 h 2808312"/>
                  <a:gd name="connsiteX4" fmla="*/ 0 w 2900040"/>
                  <a:gd name="connsiteY4" fmla="*/ 0 h 2808312"/>
                  <a:gd name="connsiteX0" fmla="*/ 171450 w 2900040"/>
                  <a:gd name="connsiteY0" fmla="*/ 0 h 2827362"/>
                  <a:gd name="connsiteX1" fmla="*/ 2900040 w 2900040"/>
                  <a:gd name="connsiteY1" fmla="*/ 95250 h 2827362"/>
                  <a:gd name="connsiteX2" fmla="*/ 2798440 w 2900040"/>
                  <a:gd name="connsiteY2" fmla="*/ 2827362 h 2827362"/>
                  <a:gd name="connsiteX3" fmla="*/ 0 w 2900040"/>
                  <a:gd name="connsiteY3" fmla="*/ 2827362 h 2827362"/>
                  <a:gd name="connsiteX4" fmla="*/ 171450 w 2900040"/>
                  <a:gd name="connsiteY4" fmla="*/ 0 h 2827362"/>
                  <a:gd name="connsiteX0" fmla="*/ 0 w 2728590"/>
                  <a:gd name="connsiteY0" fmla="*/ 0 h 2827362"/>
                  <a:gd name="connsiteX1" fmla="*/ 2728590 w 2728590"/>
                  <a:gd name="connsiteY1" fmla="*/ 95250 h 2827362"/>
                  <a:gd name="connsiteX2" fmla="*/ 2626990 w 2728590"/>
                  <a:gd name="connsiteY2" fmla="*/ 2827362 h 2827362"/>
                  <a:gd name="connsiteX3" fmla="*/ 0 w 2728590"/>
                  <a:gd name="connsiteY3" fmla="*/ 2586062 h 2827362"/>
                  <a:gd name="connsiteX4" fmla="*/ 0 w 2728590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175198 w 2776580"/>
                  <a:gd name="connsiteY0" fmla="*/ 0 h 2827362"/>
                  <a:gd name="connsiteX1" fmla="*/ 2776580 w 2776580"/>
                  <a:gd name="connsiteY1" fmla="*/ 95250 h 2827362"/>
                  <a:gd name="connsiteX2" fmla="*/ 2674980 w 2776580"/>
                  <a:gd name="connsiteY2" fmla="*/ 2827362 h 2827362"/>
                  <a:gd name="connsiteX3" fmla="*/ 47990 w 2776580"/>
                  <a:gd name="connsiteY3" fmla="*/ 2586062 h 2827362"/>
                  <a:gd name="connsiteX4" fmla="*/ 175198 w 2776580"/>
                  <a:gd name="connsiteY4" fmla="*/ 0 h 2827362"/>
                  <a:gd name="connsiteX0" fmla="*/ 175198 w 2776580"/>
                  <a:gd name="connsiteY0" fmla="*/ 0 h 2782269"/>
                  <a:gd name="connsiteX1" fmla="*/ 2776580 w 2776580"/>
                  <a:gd name="connsiteY1" fmla="*/ 95250 h 2782269"/>
                  <a:gd name="connsiteX2" fmla="*/ 2690881 w 2776580"/>
                  <a:gd name="connsiteY2" fmla="*/ 2771708 h 2782269"/>
                  <a:gd name="connsiteX3" fmla="*/ 47990 w 2776580"/>
                  <a:gd name="connsiteY3" fmla="*/ 2586062 h 2782269"/>
                  <a:gd name="connsiteX4" fmla="*/ 175198 w 2776580"/>
                  <a:gd name="connsiteY4" fmla="*/ 0 h 2782269"/>
                  <a:gd name="connsiteX0" fmla="*/ 175198 w 2776580"/>
                  <a:gd name="connsiteY0" fmla="*/ 0 h 2773467"/>
                  <a:gd name="connsiteX1" fmla="*/ 2776580 w 2776580"/>
                  <a:gd name="connsiteY1" fmla="*/ 95250 h 2773467"/>
                  <a:gd name="connsiteX2" fmla="*/ 2762436 w 2776580"/>
                  <a:gd name="connsiteY2" fmla="*/ 2755807 h 2773467"/>
                  <a:gd name="connsiteX3" fmla="*/ 47990 w 2776580"/>
                  <a:gd name="connsiteY3" fmla="*/ 2586062 h 2773467"/>
                  <a:gd name="connsiteX4" fmla="*/ 175198 w 2776580"/>
                  <a:gd name="connsiteY4" fmla="*/ 0 h 2773467"/>
                  <a:gd name="connsiteX0" fmla="*/ 175198 w 2794791"/>
                  <a:gd name="connsiteY0" fmla="*/ 0 h 2777766"/>
                  <a:gd name="connsiteX1" fmla="*/ 2776580 w 2794791"/>
                  <a:gd name="connsiteY1" fmla="*/ 95250 h 2777766"/>
                  <a:gd name="connsiteX2" fmla="*/ 2794238 w 2794791"/>
                  <a:gd name="connsiteY2" fmla="*/ 2763757 h 2777766"/>
                  <a:gd name="connsiteX3" fmla="*/ 47990 w 2794791"/>
                  <a:gd name="connsiteY3" fmla="*/ 2586062 h 2777766"/>
                  <a:gd name="connsiteX4" fmla="*/ 175198 w 2794791"/>
                  <a:gd name="connsiteY4" fmla="*/ 0 h 2777766"/>
                  <a:gd name="connsiteX0" fmla="*/ 175198 w 2834230"/>
                  <a:gd name="connsiteY0" fmla="*/ 0 h 2777766"/>
                  <a:gd name="connsiteX1" fmla="*/ 2776580 w 2834230"/>
                  <a:gd name="connsiteY1" fmla="*/ 95250 h 2777766"/>
                  <a:gd name="connsiteX2" fmla="*/ 2833991 w 2834230"/>
                  <a:gd name="connsiteY2" fmla="*/ 2763757 h 2777766"/>
                  <a:gd name="connsiteX3" fmla="*/ 47990 w 2834230"/>
                  <a:gd name="connsiteY3" fmla="*/ 2586062 h 2777766"/>
                  <a:gd name="connsiteX4" fmla="*/ 175198 w 2834230"/>
                  <a:gd name="connsiteY4" fmla="*/ 0 h 2777766"/>
                  <a:gd name="connsiteX0" fmla="*/ 175198 w 2881835"/>
                  <a:gd name="connsiteY0" fmla="*/ 0 h 2782269"/>
                  <a:gd name="connsiteX1" fmla="*/ 2776580 w 2881835"/>
                  <a:gd name="connsiteY1" fmla="*/ 95250 h 2782269"/>
                  <a:gd name="connsiteX2" fmla="*/ 2881694 w 2881835"/>
                  <a:gd name="connsiteY2" fmla="*/ 2771707 h 2782269"/>
                  <a:gd name="connsiteX3" fmla="*/ 47990 w 2881835"/>
                  <a:gd name="connsiteY3" fmla="*/ 2586062 h 2782269"/>
                  <a:gd name="connsiteX4" fmla="*/ 175198 w 2881835"/>
                  <a:gd name="connsiteY4" fmla="*/ 0 h 2782269"/>
                  <a:gd name="connsiteX0" fmla="*/ 175198 w 2858020"/>
                  <a:gd name="connsiteY0" fmla="*/ 0 h 2769357"/>
                  <a:gd name="connsiteX1" fmla="*/ 2776580 w 2858020"/>
                  <a:gd name="connsiteY1" fmla="*/ 95250 h 2769357"/>
                  <a:gd name="connsiteX2" fmla="*/ 2857843 w 2858020"/>
                  <a:gd name="connsiteY2" fmla="*/ 2747855 h 2769357"/>
                  <a:gd name="connsiteX3" fmla="*/ 47990 w 2858020"/>
                  <a:gd name="connsiteY3" fmla="*/ 2586062 h 2769357"/>
                  <a:gd name="connsiteX4" fmla="*/ 175198 w 2858020"/>
                  <a:gd name="connsiteY4" fmla="*/ 0 h 2769357"/>
                  <a:gd name="connsiteX0" fmla="*/ 215022 w 2853154"/>
                  <a:gd name="connsiteY0" fmla="*/ 0 h 2769357"/>
                  <a:gd name="connsiteX1" fmla="*/ 2771714 w 2853154"/>
                  <a:gd name="connsiteY1" fmla="*/ 95250 h 2769357"/>
                  <a:gd name="connsiteX2" fmla="*/ 2852977 w 2853154"/>
                  <a:gd name="connsiteY2" fmla="*/ 2747855 h 2769357"/>
                  <a:gd name="connsiteX3" fmla="*/ 43124 w 2853154"/>
                  <a:gd name="connsiteY3" fmla="*/ 2586062 h 2769357"/>
                  <a:gd name="connsiteX4" fmla="*/ 215022 w 2853154"/>
                  <a:gd name="connsiteY4" fmla="*/ 0 h 2769357"/>
                  <a:gd name="connsiteX0" fmla="*/ 210546 w 2853644"/>
                  <a:gd name="connsiteY0" fmla="*/ 0 h 2810809"/>
                  <a:gd name="connsiteX1" fmla="*/ 2772204 w 2853644"/>
                  <a:gd name="connsiteY1" fmla="*/ 136702 h 2810809"/>
                  <a:gd name="connsiteX2" fmla="*/ 2853467 w 2853644"/>
                  <a:gd name="connsiteY2" fmla="*/ 2789307 h 2810809"/>
                  <a:gd name="connsiteX3" fmla="*/ 43614 w 2853644"/>
                  <a:gd name="connsiteY3" fmla="*/ 2627514 h 2810809"/>
                  <a:gd name="connsiteX4" fmla="*/ 210546 w 2853644"/>
                  <a:gd name="connsiteY4" fmla="*/ 0 h 2810809"/>
                  <a:gd name="connsiteX0" fmla="*/ 186033 w 2829131"/>
                  <a:gd name="connsiteY0" fmla="*/ 0 h 2801315"/>
                  <a:gd name="connsiteX1" fmla="*/ 2747691 w 2829131"/>
                  <a:gd name="connsiteY1" fmla="*/ 136702 h 2801315"/>
                  <a:gd name="connsiteX2" fmla="*/ 2828954 w 2829131"/>
                  <a:gd name="connsiteY2" fmla="*/ 2789307 h 2801315"/>
                  <a:gd name="connsiteX3" fmla="*/ 46548 w 2829131"/>
                  <a:gd name="connsiteY3" fmla="*/ 2607057 h 2801315"/>
                  <a:gd name="connsiteX4" fmla="*/ 186033 w 2829131"/>
                  <a:gd name="connsiteY4" fmla="*/ 0 h 2801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9131" h="2801315">
                    <a:moveTo>
                      <a:pt x="186033" y="0"/>
                    </a:moveTo>
                    <a:lnTo>
                      <a:pt x="2747691" y="136702"/>
                    </a:lnTo>
                    <a:cubicBezTo>
                      <a:pt x="2742976" y="1023554"/>
                      <a:pt x="2833669" y="1902455"/>
                      <a:pt x="2828954" y="2789307"/>
                    </a:cubicBezTo>
                    <a:cubicBezTo>
                      <a:pt x="1927891" y="2766024"/>
                      <a:pt x="1233361" y="2903390"/>
                      <a:pt x="46548" y="2607057"/>
                    </a:cubicBezTo>
                    <a:cubicBezTo>
                      <a:pt x="-112202" y="1776786"/>
                      <a:pt x="186033" y="862021"/>
                      <a:pt x="1860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39700" dist="139700" dir="8100000" algn="tr" rotWithShape="0">
                  <a:prstClr val="black">
                    <a:alpha val="3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Rectangle 3"/>
              <p:cNvSpPr/>
              <p:nvPr/>
            </p:nvSpPr>
            <p:spPr>
              <a:xfrm>
                <a:off x="502144" y="4009086"/>
                <a:ext cx="2363185" cy="2387008"/>
              </a:xfrm>
              <a:custGeom>
                <a:avLst/>
                <a:gdLst>
                  <a:gd name="connsiteX0" fmla="*/ 0 w 2798440"/>
                  <a:gd name="connsiteY0" fmla="*/ 0 h 2808312"/>
                  <a:gd name="connsiteX1" fmla="*/ 2798440 w 2798440"/>
                  <a:gd name="connsiteY1" fmla="*/ 0 h 2808312"/>
                  <a:gd name="connsiteX2" fmla="*/ 2798440 w 2798440"/>
                  <a:gd name="connsiteY2" fmla="*/ 2808312 h 2808312"/>
                  <a:gd name="connsiteX3" fmla="*/ 0 w 2798440"/>
                  <a:gd name="connsiteY3" fmla="*/ 2808312 h 2808312"/>
                  <a:gd name="connsiteX4" fmla="*/ 0 w 2798440"/>
                  <a:gd name="connsiteY4" fmla="*/ 0 h 2808312"/>
                  <a:gd name="connsiteX0" fmla="*/ 0 w 2900040"/>
                  <a:gd name="connsiteY0" fmla="*/ 0 h 2808312"/>
                  <a:gd name="connsiteX1" fmla="*/ 2900040 w 2900040"/>
                  <a:gd name="connsiteY1" fmla="*/ 76200 h 2808312"/>
                  <a:gd name="connsiteX2" fmla="*/ 2798440 w 2900040"/>
                  <a:gd name="connsiteY2" fmla="*/ 2808312 h 2808312"/>
                  <a:gd name="connsiteX3" fmla="*/ 0 w 2900040"/>
                  <a:gd name="connsiteY3" fmla="*/ 2808312 h 2808312"/>
                  <a:gd name="connsiteX4" fmla="*/ 0 w 2900040"/>
                  <a:gd name="connsiteY4" fmla="*/ 0 h 2808312"/>
                  <a:gd name="connsiteX0" fmla="*/ 171450 w 2900040"/>
                  <a:gd name="connsiteY0" fmla="*/ 0 h 2827362"/>
                  <a:gd name="connsiteX1" fmla="*/ 2900040 w 2900040"/>
                  <a:gd name="connsiteY1" fmla="*/ 95250 h 2827362"/>
                  <a:gd name="connsiteX2" fmla="*/ 2798440 w 2900040"/>
                  <a:gd name="connsiteY2" fmla="*/ 2827362 h 2827362"/>
                  <a:gd name="connsiteX3" fmla="*/ 0 w 2900040"/>
                  <a:gd name="connsiteY3" fmla="*/ 2827362 h 2827362"/>
                  <a:gd name="connsiteX4" fmla="*/ 171450 w 2900040"/>
                  <a:gd name="connsiteY4" fmla="*/ 0 h 2827362"/>
                  <a:gd name="connsiteX0" fmla="*/ 0 w 2728590"/>
                  <a:gd name="connsiteY0" fmla="*/ 0 h 2827362"/>
                  <a:gd name="connsiteX1" fmla="*/ 2728590 w 2728590"/>
                  <a:gd name="connsiteY1" fmla="*/ 95250 h 2827362"/>
                  <a:gd name="connsiteX2" fmla="*/ 2626990 w 2728590"/>
                  <a:gd name="connsiteY2" fmla="*/ 2827362 h 2827362"/>
                  <a:gd name="connsiteX3" fmla="*/ 0 w 2728590"/>
                  <a:gd name="connsiteY3" fmla="*/ 2586062 h 2827362"/>
                  <a:gd name="connsiteX4" fmla="*/ 0 w 2728590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9145" h="2827362">
                    <a:moveTo>
                      <a:pt x="70555" y="0"/>
                    </a:moveTo>
                    <a:lnTo>
                      <a:pt x="2799145" y="95250"/>
                    </a:lnTo>
                    <a:lnTo>
                      <a:pt x="2697545" y="2827362"/>
                    </a:lnTo>
                    <a:cubicBezTo>
                      <a:pt x="1796482" y="2804079"/>
                      <a:pt x="1257368" y="2882395"/>
                      <a:pt x="70555" y="2586062"/>
                    </a:cubicBezTo>
                    <a:cubicBezTo>
                      <a:pt x="-88195" y="1755791"/>
                      <a:pt x="70555" y="862021"/>
                      <a:pt x="705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Rectangle 4"/>
              <p:cNvSpPr/>
              <p:nvPr/>
            </p:nvSpPr>
            <p:spPr>
              <a:xfrm>
                <a:off x="547530" y="4005064"/>
                <a:ext cx="2319140" cy="468011"/>
              </a:xfrm>
              <a:custGeom>
                <a:avLst/>
                <a:gdLst>
                  <a:gd name="connsiteX0" fmla="*/ 0 w 2756023"/>
                  <a:gd name="connsiteY0" fmla="*/ 0 h 451098"/>
                  <a:gd name="connsiteX1" fmla="*/ 2756023 w 2756023"/>
                  <a:gd name="connsiteY1" fmla="*/ 0 h 451098"/>
                  <a:gd name="connsiteX2" fmla="*/ 2756023 w 2756023"/>
                  <a:gd name="connsiteY2" fmla="*/ 451098 h 451098"/>
                  <a:gd name="connsiteX3" fmla="*/ 0 w 2756023"/>
                  <a:gd name="connsiteY3" fmla="*/ 451098 h 451098"/>
                  <a:gd name="connsiteX4" fmla="*/ 0 w 2756023"/>
                  <a:gd name="connsiteY4" fmla="*/ 0 h 451098"/>
                  <a:gd name="connsiteX0" fmla="*/ 0 w 2762373"/>
                  <a:gd name="connsiteY0" fmla="*/ 0 h 451098"/>
                  <a:gd name="connsiteX1" fmla="*/ 2762373 w 2762373"/>
                  <a:gd name="connsiteY1" fmla="*/ 95250 h 451098"/>
                  <a:gd name="connsiteX2" fmla="*/ 2756023 w 2762373"/>
                  <a:gd name="connsiteY2" fmla="*/ 451098 h 451098"/>
                  <a:gd name="connsiteX3" fmla="*/ 0 w 2762373"/>
                  <a:gd name="connsiteY3" fmla="*/ 451098 h 451098"/>
                  <a:gd name="connsiteX4" fmla="*/ 0 w 2762373"/>
                  <a:gd name="connsiteY4" fmla="*/ 0 h 451098"/>
                  <a:gd name="connsiteX0" fmla="*/ 0 w 2762373"/>
                  <a:gd name="connsiteY0" fmla="*/ 0 h 451098"/>
                  <a:gd name="connsiteX1" fmla="*/ 2762373 w 2762373"/>
                  <a:gd name="connsiteY1" fmla="*/ 95250 h 451098"/>
                  <a:gd name="connsiteX2" fmla="*/ 2756023 w 2762373"/>
                  <a:gd name="connsiteY2" fmla="*/ 451098 h 451098"/>
                  <a:gd name="connsiteX3" fmla="*/ 25400 w 2762373"/>
                  <a:gd name="connsiteY3" fmla="*/ 343148 h 451098"/>
                  <a:gd name="connsiteX4" fmla="*/ 0 w 2762373"/>
                  <a:gd name="connsiteY4" fmla="*/ 0 h 451098"/>
                  <a:gd name="connsiteX0" fmla="*/ 0 w 2762373"/>
                  <a:gd name="connsiteY0" fmla="*/ 0 h 457448"/>
                  <a:gd name="connsiteX1" fmla="*/ 2762373 w 2762373"/>
                  <a:gd name="connsiteY1" fmla="*/ 95250 h 457448"/>
                  <a:gd name="connsiteX2" fmla="*/ 2736973 w 2762373"/>
                  <a:gd name="connsiteY2" fmla="*/ 457448 h 457448"/>
                  <a:gd name="connsiteX3" fmla="*/ 25400 w 2762373"/>
                  <a:gd name="connsiteY3" fmla="*/ 343148 h 457448"/>
                  <a:gd name="connsiteX4" fmla="*/ 0 w 2762373"/>
                  <a:gd name="connsiteY4" fmla="*/ 0 h 457448"/>
                  <a:gd name="connsiteX0" fmla="*/ 5556 w 2736973"/>
                  <a:gd name="connsiteY0" fmla="*/ 0 h 462211"/>
                  <a:gd name="connsiteX1" fmla="*/ 2736973 w 2736973"/>
                  <a:gd name="connsiteY1" fmla="*/ 100013 h 462211"/>
                  <a:gd name="connsiteX2" fmla="*/ 2711573 w 2736973"/>
                  <a:gd name="connsiteY2" fmla="*/ 462211 h 462211"/>
                  <a:gd name="connsiteX3" fmla="*/ 0 w 2736973"/>
                  <a:gd name="connsiteY3" fmla="*/ 347911 h 462211"/>
                  <a:gd name="connsiteX4" fmla="*/ 5556 w 2736973"/>
                  <a:gd name="connsiteY4" fmla="*/ 0 h 462211"/>
                  <a:gd name="connsiteX0" fmla="*/ 12699 w 2744116"/>
                  <a:gd name="connsiteY0" fmla="*/ 0 h 462211"/>
                  <a:gd name="connsiteX1" fmla="*/ 2744116 w 2744116"/>
                  <a:gd name="connsiteY1" fmla="*/ 100013 h 462211"/>
                  <a:gd name="connsiteX2" fmla="*/ 2718716 w 2744116"/>
                  <a:gd name="connsiteY2" fmla="*/ 462211 h 462211"/>
                  <a:gd name="connsiteX3" fmla="*/ 0 w 2744116"/>
                  <a:gd name="connsiteY3" fmla="*/ 345530 h 462211"/>
                  <a:gd name="connsiteX4" fmla="*/ 12699 w 2744116"/>
                  <a:gd name="connsiteY4" fmla="*/ 0 h 462211"/>
                  <a:gd name="connsiteX0" fmla="*/ 12699 w 2739354"/>
                  <a:gd name="connsiteY0" fmla="*/ 0 h 462211"/>
                  <a:gd name="connsiteX1" fmla="*/ 2739354 w 2739354"/>
                  <a:gd name="connsiteY1" fmla="*/ 88101 h 462211"/>
                  <a:gd name="connsiteX2" fmla="*/ 2718716 w 2739354"/>
                  <a:gd name="connsiteY2" fmla="*/ 462211 h 462211"/>
                  <a:gd name="connsiteX3" fmla="*/ 0 w 2739354"/>
                  <a:gd name="connsiteY3" fmla="*/ 345530 h 462211"/>
                  <a:gd name="connsiteX4" fmla="*/ 12699 w 2739354"/>
                  <a:gd name="connsiteY4" fmla="*/ 0 h 462211"/>
                  <a:gd name="connsiteX0" fmla="*/ 12699 w 2739354"/>
                  <a:gd name="connsiteY0" fmla="*/ 0 h 462211"/>
                  <a:gd name="connsiteX1" fmla="*/ 2739354 w 2739354"/>
                  <a:gd name="connsiteY1" fmla="*/ 88101 h 462211"/>
                  <a:gd name="connsiteX2" fmla="*/ 2718716 w 2739354"/>
                  <a:gd name="connsiteY2" fmla="*/ 462211 h 462211"/>
                  <a:gd name="connsiteX3" fmla="*/ 0 w 2739354"/>
                  <a:gd name="connsiteY3" fmla="*/ 356119 h 462211"/>
                  <a:gd name="connsiteX4" fmla="*/ 12699 w 2739354"/>
                  <a:gd name="connsiteY4" fmla="*/ 0 h 462211"/>
                  <a:gd name="connsiteX0" fmla="*/ 20319 w 2746974"/>
                  <a:gd name="connsiteY0" fmla="*/ 0 h 462211"/>
                  <a:gd name="connsiteX1" fmla="*/ 2746974 w 2746974"/>
                  <a:gd name="connsiteY1" fmla="*/ 88101 h 462211"/>
                  <a:gd name="connsiteX2" fmla="*/ 2726336 w 2746974"/>
                  <a:gd name="connsiteY2" fmla="*/ 462211 h 462211"/>
                  <a:gd name="connsiteX3" fmla="*/ 0 w 2746974"/>
                  <a:gd name="connsiteY3" fmla="*/ 375179 h 462211"/>
                  <a:gd name="connsiteX4" fmla="*/ 20319 w 2746974"/>
                  <a:gd name="connsiteY4" fmla="*/ 0 h 46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6974" h="462211">
                    <a:moveTo>
                      <a:pt x="20319" y="0"/>
                    </a:moveTo>
                    <a:lnTo>
                      <a:pt x="2746974" y="88101"/>
                    </a:lnTo>
                    <a:lnTo>
                      <a:pt x="2726336" y="462211"/>
                    </a:lnTo>
                    <a:lnTo>
                      <a:pt x="0" y="375179"/>
                    </a:lnTo>
                    <a:lnTo>
                      <a:pt x="203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3" name="Groupe 43"/>
            <p:cNvGrpSpPr/>
            <p:nvPr/>
          </p:nvGrpSpPr>
          <p:grpSpPr>
            <a:xfrm>
              <a:off x="5310182" y="3786190"/>
              <a:ext cx="1785950" cy="1928826"/>
              <a:chOff x="1716590" y="4005064"/>
              <a:chExt cx="2364526" cy="2571744"/>
            </a:xfrm>
            <a:solidFill>
              <a:srgbClr val="ED8C17"/>
            </a:solidFill>
          </p:grpSpPr>
          <p:sp>
            <p:nvSpPr>
              <p:cNvPr id="45" name="Rectangle 3"/>
              <p:cNvSpPr/>
              <p:nvPr/>
            </p:nvSpPr>
            <p:spPr>
              <a:xfrm>
                <a:off x="1716590" y="4189800"/>
                <a:ext cx="2363185" cy="2387008"/>
              </a:xfrm>
              <a:custGeom>
                <a:avLst/>
                <a:gdLst>
                  <a:gd name="connsiteX0" fmla="*/ 0 w 2798440"/>
                  <a:gd name="connsiteY0" fmla="*/ 0 h 2808312"/>
                  <a:gd name="connsiteX1" fmla="*/ 2798440 w 2798440"/>
                  <a:gd name="connsiteY1" fmla="*/ 0 h 2808312"/>
                  <a:gd name="connsiteX2" fmla="*/ 2798440 w 2798440"/>
                  <a:gd name="connsiteY2" fmla="*/ 2808312 h 2808312"/>
                  <a:gd name="connsiteX3" fmla="*/ 0 w 2798440"/>
                  <a:gd name="connsiteY3" fmla="*/ 2808312 h 2808312"/>
                  <a:gd name="connsiteX4" fmla="*/ 0 w 2798440"/>
                  <a:gd name="connsiteY4" fmla="*/ 0 h 2808312"/>
                  <a:gd name="connsiteX0" fmla="*/ 0 w 2900040"/>
                  <a:gd name="connsiteY0" fmla="*/ 0 h 2808312"/>
                  <a:gd name="connsiteX1" fmla="*/ 2900040 w 2900040"/>
                  <a:gd name="connsiteY1" fmla="*/ 76200 h 2808312"/>
                  <a:gd name="connsiteX2" fmla="*/ 2798440 w 2900040"/>
                  <a:gd name="connsiteY2" fmla="*/ 2808312 h 2808312"/>
                  <a:gd name="connsiteX3" fmla="*/ 0 w 2900040"/>
                  <a:gd name="connsiteY3" fmla="*/ 2808312 h 2808312"/>
                  <a:gd name="connsiteX4" fmla="*/ 0 w 2900040"/>
                  <a:gd name="connsiteY4" fmla="*/ 0 h 2808312"/>
                  <a:gd name="connsiteX0" fmla="*/ 171450 w 2900040"/>
                  <a:gd name="connsiteY0" fmla="*/ 0 h 2827362"/>
                  <a:gd name="connsiteX1" fmla="*/ 2900040 w 2900040"/>
                  <a:gd name="connsiteY1" fmla="*/ 95250 h 2827362"/>
                  <a:gd name="connsiteX2" fmla="*/ 2798440 w 2900040"/>
                  <a:gd name="connsiteY2" fmla="*/ 2827362 h 2827362"/>
                  <a:gd name="connsiteX3" fmla="*/ 0 w 2900040"/>
                  <a:gd name="connsiteY3" fmla="*/ 2827362 h 2827362"/>
                  <a:gd name="connsiteX4" fmla="*/ 171450 w 2900040"/>
                  <a:gd name="connsiteY4" fmla="*/ 0 h 2827362"/>
                  <a:gd name="connsiteX0" fmla="*/ 0 w 2728590"/>
                  <a:gd name="connsiteY0" fmla="*/ 0 h 2827362"/>
                  <a:gd name="connsiteX1" fmla="*/ 2728590 w 2728590"/>
                  <a:gd name="connsiteY1" fmla="*/ 95250 h 2827362"/>
                  <a:gd name="connsiteX2" fmla="*/ 2626990 w 2728590"/>
                  <a:gd name="connsiteY2" fmla="*/ 2827362 h 2827362"/>
                  <a:gd name="connsiteX3" fmla="*/ 0 w 2728590"/>
                  <a:gd name="connsiteY3" fmla="*/ 2586062 h 2827362"/>
                  <a:gd name="connsiteX4" fmla="*/ 0 w 2728590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  <a:gd name="connsiteX0" fmla="*/ 70555 w 2799145"/>
                  <a:gd name="connsiteY0" fmla="*/ 0 h 2827362"/>
                  <a:gd name="connsiteX1" fmla="*/ 2799145 w 2799145"/>
                  <a:gd name="connsiteY1" fmla="*/ 95250 h 2827362"/>
                  <a:gd name="connsiteX2" fmla="*/ 2697545 w 2799145"/>
                  <a:gd name="connsiteY2" fmla="*/ 2827362 h 2827362"/>
                  <a:gd name="connsiteX3" fmla="*/ 70555 w 2799145"/>
                  <a:gd name="connsiteY3" fmla="*/ 2586062 h 2827362"/>
                  <a:gd name="connsiteX4" fmla="*/ 70555 w 2799145"/>
                  <a:gd name="connsiteY4" fmla="*/ 0 h 282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9145" h="2827362">
                    <a:moveTo>
                      <a:pt x="70555" y="0"/>
                    </a:moveTo>
                    <a:lnTo>
                      <a:pt x="2799145" y="95250"/>
                    </a:lnTo>
                    <a:lnTo>
                      <a:pt x="2697545" y="2827362"/>
                    </a:lnTo>
                    <a:cubicBezTo>
                      <a:pt x="1796482" y="2804079"/>
                      <a:pt x="1257368" y="2882395"/>
                      <a:pt x="70555" y="2586062"/>
                    </a:cubicBezTo>
                    <a:cubicBezTo>
                      <a:pt x="-88195" y="1755791"/>
                      <a:pt x="70555" y="862021"/>
                      <a:pt x="705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Rectangle 4"/>
              <p:cNvSpPr/>
              <p:nvPr/>
            </p:nvSpPr>
            <p:spPr>
              <a:xfrm>
                <a:off x="1761976" y="4005064"/>
                <a:ext cx="2319140" cy="468011"/>
              </a:xfrm>
              <a:custGeom>
                <a:avLst/>
                <a:gdLst>
                  <a:gd name="connsiteX0" fmla="*/ 0 w 2756023"/>
                  <a:gd name="connsiteY0" fmla="*/ 0 h 451098"/>
                  <a:gd name="connsiteX1" fmla="*/ 2756023 w 2756023"/>
                  <a:gd name="connsiteY1" fmla="*/ 0 h 451098"/>
                  <a:gd name="connsiteX2" fmla="*/ 2756023 w 2756023"/>
                  <a:gd name="connsiteY2" fmla="*/ 451098 h 451098"/>
                  <a:gd name="connsiteX3" fmla="*/ 0 w 2756023"/>
                  <a:gd name="connsiteY3" fmla="*/ 451098 h 451098"/>
                  <a:gd name="connsiteX4" fmla="*/ 0 w 2756023"/>
                  <a:gd name="connsiteY4" fmla="*/ 0 h 451098"/>
                  <a:gd name="connsiteX0" fmla="*/ 0 w 2762373"/>
                  <a:gd name="connsiteY0" fmla="*/ 0 h 451098"/>
                  <a:gd name="connsiteX1" fmla="*/ 2762373 w 2762373"/>
                  <a:gd name="connsiteY1" fmla="*/ 95250 h 451098"/>
                  <a:gd name="connsiteX2" fmla="*/ 2756023 w 2762373"/>
                  <a:gd name="connsiteY2" fmla="*/ 451098 h 451098"/>
                  <a:gd name="connsiteX3" fmla="*/ 0 w 2762373"/>
                  <a:gd name="connsiteY3" fmla="*/ 451098 h 451098"/>
                  <a:gd name="connsiteX4" fmla="*/ 0 w 2762373"/>
                  <a:gd name="connsiteY4" fmla="*/ 0 h 451098"/>
                  <a:gd name="connsiteX0" fmla="*/ 0 w 2762373"/>
                  <a:gd name="connsiteY0" fmla="*/ 0 h 451098"/>
                  <a:gd name="connsiteX1" fmla="*/ 2762373 w 2762373"/>
                  <a:gd name="connsiteY1" fmla="*/ 95250 h 451098"/>
                  <a:gd name="connsiteX2" fmla="*/ 2756023 w 2762373"/>
                  <a:gd name="connsiteY2" fmla="*/ 451098 h 451098"/>
                  <a:gd name="connsiteX3" fmla="*/ 25400 w 2762373"/>
                  <a:gd name="connsiteY3" fmla="*/ 343148 h 451098"/>
                  <a:gd name="connsiteX4" fmla="*/ 0 w 2762373"/>
                  <a:gd name="connsiteY4" fmla="*/ 0 h 451098"/>
                  <a:gd name="connsiteX0" fmla="*/ 0 w 2762373"/>
                  <a:gd name="connsiteY0" fmla="*/ 0 h 457448"/>
                  <a:gd name="connsiteX1" fmla="*/ 2762373 w 2762373"/>
                  <a:gd name="connsiteY1" fmla="*/ 95250 h 457448"/>
                  <a:gd name="connsiteX2" fmla="*/ 2736973 w 2762373"/>
                  <a:gd name="connsiteY2" fmla="*/ 457448 h 457448"/>
                  <a:gd name="connsiteX3" fmla="*/ 25400 w 2762373"/>
                  <a:gd name="connsiteY3" fmla="*/ 343148 h 457448"/>
                  <a:gd name="connsiteX4" fmla="*/ 0 w 2762373"/>
                  <a:gd name="connsiteY4" fmla="*/ 0 h 457448"/>
                  <a:gd name="connsiteX0" fmla="*/ 5556 w 2736973"/>
                  <a:gd name="connsiteY0" fmla="*/ 0 h 462211"/>
                  <a:gd name="connsiteX1" fmla="*/ 2736973 w 2736973"/>
                  <a:gd name="connsiteY1" fmla="*/ 100013 h 462211"/>
                  <a:gd name="connsiteX2" fmla="*/ 2711573 w 2736973"/>
                  <a:gd name="connsiteY2" fmla="*/ 462211 h 462211"/>
                  <a:gd name="connsiteX3" fmla="*/ 0 w 2736973"/>
                  <a:gd name="connsiteY3" fmla="*/ 347911 h 462211"/>
                  <a:gd name="connsiteX4" fmla="*/ 5556 w 2736973"/>
                  <a:gd name="connsiteY4" fmla="*/ 0 h 462211"/>
                  <a:gd name="connsiteX0" fmla="*/ 12699 w 2744116"/>
                  <a:gd name="connsiteY0" fmla="*/ 0 h 462211"/>
                  <a:gd name="connsiteX1" fmla="*/ 2744116 w 2744116"/>
                  <a:gd name="connsiteY1" fmla="*/ 100013 h 462211"/>
                  <a:gd name="connsiteX2" fmla="*/ 2718716 w 2744116"/>
                  <a:gd name="connsiteY2" fmla="*/ 462211 h 462211"/>
                  <a:gd name="connsiteX3" fmla="*/ 0 w 2744116"/>
                  <a:gd name="connsiteY3" fmla="*/ 345530 h 462211"/>
                  <a:gd name="connsiteX4" fmla="*/ 12699 w 2744116"/>
                  <a:gd name="connsiteY4" fmla="*/ 0 h 462211"/>
                  <a:gd name="connsiteX0" fmla="*/ 12699 w 2739354"/>
                  <a:gd name="connsiteY0" fmla="*/ 0 h 462211"/>
                  <a:gd name="connsiteX1" fmla="*/ 2739354 w 2739354"/>
                  <a:gd name="connsiteY1" fmla="*/ 88101 h 462211"/>
                  <a:gd name="connsiteX2" fmla="*/ 2718716 w 2739354"/>
                  <a:gd name="connsiteY2" fmla="*/ 462211 h 462211"/>
                  <a:gd name="connsiteX3" fmla="*/ 0 w 2739354"/>
                  <a:gd name="connsiteY3" fmla="*/ 345530 h 462211"/>
                  <a:gd name="connsiteX4" fmla="*/ 12699 w 2739354"/>
                  <a:gd name="connsiteY4" fmla="*/ 0 h 462211"/>
                  <a:gd name="connsiteX0" fmla="*/ 12699 w 2739354"/>
                  <a:gd name="connsiteY0" fmla="*/ 0 h 462211"/>
                  <a:gd name="connsiteX1" fmla="*/ 2739354 w 2739354"/>
                  <a:gd name="connsiteY1" fmla="*/ 88101 h 462211"/>
                  <a:gd name="connsiteX2" fmla="*/ 2718716 w 2739354"/>
                  <a:gd name="connsiteY2" fmla="*/ 462211 h 462211"/>
                  <a:gd name="connsiteX3" fmla="*/ 0 w 2739354"/>
                  <a:gd name="connsiteY3" fmla="*/ 356119 h 462211"/>
                  <a:gd name="connsiteX4" fmla="*/ 12699 w 2739354"/>
                  <a:gd name="connsiteY4" fmla="*/ 0 h 462211"/>
                  <a:gd name="connsiteX0" fmla="*/ 20319 w 2746974"/>
                  <a:gd name="connsiteY0" fmla="*/ 0 h 462211"/>
                  <a:gd name="connsiteX1" fmla="*/ 2746974 w 2746974"/>
                  <a:gd name="connsiteY1" fmla="*/ 88101 h 462211"/>
                  <a:gd name="connsiteX2" fmla="*/ 2726336 w 2746974"/>
                  <a:gd name="connsiteY2" fmla="*/ 462211 h 462211"/>
                  <a:gd name="connsiteX3" fmla="*/ 0 w 2746974"/>
                  <a:gd name="connsiteY3" fmla="*/ 375179 h 462211"/>
                  <a:gd name="connsiteX4" fmla="*/ 20319 w 2746974"/>
                  <a:gd name="connsiteY4" fmla="*/ 0 h 46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6974" h="462211">
                    <a:moveTo>
                      <a:pt x="20319" y="0"/>
                    </a:moveTo>
                    <a:lnTo>
                      <a:pt x="2746974" y="88101"/>
                    </a:lnTo>
                    <a:lnTo>
                      <a:pt x="2726336" y="462211"/>
                    </a:lnTo>
                    <a:lnTo>
                      <a:pt x="0" y="375179"/>
                    </a:lnTo>
                    <a:lnTo>
                      <a:pt x="203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3" name="Группа 62"/>
            <p:cNvGrpSpPr/>
            <p:nvPr/>
          </p:nvGrpSpPr>
          <p:grpSpPr>
            <a:xfrm>
              <a:off x="595274" y="1500174"/>
              <a:ext cx="6460393" cy="3744708"/>
              <a:chOff x="1595406" y="1571612"/>
              <a:chExt cx="8460657" cy="4744840"/>
            </a:xfrm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1595406" y="1571612"/>
                <a:ext cx="8460657" cy="4744840"/>
                <a:chOff x="369231" y="1214422"/>
                <a:chExt cx="8460657" cy="4744840"/>
              </a:xfrm>
            </p:grpSpPr>
            <p:grpSp>
              <p:nvGrpSpPr>
                <p:cNvPr id="27" name="Groupe 19"/>
                <p:cNvGrpSpPr/>
                <p:nvPr/>
              </p:nvGrpSpPr>
              <p:grpSpPr>
                <a:xfrm>
                  <a:off x="6223506" y="1354704"/>
                  <a:ext cx="2594935" cy="2160323"/>
                  <a:chOff x="718272" y="2262448"/>
                  <a:chExt cx="3454791" cy="2876166"/>
                </a:xfrm>
              </p:grpSpPr>
              <p:sp>
                <p:nvSpPr>
                  <p:cNvPr id="28" name="Rectangle 5"/>
                  <p:cNvSpPr/>
                  <p:nvPr/>
                </p:nvSpPr>
                <p:spPr>
                  <a:xfrm rot="21074577">
                    <a:off x="999776" y="2356259"/>
                    <a:ext cx="3011760" cy="2770350"/>
                  </a:xfrm>
                  <a:custGeom>
                    <a:avLst/>
                    <a:gdLst>
                      <a:gd name="connsiteX0" fmla="*/ 0 w 2958182"/>
                      <a:gd name="connsiteY0" fmla="*/ 0 h 2855644"/>
                      <a:gd name="connsiteX1" fmla="*/ 2958182 w 2958182"/>
                      <a:gd name="connsiteY1" fmla="*/ 0 h 2855644"/>
                      <a:gd name="connsiteX2" fmla="*/ 2958182 w 2958182"/>
                      <a:gd name="connsiteY2" fmla="*/ 2855644 h 2855644"/>
                      <a:gd name="connsiteX3" fmla="*/ 0 w 2958182"/>
                      <a:gd name="connsiteY3" fmla="*/ 2855644 h 2855644"/>
                      <a:gd name="connsiteX4" fmla="*/ 0 w 2958182"/>
                      <a:gd name="connsiteY4" fmla="*/ 0 h 2855644"/>
                      <a:gd name="connsiteX0" fmla="*/ 0 w 2958182"/>
                      <a:gd name="connsiteY0" fmla="*/ 0 h 2855644"/>
                      <a:gd name="connsiteX1" fmla="*/ 2958182 w 2958182"/>
                      <a:gd name="connsiteY1" fmla="*/ 0 h 2855644"/>
                      <a:gd name="connsiteX2" fmla="*/ 2958182 w 2958182"/>
                      <a:gd name="connsiteY2" fmla="*/ 2855644 h 2855644"/>
                      <a:gd name="connsiteX3" fmla="*/ 99227 w 2958182"/>
                      <a:gd name="connsiteY3" fmla="*/ 2774555 h 2855644"/>
                      <a:gd name="connsiteX4" fmla="*/ 0 w 2958182"/>
                      <a:gd name="connsiteY4" fmla="*/ 0 h 2855644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52810 w 3007415"/>
                      <a:gd name="connsiteY3" fmla="*/ 2802085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52810 w 3007415"/>
                      <a:gd name="connsiteY3" fmla="*/ 2802085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802085"/>
                      <a:gd name="connsiteX1" fmla="*/ 3007415 w 3007415"/>
                      <a:gd name="connsiteY1" fmla="*/ 55771 h 2802085"/>
                      <a:gd name="connsiteX2" fmla="*/ 2795981 w 3007415"/>
                      <a:gd name="connsiteY2" fmla="*/ 2782473 h 2802085"/>
                      <a:gd name="connsiteX3" fmla="*/ 152810 w 3007415"/>
                      <a:gd name="connsiteY3" fmla="*/ 2802085 h 2802085"/>
                      <a:gd name="connsiteX4" fmla="*/ 0 w 3007415"/>
                      <a:gd name="connsiteY4" fmla="*/ 0 h 2802085"/>
                      <a:gd name="connsiteX0" fmla="*/ 0 w 3007415"/>
                      <a:gd name="connsiteY0" fmla="*/ 0 h 2910528"/>
                      <a:gd name="connsiteX1" fmla="*/ 3007415 w 3007415"/>
                      <a:gd name="connsiteY1" fmla="*/ 55771 h 2910528"/>
                      <a:gd name="connsiteX2" fmla="*/ 2795981 w 3007415"/>
                      <a:gd name="connsiteY2" fmla="*/ 2782473 h 2910528"/>
                      <a:gd name="connsiteX3" fmla="*/ 152810 w 3007415"/>
                      <a:gd name="connsiteY3" fmla="*/ 2802085 h 2910528"/>
                      <a:gd name="connsiteX4" fmla="*/ 0 w 3007415"/>
                      <a:gd name="connsiteY4" fmla="*/ 0 h 2910528"/>
                      <a:gd name="connsiteX0" fmla="*/ 0 w 3016462"/>
                      <a:gd name="connsiteY0" fmla="*/ 0 h 2910528"/>
                      <a:gd name="connsiteX1" fmla="*/ 3007415 w 3016462"/>
                      <a:gd name="connsiteY1" fmla="*/ 55771 h 2910528"/>
                      <a:gd name="connsiteX2" fmla="*/ 2795981 w 3016462"/>
                      <a:gd name="connsiteY2" fmla="*/ 2782473 h 2910528"/>
                      <a:gd name="connsiteX3" fmla="*/ 152810 w 3016462"/>
                      <a:gd name="connsiteY3" fmla="*/ 2802085 h 2910528"/>
                      <a:gd name="connsiteX4" fmla="*/ 0 w 3016462"/>
                      <a:gd name="connsiteY4" fmla="*/ 0 h 2910528"/>
                      <a:gd name="connsiteX0" fmla="*/ 0 w 3064249"/>
                      <a:gd name="connsiteY0" fmla="*/ 0 h 2898641"/>
                      <a:gd name="connsiteX1" fmla="*/ 3007415 w 3064249"/>
                      <a:gd name="connsiteY1" fmla="*/ 55771 h 2898641"/>
                      <a:gd name="connsiteX2" fmla="*/ 2875643 w 3064249"/>
                      <a:gd name="connsiteY2" fmla="*/ 2765832 h 2898641"/>
                      <a:gd name="connsiteX3" fmla="*/ 152810 w 3064249"/>
                      <a:gd name="connsiteY3" fmla="*/ 2802085 h 2898641"/>
                      <a:gd name="connsiteX4" fmla="*/ 0 w 3064249"/>
                      <a:gd name="connsiteY4" fmla="*/ 0 h 2898641"/>
                      <a:gd name="connsiteX0" fmla="*/ 0 w 3070540"/>
                      <a:gd name="connsiteY0" fmla="*/ 0 h 2898641"/>
                      <a:gd name="connsiteX1" fmla="*/ 3007415 w 3070540"/>
                      <a:gd name="connsiteY1" fmla="*/ 55771 h 2898641"/>
                      <a:gd name="connsiteX2" fmla="*/ 2875643 w 3070540"/>
                      <a:gd name="connsiteY2" fmla="*/ 2765832 h 2898641"/>
                      <a:gd name="connsiteX3" fmla="*/ 152810 w 3070540"/>
                      <a:gd name="connsiteY3" fmla="*/ 2802085 h 2898641"/>
                      <a:gd name="connsiteX4" fmla="*/ 0 w 3070540"/>
                      <a:gd name="connsiteY4" fmla="*/ 0 h 2898641"/>
                      <a:gd name="connsiteX0" fmla="*/ 0 w 3050496"/>
                      <a:gd name="connsiteY0" fmla="*/ 0 h 2831008"/>
                      <a:gd name="connsiteX1" fmla="*/ 3007415 w 3050496"/>
                      <a:gd name="connsiteY1" fmla="*/ 55771 h 2831008"/>
                      <a:gd name="connsiteX2" fmla="*/ 2844527 w 3050496"/>
                      <a:gd name="connsiteY2" fmla="*/ 2655027 h 2831008"/>
                      <a:gd name="connsiteX3" fmla="*/ 152810 w 3050496"/>
                      <a:gd name="connsiteY3" fmla="*/ 2802085 h 2831008"/>
                      <a:gd name="connsiteX4" fmla="*/ 0 w 3050496"/>
                      <a:gd name="connsiteY4" fmla="*/ 0 h 2831008"/>
                      <a:gd name="connsiteX0" fmla="*/ 0 w 3083026"/>
                      <a:gd name="connsiteY0" fmla="*/ 0 h 2802085"/>
                      <a:gd name="connsiteX1" fmla="*/ 3007415 w 3083026"/>
                      <a:gd name="connsiteY1" fmla="*/ 55771 h 2802085"/>
                      <a:gd name="connsiteX2" fmla="*/ 2894153 w 3083026"/>
                      <a:gd name="connsiteY2" fmla="*/ 2551842 h 2802085"/>
                      <a:gd name="connsiteX3" fmla="*/ 152810 w 3083026"/>
                      <a:gd name="connsiteY3" fmla="*/ 2802085 h 2802085"/>
                      <a:gd name="connsiteX4" fmla="*/ 0 w 3083026"/>
                      <a:gd name="connsiteY4" fmla="*/ 0 h 2802085"/>
                      <a:gd name="connsiteX0" fmla="*/ 0 w 3077100"/>
                      <a:gd name="connsiteY0" fmla="*/ 0 h 2839147"/>
                      <a:gd name="connsiteX1" fmla="*/ 3007415 w 3077100"/>
                      <a:gd name="connsiteY1" fmla="*/ 55771 h 2839147"/>
                      <a:gd name="connsiteX2" fmla="*/ 2885440 w 3077100"/>
                      <a:gd name="connsiteY2" fmla="*/ 2670966 h 2839147"/>
                      <a:gd name="connsiteX3" fmla="*/ 152810 w 3077100"/>
                      <a:gd name="connsiteY3" fmla="*/ 2802085 h 2839147"/>
                      <a:gd name="connsiteX4" fmla="*/ 0 w 3077100"/>
                      <a:gd name="connsiteY4" fmla="*/ 0 h 2839147"/>
                      <a:gd name="connsiteX0" fmla="*/ 0 w 3084012"/>
                      <a:gd name="connsiteY0" fmla="*/ 0 h 2810619"/>
                      <a:gd name="connsiteX1" fmla="*/ 3007415 w 3084012"/>
                      <a:gd name="connsiteY1" fmla="*/ 55771 h 2810619"/>
                      <a:gd name="connsiteX2" fmla="*/ 2895591 w 3084012"/>
                      <a:gd name="connsiteY2" fmla="*/ 2605068 h 2810619"/>
                      <a:gd name="connsiteX3" fmla="*/ 152810 w 3084012"/>
                      <a:gd name="connsiteY3" fmla="*/ 2802085 h 2810619"/>
                      <a:gd name="connsiteX4" fmla="*/ 0 w 3084012"/>
                      <a:gd name="connsiteY4" fmla="*/ 0 h 2810619"/>
                      <a:gd name="connsiteX0" fmla="*/ 0 w 3108841"/>
                      <a:gd name="connsiteY0" fmla="*/ 0 h 2802085"/>
                      <a:gd name="connsiteX1" fmla="*/ 3007415 w 3108841"/>
                      <a:gd name="connsiteY1" fmla="*/ 55771 h 2802085"/>
                      <a:gd name="connsiteX2" fmla="*/ 2930854 w 3108841"/>
                      <a:gd name="connsiteY2" fmla="*/ 2501276 h 2802085"/>
                      <a:gd name="connsiteX3" fmla="*/ 152810 w 3108841"/>
                      <a:gd name="connsiteY3" fmla="*/ 2802085 h 2802085"/>
                      <a:gd name="connsiteX4" fmla="*/ 0 w 3108841"/>
                      <a:gd name="connsiteY4" fmla="*/ 0 h 2802085"/>
                      <a:gd name="connsiteX0" fmla="*/ 0 w 3073089"/>
                      <a:gd name="connsiteY0" fmla="*/ 0 h 2802085"/>
                      <a:gd name="connsiteX1" fmla="*/ 3007415 w 3073089"/>
                      <a:gd name="connsiteY1" fmla="*/ 55771 h 2802085"/>
                      <a:gd name="connsiteX2" fmla="*/ 2879470 w 3073089"/>
                      <a:gd name="connsiteY2" fmla="*/ 2334344 h 2802085"/>
                      <a:gd name="connsiteX3" fmla="*/ 152810 w 3073089"/>
                      <a:gd name="connsiteY3" fmla="*/ 2802085 h 2802085"/>
                      <a:gd name="connsiteX4" fmla="*/ 0 w 3073089"/>
                      <a:gd name="connsiteY4" fmla="*/ 0 h 2802085"/>
                      <a:gd name="connsiteX0" fmla="*/ 0 w 3142862"/>
                      <a:gd name="connsiteY0" fmla="*/ 0 h 2802085"/>
                      <a:gd name="connsiteX1" fmla="*/ 3007415 w 3142862"/>
                      <a:gd name="connsiteY1" fmla="*/ 55771 h 2802085"/>
                      <a:gd name="connsiteX2" fmla="*/ 2879470 w 3142862"/>
                      <a:gd name="connsiteY2" fmla="*/ 2334344 h 2802085"/>
                      <a:gd name="connsiteX3" fmla="*/ 152810 w 3142862"/>
                      <a:gd name="connsiteY3" fmla="*/ 2802085 h 2802085"/>
                      <a:gd name="connsiteX4" fmla="*/ 0 w 3142862"/>
                      <a:gd name="connsiteY4" fmla="*/ 0 h 2802085"/>
                      <a:gd name="connsiteX0" fmla="*/ 0 w 3142862"/>
                      <a:gd name="connsiteY0" fmla="*/ 0 h 2860388"/>
                      <a:gd name="connsiteX1" fmla="*/ 3007415 w 3142862"/>
                      <a:gd name="connsiteY1" fmla="*/ 55771 h 2860388"/>
                      <a:gd name="connsiteX2" fmla="*/ 2879470 w 3142862"/>
                      <a:gd name="connsiteY2" fmla="*/ 2334344 h 2860388"/>
                      <a:gd name="connsiteX3" fmla="*/ 187196 w 3142862"/>
                      <a:gd name="connsiteY3" fmla="*/ 2860388 h 2860388"/>
                      <a:gd name="connsiteX4" fmla="*/ 0 w 3142862"/>
                      <a:gd name="connsiteY4" fmla="*/ 0 h 2860388"/>
                      <a:gd name="connsiteX0" fmla="*/ 0 w 3142862"/>
                      <a:gd name="connsiteY0" fmla="*/ 0 h 2876373"/>
                      <a:gd name="connsiteX1" fmla="*/ 3007415 w 3142862"/>
                      <a:gd name="connsiteY1" fmla="*/ 55771 h 2876373"/>
                      <a:gd name="connsiteX2" fmla="*/ 2879470 w 3142862"/>
                      <a:gd name="connsiteY2" fmla="*/ 2334344 h 2876373"/>
                      <a:gd name="connsiteX3" fmla="*/ 187196 w 3142862"/>
                      <a:gd name="connsiteY3" fmla="*/ 2860388 h 2876373"/>
                      <a:gd name="connsiteX4" fmla="*/ 0 w 3142862"/>
                      <a:gd name="connsiteY4" fmla="*/ 0 h 2876373"/>
                      <a:gd name="connsiteX0" fmla="*/ 0 w 3142862"/>
                      <a:gd name="connsiteY0" fmla="*/ 0 h 2869960"/>
                      <a:gd name="connsiteX1" fmla="*/ 3007415 w 3142862"/>
                      <a:gd name="connsiteY1" fmla="*/ 55771 h 2869960"/>
                      <a:gd name="connsiteX2" fmla="*/ 2879470 w 3142862"/>
                      <a:gd name="connsiteY2" fmla="*/ 2334344 h 2869960"/>
                      <a:gd name="connsiteX3" fmla="*/ 187196 w 3142862"/>
                      <a:gd name="connsiteY3" fmla="*/ 2860388 h 2869960"/>
                      <a:gd name="connsiteX4" fmla="*/ 0 w 3142862"/>
                      <a:gd name="connsiteY4" fmla="*/ 0 h 2869960"/>
                      <a:gd name="connsiteX0" fmla="*/ 0 w 3142862"/>
                      <a:gd name="connsiteY0" fmla="*/ 0 h 2875403"/>
                      <a:gd name="connsiteX1" fmla="*/ 3007415 w 3142862"/>
                      <a:gd name="connsiteY1" fmla="*/ 55771 h 2875403"/>
                      <a:gd name="connsiteX2" fmla="*/ 2879470 w 3142862"/>
                      <a:gd name="connsiteY2" fmla="*/ 2334344 h 2875403"/>
                      <a:gd name="connsiteX3" fmla="*/ 187196 w 3142862"/>
                      <a:gd name="connsiteY3" fmla="*/ 2860388 h 2875403"/>
                      <a:gd name="connsiteX4" fmla="*/ 0 w 3142862"/>
                      <a:gd name="connsiteY4" fmla="*/ 0 h 2875403"/>
                      <a:gd name="connsiteX0" fmla="*/ 0 w 3155056"/>
                      <a:gd name="connsiteY0" fmla="*/ 0 h 2875403"/>
                      <a:gd name="connsiteX1" fmla="*/ 3007415 w 3155056"/>
                      <a:gd name="connsiteY1" fmla="*/ 55771 h 2875403"/>
                      <a:gd name="connsiteX2" fmla="*/ 2879470 w 3155056"/>
                      <a:gd name="connsiteY2" fmla="*/ 2334344 h 2875403"/>
                      <a:gd name="connsiteX3" fmla="*/ 187196 w 3155056"/>
                      <a:gd name="connsiteY3" fmla="*/ 2860388 h 2875403"/>
                      <a:gd name="connsiteX4" fmla="*/ 0 w 3155056"/>
                      <a:gd name="connsiteY4" fmla="*/ 0 h 2875403"/>
                      <a:gd name="connsiteX0" fmla="*/ 0 w 3111070"/>
                      <a:gd name="connsiteY0" fmla="*/ 0 h 2875403"/>
                      <a:gd name="connsiteX1" fmla="*/ 3007415 w 3111070"/>
                      <a:gd name="connsiteY1" fmla="*/ 55771 h 2875403"/>
                      <a:gd name="connsiteX2" fmla="*/ 2879470 w 3111070"/>
                      <a:gd name="connsiteY2" fmla="*/ 2334344 h 2875403"/>
                      <a:gd name="connsiteX3" fmla="*/ 187196 w 3111070"/>
                      <a:gd name="connsiteY3" fmla="*/ 2860388 h 2875403"/>
                      <a:gd name="connsiteX4" fmla="*/ 0 w 3111070"/>
                      <a:gd name="connsiteY4" fmla="*/ 0 h 2875403"/>
                      <a:gd name="connsiteX0" fmla="*/ 0 w 3116300"/>
                      <a:gd name="connsiteY0" fmla="*/ 0 h 2875403"/>
                      <a:gd name="connsiteX1" fmla="*/ 3007415 w 3116300"/>
                      <a:gd name="connsiteY1" fmla="*/ 55771 h 2875403"/>
                      <a:gd name="connsiteX2" fmla="*/ 2879470 w 3116300"/>
                      <a:gd name="connsiteY2" fmla="*/ 2334344 h 2875403"/>
                      <a:gd name="connsiteX3" fmla="*/ 187196 w 3116300"/>
                      <a:gd name="connsiteY3" fmla="*/ 2860388 h 2875403"/>
                      <a:gd name="connsiteX4" fmla="*/ 0 w 3116300"/>
                      <a:gd name="connsiteY4" fmla="*/ 0 h 2875403"/>
                      <a:gd name="connsiteX0" fmla="*/ 0 w 3083363"/>
                      <a:gd name="connsiteY0" fmla="*/ 0 h 2875403"/>
                      <a:gd name="connsiteX1" fmla="*/ 2885378 w 3083363"/>
                      <a:gd name="connsiteY1" fmla="*/ 56216 h 2875403"/>
                      <a:gd name="connsiteX2" fmla="*/ 2879470 w 3083363"/>
                      <a:gd name="connsiteY2" fmla="*/ 2334344 h 2875403"/>
                      <a:gd name="connsiteX3" fmla="*/ 187196 w 3083363"/>
                      <a:gd name="connsiteY3" fmla="*/ 2860388 h 2875403"/>
                      <a:gd name="connsiteX4" fmla="*/ 0 w 3083363"/>
                      <a:gd name="connsiteY4" fmla="*/ 0 h 2875403"/>
                      <a:gd name="connsiteX0" fmla="*/ 0 w 3096263"/>
                      <a:gd name="connsiteY0" fmla="*/ 0 h 2875403"/>
                      <a:gd name="connsiteX1" fmla="*/ 2937628 w 3096263"/>
                      <a:gd name="connsiteY1" fmla="*/ 51384 h 2875403"/>
                      <a:gd name="connsiteX2" fmla="*/ 2879470 w 3096263"/>
                      <a:gd name="connsiteY2" fmla="*/ 2334344 h 2875403"/>
                      <a:gd name="connsiteX3" fmla="*/ 187196 w 3096263"/>
                      <a:gd name="connsiteY3" fmla="*/ 2860388 h 2875403"/>
                      <a:gd name="connsiteX4" fmla="*/ 0 w 3096263"/>
                      <a:gd name="connsiteY4" fmla="*/ 0 h 2875403"/>
                      <a:gd name="connsiteX0" fmla="*/ 0 w 3094279"/>
                      <a:gd name="connsiteY0" fmla="*/ 0 h 2875403"/>
                      <a:gd name="connsiteX1" fmla="*/ 2930002 w 3094279"/>
                      <a:gd name="connsiteY1" fmla="*/ 101565 h 2875403"/>
                      <a:gd name="connsiteX2" fmla="*/ 2879470 w 3094279"/>
                      <a:gd name="connsiteY2" fmla="*/ 2334344 h 2875403"/>
                      <a:gd name="connsiteX3" fmla="*/ 187196 w 3094279"/>
                      <a:gd name="connsiteY3" fmla="*/ 2860388 h 2875403"/>
                      <a:gd name="connsiteX4" fmla="*/ 0 w 3094279"/>
                      <a:gd name="connsiteY4" fmla="*/ 0 h 2875403"/>
                      <a:gd name="connsiteX0" fmla="*/ 0 w 3102449"/>
                      <a:gd name="connsiteY0" fmla="*/ 0 h 2875403"/>
                      <a:gd name="connsiteX1" fmla="*/ 2960524 w 3102449"/>
                      <a:gd name="connsiteY1" fmla="*/ 112644 h 2875403"/>
                      <a:gd name="connsiteX2" fmla="*/ 2879470 w 3102449"/>
                      <a:gd name="connsiteY2" fmla="*/ 2334344 h 2875403"/>
                      <a:gd name="connsiteX3" fmla="*/ 187196 w 3102449"/>
                      <a:gd name="connsiteY3" fmla="*/ 2860388 h 2875403"/>
                      <a:gd name="connsiteX4" fmla="*/ 0 w 3102449"/>
                      <a:gd name="connsiteY4" fmla="*/ 0 h 2875403"/>
                      <a:gd name="connsiteX0" fmla="*/ 0 w 3104921"/>
                      <a:gd name="connsiteY0" fmla="*/ 0 h 2875403"/>
                      <a:gd name="connsiteX1" fmla="*/ 2969318 w 3104921"/>
                      <a:gd name="connsiteY1" fmla="*/ 139644 h 2875403"/>
                      <a:gd name="connsiteX2" fmla="*/ 2879470 w 3104921"/>
                      <a:gd name="connsiteY2" fmla="*/ 2334344 h 2875403"/>
                      <a:gd name="connsiteX3" fmla="*/ 187196 w 3104921"/>
                      <a:gd name="connsiteY3" fmla="*/ 2860388 h 2875403"/>
                      <a:gd name="connsiteX4" fmla="*/ 0 w 3104921"/>
                      <a:gd name="connsiteY4" fmla="*/ 0 h 2875403"/>
                      <a:gd name="connsiteX0" fmla="*/ 0 w 3097647"/>
                      <a:gd name="connsiteY0" fmla="*/ 0 h 2875403"/>
                      <a:gd name="connsiteX1" fmla="*/ 2942864 w 3097647"/>
                      <a:gd name="connsiteY1" fmla="*/ 186902 h 2875403"/>
                      <a:gd name="connsiteX2" fmla="*/ 2879470 w 3097647"/>
                      <a:gd name="connsiteY2" fmla="*/ 2334344 h 2875403"/>
                      <a:gd name="connsiteX3" fmla="*/ 187196 w 3097647"/>
                      <a:gd name="connsiteY3" fmla="*/ 2860388 h 2875403"/>
                      <a:gd name="connsiteX4" fmla="*/ 0 w 3097647"/>
                      <a:gd name="connsiteY4" fmla="*/ 0 h 2875403"/>
                      <a:gd name="connsiteX0" fmla="*/ 0 w 3053237"/>
                      <a:gd name="connsiteY0" fmla="*/ 0 h 2830026"/>
                      <a:gd name="connsiteX1" fmla="*/ 2898454 w 3053237"/>
                      <a:gd name="connsiteY1" fmla="*/ 141525 h 2830026"/>
                      <a:gd name="connsiteX2" fmla="*/ 2835060 w 3053237"/>
                      <a:gd name="connsiteY2" fmla="*/ 2288967 h 2830026"/>
                      <a:gd name="connsiteX3" fmla="*/ 142786 w 3053237"/>
                      <a:gd name="connsiteY3" fmla="*/ 2815011 h 2830026"/>
                      <a:gd name="connsiteX4" fmla="*/ 0 w 3053237"/>
                      <a:gd name="connsiteY4" fmla="*/ 0 h 2830026"/>
                      <a:gd name="connsiteX0" fmla="*/ 0 w 3002552"/>
                      <a:gd name="connsiteY0" fmla="*/ 0 h 2783683"/>
                      <a:gd name="connsiteX1" fmla="*/ 2847769 w 3002552"/>
                      <a:gd name="connsiteY1" fmla="*/ 95182 h 2783683"/>
                      <a:gd name="connsiteX2" fmla="*/ 2784375 w 3002552"/>
                      <a:gd name="connsiteY2" fmla="*/ 2242624 h 2783683"/>
                      <a:gd name="connsiteX3" fmla="*/ 92101 w 3002552"/>
                      <a:gd name="connsiteY3" fmla="*/ 2768668 h 2783683"/>
                      <a:gd name="connsiteX4" fmla="*/ 0 w 3002552"/>
                      <a:gd name="connsiteY4" fmla="*/ 0 h 2783683"/>
                      <a:gd name="connsiteX0" fmla="*/ 0 w 3002552"/>
                      <a:gd name="connsiteY0" fmla="*/ 0 h 2780993"/>
                      <a:gd name="connsiteX1" fmla="*/ 2847769 w 3002552"/>
                      <a:gd name="connsiteY1" fmla="*/ 95182 h 2780993"/>
                      <a:gd name="connsiteX2" fmla="*/ 2784375 w 3002552"/>
                      <a:gd name="connsiteY2" fmla="*/ 2242624 h 2780993"/>
                      <a:gd name="connsiteX3" fmla="*/ 92101 w 3002552"/>
                      <a:gd name="connsiteY3" fmla="*/ 2768668 h 2780993"/>
                      <a:gd name="connsiteX4" fmla="*/ 0 w 3002552"/>
                      <a:gd name="connsiteY4" fmla="*/ 0 h 2780993"/>
                      <a:gd name="connsiteX0" fmla="*/ 0 w 3008312"/>
                      <a:gd name="connsiteY0" fmla="*/ 0 h 2781844"/>
                      <a:gd name="connsiteX1" fmla="*/ 2847769 w 3008312"/>
                      <a:gd name="connsiteY1" fmla="*/ 95182 h 2781844"/>
                      <a:gd name="connsiteX2" fmla="*/ 2792196 w 3008312"/>
                      <a:gd name="connsiteY2" fmla="*/ 2275334 h 2781844"/>
                      <a:gd name="connsiteX3" fmla="*/ 92101 w 3008312"/>
                      <a:gd name="connsiteY3" fmla="*/ 2768668 h 2781844"/>
                      <a:gd name="connsiteX4" fmla="*/ 0 w 3008312"/>
                      <a:gd name="connsiteY4" fmla="*/ 0 h 2781844"/>
                      <a:gd name="connsiteX0" fmla="*/ 0 w 2989495"/>
                      <a:gd name="connsiteY0" fmla="*/ 0 h 2781844"/>
                      <a:gd name="connsiteX1" fmla="*/ 2847769 w 2989495"/>
                      <a:gd name="connsiteY1" fmla="*/ 95182 h 2781844"/>
                      <a:gd name="connsiteX2" fmla="*/ 2792196 w 2989495"/>
                      <a:gd name="connsiteY2" fmla="*/ 2275334 h 2781844"/>
                      <a:gd name="connsiteX3" fmla="*/ 92101 w 2989495"/>
                      <a:gd name="connsiteY3" fmla="*/ 2768668 h 2781844"/>
                      <a:gd name="connsiteX4" fmla="*/ 0 w 2989495"/>
                      <a:gd name="connsiteY4" fmla="*/ 0 h 2781844"/>
                      <a:gd name="connsiteX0" fmla="*/ 0 w 3011870"/>
                      <a:gd name="connsiteY0" fmla="*/ 0 h 2781844"/>
                      <a:gd name="connsiteX1" fmla="*/ 2847769 w 3011870"/>
                      <a:gd name="connsiteY1" fmla="*/ 95182 h 2781844"/>
                      <a:gd name="connsiteX2" fmla="*/ 2792196 w 3011870"/>
                      <a:gd name="connsiteY2" fmla="*/ 2275334 h 2781844"/>
                      <a:gd name="connsiteX3" fmla="*/ 92101 w 3011870"/>
                      <a:gd name="connsiteY3" fmla="*/ 2768668 h 2781844"/>
                      <a:gd name="connsiteX4" fmla="*/ 0 w 3011870"/>
                      <a:gd name="connsiteY4" fmla="*/ 0 h 2781844"/>
                      <a:gd name="connsiteX0" fmla="*/ 0 w 3011870"/>
                      <a:gd name="connsiteY0" fmla="*/ 0 h 2783262"/>
                      <a:gd name="connsiteX1" fmla="*/ 2847769 w 3011870"/>
                      <a:gd name="connsiteY1" fmla="*/ 95182 h 2783262"/>
                      <a:gd name="connsiteX2" fmla="*/ 2792196 w 3011870"/>
                      <a:gd name="connsiteY2" fmla="*/ 2275334 h 2783262"/>
                      <a:gd name="connsiteX3" fmla="*/ 92101 w 3011870"/>
                      <a:gd name="connsiteY3" fmla="*/ 2768668 h 2783262"/>
                      <a:gd name="connsiteX4" fmla="*/ 0 w 3011870"/>
                      <a:gd name="connsiteY4" fmla="*/ 0 h 2783262"/>
                      <a:gd name="connsiteX0" fmla="*/ 0 w 3011870"/>
                      <a:gd name="connsiteY0" fmla="*/ 0 h 2767189"/>
                      <a:gd name="connsiteX1" fmla="*/ 2847769 w 3011870"/>
                      <a:gd name="connsiteY1" fmla="*/ 95182 h 2767189"/>
                      <a:gd name="connsiteX2" fmla="*/ 2792196 w 3011870"/>
                      <a:gd name="connsiteY2" fmla="*/ 2275334 h 2767189"/>
                      <a:gd name="connsiteX3" fmla="*/ 113833 w 3011870"/>
                      <a:gd name="connsiteY3" fmla="*/ 2752010 h 2767189"/>
                      <a:gd name="connsiteX4" fmla="*/ 0 w 3011870"/>
                      <a:gd name="connsiteY4" fmla="*/ 0 h 2767189"/>
                      <a:gd name="connsiteX0" fmla="*/ 0 w 3011870"/>
                      <a:gd name="connsiteY0" fmla="*/ 0 h 2764048"/>
                      <a:gd name="connsiteX1" fmla="*/ 2847769 w 3011870"/>
                      <a:gd name="connsiteY1" fmla="*/ 95182 h 2764048"/>
                      <a:gd name="connsiteX2" fmla="*/ 2792196 w 3011870"/>
                      <a:gd name="connsiteY2" fmla="*/ 2275334 h 2764048"/>
                      <a:gd name="connsiteX3" fmla="*/ 128682 w 3011870"/>
                      <a:gd name="connsiteY3" fmla="*/ 2748749 h 2764048"/>
                      <a:gd name="connsiteX4" fmla="*/ 0 w 3011870"/>
                      <a:gd name="connsiteY4" fmla="*/ 0 h 2764048"/>
                      <a:gd name="connsiteX0" fmla="*/ 0 w 3011870"/>
                      <a:gd name="connsiteY0" fmla="*/ 0 h 2766482"/>
                      <a:gd name="connsiteX1" fmla="*/ 2847769 w 3011870"/>
                      <a:gd name="connsiteY1" fmla="*/ 95182 h 2766482"/>
                      <a:gd name="connsiteX2" fmla="*/ 2792196 w 3011870"/>
                      <a:gd name="connsiteY2" fmla="*/ 2275334 h 2766482"/>
                      <a:gd name="connsiteX3" fmla="*/ 118548 w 3011870"/>
                      <a:gd name="connsiteY3" fmla="*/ 2751276 h 2766482"/>
                      <a:gd name="connsiteX4" fmla="*/ 0 w 3011870"/>
                      <a:gd name="connsiteY4" fmla="*/ 0 h 2766482"/>
                      <a:gd name="connsiteX0" fmla="*/ 0 w 3011870"/>
                      <a:gd name="connsiteY0" fmla="*/ 0 h 2769615"/>
                      <a:gd name="connsiteX1" fmla="*/ 2847769 w 3011870"/>
                      <a:gd name="connsiteY1" fmla="*/ 95182 h 2769615"/>
                      <a:gd name="connsiteX2" fmla="*/ 2792196 w 3011870"/>
                      <a:gd name="connsiteY2" fmla="*/ 2275334 h 2769615"/>
                      <a:gd name="connsiteX3" fmla="*/ 113120 w 3011870"/>
                      <a:gd name="connsiteY3" fmla="*/ 2754527 h 2769615"/>
                      <a:gd name="connsiteX4" fmla="*/ 0 w 3011870"/>
                      <a:gd name="connsiteY4" fmla="*/ 0 h 2769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11870" h="2769615">
                        <a:moveTo>
                          <a:pt x="0" y="0"/>
                        </a:moveTo>
                        <a:cubicBezTo>
                          <a:pt x="1127017" y="85961"/>
                          <a:pt x="1845297" y="76592"/>
                          <a:pt x="2847769" y="95182"/>
                        </a:cubicBezTo>
                        <a:cubicBezTo>
                          <a:pt x="2777291" y="1004083"/>
                          <a:pt x="3289279" y="2013053"/>
                          <a:pt x="2792196" y="2275334"/>
                        </a:cubicBezTo>
                        <a:cubicBezTo>
                          <a:pt x="2409503" y="2508287"/>
                          <a:pt x="1123783" y="2845055"/>
                          <a:pt x="113120" y="2754527"/>
                        </a:cubicBezTo>
                        <a:cubicBezTo>
                          <a:pt x="-60175" y="1676365"/>
                          <a:pt x="148001" y="804419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>
                    <a:outerShdw blurRad="215900" dist="114300" dir="4800000" sx="99000" sy="99000" algn="tr" rotWithShape="0">
                      <a:prstClr val="black">
                        <a:alpha val="41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29" name="Groupe 21"/>
                  <p:cNvGrpSpPr/>
                  <p:nvPr/>
                </p:nvGrpSpPr>
                <p:grpSpPr>
                  <a:xfrm>
                    <a:off x="718272" y="2262448"/>
                    <a:ext cx="3454791" cy="2876166"/>
                    <a:chOff x="718272" y="2262448"/>
                    <a:chExt cx="3454791" cy="2876166"/>
                  </a:xfrm>
                </p:grpSpPr>
                <p:grpSp>
                  <p:nvGrpSpPr>
                    <p:cNvPr id="30" name="Groupe 22"/>
                    <p:cNvGrpSpPr/>
                    <p:nvPr/>
                  </p:nvGrpSpPr>
                  <p:grpSpPr>
                    <a:xfrm>
                      <a:off x="911151" y="2262448"/>
                      <a:ext cx="3261912" cy="2876166"/>
                      <a:chOff x="3851532" y="1530934"/>
                      <a:chExt cx="3261912" cy="2876166"/>
                    </a:xfrm>
                  </p:grpSpPr>
                  <p:sp>
                    <p:nvSpPr>
                      <p:cNvPr id="32" name="Rectangle 5"/>
                      <p:cNvSpPr/>
                      <p:nvPr/>
                    </p:nvSpPr>
                    <p:spPr>
                      <a:xfrm rot="21074577">
                        <a:off x="3851532" y="1530934"/>
                        <a:ext cx="3116185" cy="2876166"/>
                      </a:xfrm>
                      <a:custGeom>
                        <a:avLst/>
                        <a:gdLst>
                          <a:gd name="connsiteX0" fmla="*/ 0 w 2958182"/>
                          <a:gd name="connsiteY0" fmla="*/ 0 h 2855644"/>
                          <a:gd name="connsiteX1" fmla="*/ 2958182 w 2958182"/>
                          <a:gd name="connsiteY1" fmla="*/ 0 h 2855644"/>
                          <a:gd name="connsiteX2" fmla="*/ 2958182 w 2958182"/>
                          <a:gd name="connsiteY2" fmla="*/ 2855644 h 2855644"/>
                          <a:gd name="connsiteX3" fmla="*/ 0 w 2958182"/>
                          <a:gd name="connsiteY3" fmla="*/ 2855644 h 2855644"/>
                          <a:gd name="connsiteX4" fmla="*/ 0 w 2958182"/>
                          <a:gd name="connsiteY4" fmla="*/ 0 h 2855644"/>
                          <a:gd name="connsiteX0" fmla="*/ 0 w 2958182"/>
                          <a:gd name="connsiteY0" fmla="*/ 0 h 2855644"/>
                          <a:gd name="connsiteX1" fmla="*/ 2958182 w 2958182"/>
                          <a:gd name="connsiteY1" fmla="*/ 0 h 2855644"/>
                          <a:gd name="connsiteX2" fmla="*/ 2958182 w 2958182"/>
                          <a:gd name="connsiteY2" fmla="*/ 2855644 h 2855644"/>
                          <a:gd name="connsiteX3" fmla="*/ 99227 w 2958182"/>
                          <a:gd name="connsiteY3" fmla="*/ 2774555 h 2855644"/>
                          <a:gd name="connsiteX4" fmla="*/ 0 w 2958182"/>
                          <a:gd name="connsiteY4" fmla="*/ 0 h 2855644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52810 w 3007415"/>
                          <a:gd name="connsiteY3" fmla="*/ 2802085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52810 w 3007415"/>
                          <a:gd name="connsiteY3" fmla="*/ 2802085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802085"/>
                          <a:gd name="connsiteX1" fmla="*/ 3007415 w 3007415"/>
                          <a:gd name="connsiteY1" fmla="*/ 55771 h 2802085"/>
                          <a:gd name="connsiteX2" fmla="*/ 2795981 w 3007415"/>
                          <a:gd name="connsiteY2" fmla="*/ 2782473 h 2802085"/>
                          <a:gd name="connsiteX3" fmla="*/ 152810 w 3007415"/>
                          <a:gd name="connsiteY3" fmla="*/ 2802085 h 2802085"/>
                          <a:gd name="connsiteX4" fmla="*/ 0 w 3007415"/>
                          <a:gd name="connsiteY4" fmla="*/ 0 h 2802085"/>
                          <a:gd name="connsiteX0" fmla="*/ 0 w 3007415"/>
                          <a:gd name="connsiteY0" fmla="*/ 0 h 2910528"/>
                          <a:gd name="connsiteX1" fmla="*/ 3007415 w 3007415"/>
                          <a:gd name="connsiteY1" fmla="*/ 55771 h 2910528"/>
                          <a:gd name="connsiteX2" fmla="*/ 2795981 w 3007415"/>
                          <a:gd name="connsiteY2" fmla="*/ 2782473 h 2910528"/>
                          <a:gd name="connsiteX3" fmla="*/ 152810 w 3007415"/>
                          <a:gd name="connsiteY3" fmla="*/ 2802085 h 2910528"/>
                          <a:gd name="connsiteX4" fmla="*/ 0 w 3007415"/>
                          <a:gd name="connsiteY4" fmla="*/ 0 h 2910528"/>
                          <a:gd name="connsiteX0" fmla="*/ 0 w 3016462"/>
                          <a:gd name="connsiteY0" fmla="*/ 0 h 2910528"/>
                          <a:gd name="connsiteX1" fmla="*/ 3007415 w 3016462"/>
                          <a:gd name="connsiteY1" fmla="*/ 55771 h 2910528"/>
                          <a:gd name="connsiteX2" fmla="*/ 2795981 w 3016462"/>
                          <a:gd name="connsiteY2" fmla="*/ 2782473 h 2910528"/>
                          <a:gd name="connsiteX3" fmla="*/ 152810 w 3016462"/>
                          <a:gd name="connsiteY3" fmla="*/ 2802085 h 2910528"/>
                          <a:gd name="connsiteX4" fmla="*/ 0 w 3016462"/>
                          <a:gd name="connsiteY4" fmla="*/ 0 h 2910528"/>
                          <a:gd name="connsiteX0" fmla="*/ 0 w 3064249"/>
                          <a:gd name="connsiteY0" fmla="*/ 0 h 2898641"/>
                          <a:gd name="connsiteX1" fmla="*/ 3007415 w 3064249"/>
                          <a:gd name="connsiteY1" fmla="*/ 55771 h 2898641"/>
                          <a:gd name="connsiteX2" fmla="*/ 2875643 w 3064249"/>
                          <a:gd name="connsiteY2" fmla="*/ 2765832 h 2898641"/>
                          <a:gd name="connsiteX3" fmla="*/ 152810 w 3064249"/>
                          <a:gd name="connsiteY3" fmla="*/ 2802085 h 2898641"/>
                          <a:gd name="connsiteX4" fmla="*/ 0 w 3064249"/>
                          <a:gd name="connsiteY4" fmla="*/ 0 h 2898641"/>
                          <a:gd name="connsiteX0" fmla="*/ 0 w 3070540"/>
                          <a:gd name="connsiteY0" fmla="*/ 0 h 2898641"/>
                          <a:gd name="connsiteX1" fmla="*/ 3007415 w 3070540"/>
                          <a:gd name="connsiteY1" fmla="*/ 55771 h 2898641"/>
                          <a:gd name="connsiteX2" fmla="*/ 2875643 w 3070540"/>
                          <a:gd name="connsiteY2" fmla="*/ 2765832 h 2898641"/>
                          <a:gd name="connsiteX3" fmla="*/ 152810 w 3070540"/>
                          <a:gd name="connsiteY3" fmla="*/ 2802085 h 2898641"/>
                          <a:gd name="connsiteX4" fmla="*/ 0 w 3070540"/>
                          <a:gd name="connsiteY4" fmla="*/ 0 h 2898641"/>
                          <a:gd name="connsiteX0" fmla="*/ 0 w 3050496"/>
                          <a:gd name="connsiteY0" fmla="*/ 0 h 2831008"/>
                          <a:gd name="connsiteX1" fmla="*/ 3007415 w 3050496"/>
                          <a:gd name="connsiteY1" fmla="*/ 55771 h 2831008"/>
                          <a:gd name="connsiteX2" fmla="*/ 2844527 w 3050496"/>
                          <a:gd name="connsiteY2" fmla="*/ 2655027 h 2831008"/>
                          <a:gd name="connsiteX3" fmla="*/ 152810 w 3050496"/>
                          <a:gd name="connsiteY3" fmla="*/ 2802085 h 2831008"/>
                          <a:gd name="connsiteX4" fmla="*/ 0 w 3050496"/>
                          <a:gd name="connsiteY4" fmla="*/ 0 h 2831008"/>
                          <a:gd name="connsiteX0" fmla="*/ 0 w 3083026"/>
                          <a:gd name="connsiteY0" fmla="*/ 0 h 2802085"/>
                          <a:gd name="connsiteX1" fmla="*/ 3007415 w 3083026"/>
                          <a:gd name="connsiteY1" fmla="*/ 55771 h 2802085"/>
                          <a:gd name="connsiteX2" fmla="*/ 2894153 w 3083026"/>
                          <a:gd name="connsiteY2" fmla="*/ 2551842 h 2802085"/>
                          <a:gd name="connsiteX3" fmla="*/ 152810 w 3083026"/>
                          <a:gd name="connsiteY3" fmla="*/ 2802085 h 2802085"/>
                          <a:gd name="connsiteX4" fmla="*/ 0 w 3083026"/>
                          <a:gd name="connsiteY4" fmla="*/ 0 h 2802085"/>
                          <a:gd name="connsiteX0" fmla="*/ 0 w 3077100"/>
                          <a:gd name="connsiteY0" fmla="*/ 0 h 2839147"/>
                          <a:gd name="connsiteX1" fmla="*/ 3007415 w 3077100"/>
                          <a:gd name="connsiteY1" fmla="*/ 55771 h 2839147"/>
                          <a:gd name="connsiteX2" fmla="*/ 2885440 w 3077100"/>
                          <a:gd name="connsiteY2" fmla="*/ 2670966 h 2839147"/>
                          <a:gd name="connsiteX3" fmla="*/ 152810 w 3077100"/>
                          <a:gd name="connsiteY3" fmla="*/ 2802085 h 2839147"/>
                          <a:gd name="connsiteX4" fmla="*/ 0 w 3077100"/>
                          <a:gd name="connsiteY4" fmla="*/ 0 h 2839147"/>
                          <a:gd name="connsiteX0" fmla="*/ 0 w 3084012"/>
                          <a:gd name="connsiteY0" fmla="*/ 0 h 2810619"/>
                          <a:gd name="connsiteX1" fmla="*/ 3007415 w 3084012"/>
                          <a:gd name="connsiteY1" fmla="*/ 55771 h 2810619"/>
                          <a:gd name="connsiteX2" fmla="*/ 2895591 w 3084012"/>
                          <a:gd name="connsiteY2" fmla="*/ 2605068 h 2810619"/>
                          <a:gd name="connsiteX3" fmla="*/ 152810 w 3084012"/>
                          <a:gd name="connsiteY3" fmla="*/ 2802085 h 2810619"/>
                          <a:gd name="connsiteX4" fmla="*/ 0 w 3084012"/>
                          <a:gd name="connsiteY4" fmla="*/ 0 h 2810619"/>
                          <a:gd name="connsiteX0" fmla="*/ 0 w 3108841"/>
                          <a:gd name="connsiteY0" fmla="*/ 0 h 2802085"/>
                          <a:gd name="connsiteX1" fmla="*/ 3007415 w 3108841"/>
                          <a:gd name="connsiteY1" fmla="*/ 55771 h 2802085"/>
                          <a:gd name="connsiteX2" fmla="*/ 2930854 w 3108841"/>
                          <a:gd name="connsiteY2" fmla="*/ 2501276 h 2802085"/>
                          <a:gd name="connsiteX3" fmla="*/ 152810 w 3108841"/>
                          <a:gd name="connsiteY3" fmla="*/ 2802085 h 2802085"/>
                          <a:gd name="connsiteX4" fmla="*/ 0 w 3108841"/>
                          <a:gd name="connsiteY4" fmla="*/ 0 h 2802085"/>
                          <a:gd name="connsiteX0" fmla="*/ 0 w 3073089"/>
                          <a:gd name="connsiteY0" fmla="*/ 0 h 2802085"/>
                          <a:gd name="connsiteX1" fmla="*/ 3007415 w 3073089"/>
                          <a:gd name="connsiteY1" fmla="*/ 55771 h 2802085"/>
                          <a:gd name="connsiteX2" fmla="*/ 2879470 w 3073089"/>
                          <a:gd name="connsiteY2" fmla="*/ 2334344 h 2802085"/>
                          <a:gd name="connsiteX3" fmla="*/ 152810 w 3073089"/>
                          <a:gd name="connsiteY3" fmla="*/ 2802085 h 2802085"/>
                          <a:gd name="connsiteX4" fmla="*/ 0 w 3073089"/>
                          <a:gd name="connsiteY4" fmla="*/ 0 h 2802085"/>
                          <a:gd name="connsiteX0" fmla="*/ 0 w 3142862"/>
                          <a:gd name="connsiteY0" fmla="*/ 0 h 2802085"/>
                          <a:gd name="connsiteX1" fmla="*/ 3007415 w 3142862"/>
                          <a:gd name="connsiteY1" fmla="*/ 55771 h 2802085"/>
                          <a:gd name="connsiteX2" fmla="*/ 2879470 w 3142862"/>
                          <a:gd name="connsiteY2" fmla="*/ 2334344 h 2802085"/>
                          <a:gd name="connsiteX3" fmla="*/ 152810 w 3142862"/>
                          <a:gd name="connsiteY3" fmla="*/ 2802085 h 2802085"/>
                          <a:gd name="connsiteX4" fmla="*/ 0 w 3142862"/>
                          <a:gd name="connsiteY4" fmla="*/ 0 h 2802085"/>
                          <a:gd name="connsiteX0" fmla="*/ 0 w 3142862"/>
                          <a:gd name="connsiteY0" fmla="*/ 0 h 2860388"/>
                          <a:gd name="connsiteX1" fmla="*/ 3007415 w 3142862"/>
                          <a:gd name="connsiteY1" fmla="*/ 55771 h 2860388"/>
                          <a:gd name="connsiteX2" fmla="*/ 2879470 w 3142862"/>
                          <a:gd name="connsiteY2" fmla="*/ 2334344 h 2860388"/>
                          <a:gd name="connsiteX3" fmla="*/ 187196 w 3142862"/>
                          <a:gd name="connsiteY3" fmla="*/ 2860388 h 2860388"/>
                          <a:gd name="connsiteX4" fmla="*/ 0 w 3142862"/>
                          <a:gd name="connsiteY4" fmla="*/ 0 h 2860388"/>
                          <a:gd name="connsiteX0" fmla="*/ 0 w 3142862"/>
                          <a:gd name="connsiteY0" fmla="*/ 0 h 2876373"/>
                          <a:gd name="connsiteX1" fmla="*/ 3007415 w 3142862"/>
                          <a:gd name="connsiteY1" fmla="*/ 55771 h 2876373"/>
                          <a:gd name="connsiteX2" fmla="*/ 2879470 w 3142862"/>
                          <a:gd name="connsiteY2" fmla="*/ 2334344 h 2876373"/>
                          <a:gd name="connsiteX3" fmla="*/ 187196 w 3142862"/>
                          <a:gd name="connsiteY3" fmla="*/ 2860388 h 2876373"/>
                          <a:gd name="connsiteX4" fmla="*/ 0 w 3142862"/>
                          <a:gd name="connsiteY4" fmla="*/ 0 h 2876373"/>
                          <a:gd name="connsiteX0" fmla="*/ 0 w 3142862"/>
                          <a:gd name="connsiteY0" fmla="*/ 0 h 2869960"/>
                          <a:gd name="connsiteX1" fmla="*/ 3007415 w 3142862"/>
                          <a:gd name="connsiteY1" fmla="*/ 55771 h 2869960"/>
                          <a:gd name="connsiteX2" fmla="*/ 2879470 w 3142862"/>
                          <a:gd name="connsiteY2" fmla="*/ 2334344 h 2869960"/>
                          <a:gd name="connsiteX3" fmla="*/ 187196 w 3142862"/>
                          <a:gd name="connsiteY3" fmla="*/ 2860388 h 2869960"/>
                          <a:gd name="connsiteX4" fmla="*/ 0 w 3142862"/>
                          <a:gd name="connsiteY4" fmla="*/ 0 h 2869960"/>
                          <a:gd name="connsiteX0" fmla="*/ 0 w 3142862"/>
                          <a:gd name="connsiteY0" fmla="*/ 0 h 2875403"/>
                          <a:gd name="connsiteX1" fmla="*/ 3007415 w 3142862"/>
                          <a:gd name="connsiteY1" fmla="*/ 55771 h 2875403"/>
                          <a:gd name="connsiteX2" fmla="*/ 2879470 w 3142862"/>
                          <a:gd name="connsiteY2" fmla="*/ 2334344 h 2875403"/>
                          <a:gd name="connsiteX3" fmla="*/ 187196 w 3142862"/>
                          <a:gd name="connsiteY3" fmla="*/ 2860388 h 2875403"/>
                          <a:gd name="connsiteX4" fmla="*/ 0 w 3142862"/>
                          <a:gd name="connsiteY4" fmla="*/ 0 h 2875403"/>
                          <a:gd name="connsiteX0" fmla="*/ 0 w 3155056"/>
                          <a:gd name="connsiteY0" fmla="*/ 0 h 2875403"/>
                          <a:gd name="connsiteX1" fmla="*/ 3007415 w 3155056"/>
                          <a:gd name="connsiteY1" fmla="*/ 55771 h 2875403"/>
                          <a:gd name="connsiteX2" fmla="*/ 2879470 w 3155056"/>
                          <a:gd name="connsiteY2" fmla="*/ 2334344 h 2875403"/>
                          <a:gd name="connsiteX3" fmla="*/ 187196 w 3155056"/>
                          <a:gd name="connsiteY3" fmla="*/ 2860388 h 2875403"/>
                          <a:gd name="connsiteX4" fmla="*/ 0 w 3155056"/>
                          <a:gd name="connsiteY4" fmla="*/ 0 h 2875403"/>
                          <a:gd name="connsiteX0" fmla="*/ 0 w 3111070"/>
                          <a:gd name="connsiteY0" fmla="*/ 0 h 2875403"/>
                          <a:gd name="connsiteX1" fmla="*/ 3007415 w 3111070"/>
                          <a:gd name="connsiteY1" fmla="*/ 55771 h 2875403"/>
                          <a:gd name="connsiteX2" fmla="*/ 2879470 w 3111070"/>
                          <a:gd name="connsiteY2" fmla="*/ 2334344 h 2875403"/>
                          <a:gd name="connsiteX3" fmla="*/ 187196 w 3111070"/>
                          <a:gd name="connsiteY3" fmla="*/ 2860388 h 2875403"/>
                          <a:gd name="connsiteX4" fmla="*/ 0 w 3111070"/>
                          <a:gd name="connsiteY4" fmla="*/ 0 h 2875403"/>
                          <a:gd name="connsiteX0" fmla="*/ 0 w 3116300"/>
                          <a:gd name="connsiteY0" fmla="*/ 0 h 2875403"/>
                          <a:gd name="connsiteX1" fmla="*/ 3007415 w 3116300"/>
                          <a:gd name="connsiteY1" fmla="*/ 55771 h 2875403"/>
                          <a:gd name="connsiteX2" fmla="*/ 2879470 w 3116300"/>
                          <a:gd name="connsiteY2" fmla="*/ 2334344 h 2875403"/>
                          <a:gd name="connsiteX3" fmla="*/ 187196 w 3116300"/>
                          <a:gd name="connsiteY3" fmla="*/ 2860388 h 2875403"/>
                          <a:gd name="connsiteX4" fmla="*/ 0 w 3116300"/>
                          <a:gd name="connsiteY4" fmla="*/ 0 h 28754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116300" h="2875403">
                            <a:moveTo>
                              <a:pt x="0" y="0"/>
                            </a:moveTo>
                            <a:cubicBezTo>
                              <a:pt x="1127017" y="85961"/>
                              <a:pt x="2004943" y="37181"/>
                              <a:pt x="3007415" y="55771"/>
                            </a:cubicBezTo>
                            <a:cubicBezTo>
                              <a:pt x="2936937" y="964672"/>
                              <a:pt x="3368549" y="2290401"/>
                              <a:pt x="2879470" y="2334344"/>
                            </a:cubicBezTo>
                            <a:cubicBezTo>
                              <a:pt x="2708049" y="2614029"/>
                              <a:pt x="1197859" y="2950916"/>
                              <a:pt x="187196" y="2860388"/>
                            </a:cubicBezTo>
                            <a:cubicBezTo>
                              <a:pt x="13901" y="1782226"/>
                              <a:pt x="148001" y="804419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ED8C17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3" name="Triangle rectangle 7"/>
                      <p:cNvSpPr/>
                      <p:nvPr/>
                    </p:nvSpPr>
                    <p:spPr>
                      <a:xfrm rot="14260875">
                        <a:off x="6185180" y="3089786"/>
                        <a:ext cx="337253" cy="1519274"/>
                      </a:xfrm>
                      <a:custGeom>
                        <a:avLst/>
                        <a:gdLst>
                          <a:gd name="connsiteX0" fmla="*/ 0 w 360040"/>
                          <a:gd name="connsiteY0" fmla="*/ 1205112 h 1205112"/>
                          <a:gd name="connsiteX1" fmla="*/ 0 w 360040"/>
                          <a:gd name="connsiteY1" fmla="*/ 0 h 1205112"/>
                          <a:gd name="connsiteX2" fmla="*/ 360040 w 360040"/>
                          <a:gd name="connsiteY2" fmla="*/ 1205112 h 1205112"/>
                          <a:gd name="connsiteX3" fmla="*/ 0 w 360040"/>
                          <a:gd name="connsiteY3" fmla="*/ 1205112 h 1205112"/>
                          <a:gd name="connsiteX0" fmla="*/ 0 w 284031"/>
                          <a:gd name="connsiteY0" fmla="*/ 1205112 h 1205112"/>
                          <a:gd name="connsiteX1" fmla="*/ 0 w 284031"/>
                          <a:gd name="connsiteY1" fmla="*/ 0 h 1205112"/>
                          <a:gd name="connsiteX2" fmla="*/ 284031 w 284031"/>
                          <a:gd name="connsiteY2" fmla="*/ 826409 h 1205112"/>
                          <a:gd name="connsiteX3" fmla="*/ 0 w 284031"/>
                          <a:gd name="connsiteY3" fmla="*/ 1205112 h 1205112"/>
                          <a:gd name="connsiteX0" fmla="*/ 0 w 366580"/>
                          <a:gd name="connsiteY0" fmla="*/ 1205112 h 1205112"/>
                          <a:gd name="connsiteX1" fmla="*/ 0 w 366580"/>
                          <a:gd name="connsiteY1" fmla="*/ 0 h 1205112"/>
                          <a:gd name="connsiteX2" fmla="*/ 366580 w 366580"/>
                          <a:gd name="connsiteY2" fmla="*/ 963165 h 1205112"/>
                          <a:gd name="connsiteX3" fmla="*/ 0 w 366580"/>
                          <a:gd name="connsiteY3" fmla="*/ 1205112 h 1205112"/>
                          <a:gd name="connsiteX0" fmla="*/ 0 w 366580"/>
                          <a:gd name="connsiteY0" fmla="*/ 1205112 h 1205112"/>
                          <a:gd name="connsiteX1" fmla="*/ 0 w 366580"/>
                          <a:gd name="connsiteY1" fmla="*/ 0 h 1205112"/>
                          <a:gd name="connsiteX2" fmla="*/ 366580 w 366580"/>
                          <a:gd name="connsiteY2" fmla="*/ 963165 h 1205112"/>
                          <a:gd name="connsiteX3" fmla="*/ 0 w 366580"/>
                          <a:gd name="connsiteY3" fmla="*/ 1205112 h 120511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126017 w 501304"/>
                          <a:gd name="connsiteY0" fmla="*/ 1227782 h 1227782"/>
                          <a:gd name="connsiteX1" fmla="*/ 134724 w 501304"/>
                          <a:gd name="connsiteY1" fmla="*/ 0 h 1227782"/>
                          <a:gd name="connsiteX2" fmla="*/ 501304 w 501304"/>
                          <a:gd name="connsiteY2" fmla="*/ 963165 h 1227782"/>
                          <a:gd name="connsiteX3" fmla="*/ 126017 w 501304"/>
                          <a:gd name="connsiteY3" fmla="*/ 1227782 h 1227782"/>
                          <a:gd name="connsiteX0" fmla="*/ 129311 w 504598"/>
                          <a:gd name="connsiteY0" fmla="*/ 1227782 h 1227782"/>
                          <a:gd name="connsiteX1" fmla="*/ 138018 w 504598"/>
                          <a:gd name="connsiteY1" fmla="*/ 0 h 1227782"/>
                          <a:gd name="connsiteX2" fmla="*/ 504598 w 504598"/>
                          <a:gd name="connsiteY2" fmla="*/ 963165 h 1227782"/>
                          <a:gd name="connsiteX3" fmla="*/ 129311 w 504598"/>
                          <a:gd name="connsiteY3" fmla="*/ 1227782 h 1227782"/>
                          <a:gd name="connsiteX0" fmla="*/ 122131 w 497418"/>
                          <a:gd name="connsiteY0" fmla="*/ 1406841 h 1406841"/>
                          <a:gd name="connsiteX1" fmla="*/ 159583 w 497418"/>
                          <a:gd name="connsiteY1" fmla="*/ 0 h 1406841"/>
                          <a:gd name="connsiteX2" fmla="*/ 497418 w 497418"/>
                          <a:gd name="connsiteY2" fmla="*/ 1142224 h 1406841"/>
                          <a:gd name="connsiteX3" fmla="*/ 122131 w 497418"/>
                          <a:gd name="connsiteY3" fmla="*/ 1406841 h 1406841"/>
                          <a:gd name="connsiteX0" fmla="*/ 134513 w 509800"/>
                          <a:gd name="connsiteY0" fmla="*/ 1406841 h 1406841"/>
                          <a:gd name="connsiteX1" fmla="*/ 171965 w 509800"/>
                          <a:gd name="connsiteY1" fmla="*/ 0 h 1406841"/>
                          <a:gd name="connsiteX2" fmla="*/ 509800 w 509800"/>
                          <a:gd name="connsiteY2" fmla="*/ 1142224 h 1406841"/>
                          <a:gd name="connsiteX3" fmla="*/ 134513 w 509800"/>
                          <a:gd name="connsiteY3" fmla="*/ 1406841 h 1406841"/>
                          <a:gd name="connsiteX0" fmla="*/ 134513 w 509800"/>
                          <a:gd name="connsiteY0" fmla="*/ 1406841 h 1406841"/>
                          <a:gd name="connsiteX1" fmla="*/ 171965 w 509800"/>
                          <a:gd name="connsiteY1" fmla="*/ 0 h 1406841"/>
                          <a:gd name="connsiteX2" fmla="*/ 509800 w 509800"/>
                          <a:gd name="connsiteY2" fmla="*/ 1142224 h 1406841"/>
                          <a:gd name="connsiteX3" fmla="*/ 134513 w 509800"/>
                          <a:gd name="connsiteY3" fmla="*/ 1406841 h 1406841"/>
                          <a:gd name="connsiteX0" fmla="*/ 134513 w 403203"/>
                          <a:gd name="connsiteY0" fmla="*/ 1406841 h 1406841"/>
                          <a:gd name="connsiteX1" fmla="*/ 171965 w 403203"/>
                          <a:gd name="connsiteY1" fmla="*/ 0 h 1406841"/>
                          <a:gd name="connsiteX2" fmla="*/ 403203 w 403203"/>
                          <a:gd name="connsiteY2" fmla="*/ 1117809 h 1406841"/>
                          <a:gd name="connsiteX3" fmla="*/ 134513 w 403203"/>
                          <a:gd name="connsiteY3" fmla="*/ 1406841 h 1406841"/>
                          <a:gd name="connsiteX0" fmla="*/ 134513 w 412457"/>
                          <a:gd name="connsiteY0" fmla="*/ 1406841 h 1406841"/>
                          <a:gd name="connsiteX1" fmla="*/ 171965 w 412457"/>
                          <a:gd name="connsiteY1" fmla="*/ 0 h 1406841"/>
                          <a:gd name="connsiteX2" fmla="*/ 412456 w 412457"/>
                          <a:gd name="connsiteY2" fmla="*/ 1149013 h 1406841"/>
                          <a:gd name="connsiteX3" fmla="*/ 134513 w 412457"/>
                          <a:gd name="connsiteY3" fmla="*/ 1406841 h 1406841"/>
                          <a:gd name="connsiteX0" fmla="*/ 134513 w 412456"/>
                          <a:gd name="connsiteY0" fmla="*/ 1406841 h 1406841"/>
                          <a:gd name="connsiteX1" fmla="*/ 171965 w 412456"/>
                          <a:gd name="connsiteY1" fmla="*/ 0 h 1406841"/>
                          <a:gd name="connsiteX2" fmla="*/ 412456 w 412456"/>
                          <a:gd name="connsiteY2" fmla="*/ 1149013 h 1406841"/>
                          <a:gd name="connsiteX3" fmla="*/ 134513 w 412456"/>
                          <a:gd name="connsiteY3" fmla="*/ 1406841 h 1406841"/>
                          <a:gd name="connsiteX0" fmla="*/ 134513 w 412456"/>
                          <a:gd name="connsiteY0" fmla="*/ 1406841 h 1406841"/>
                          <a:gd name="connsiteX1" fmla="*/ 171965 w 412456"/>
                          <a:gd name="connsiteY1" fmla="*/ 0 h 1406841"/>
                          <a:gd name="connsiteX2" fmla="*/ 412456 w 412456"/>
                          <a:gd name="connsiteY2" fmla="*/ 1149013 h 1406841"/>
                          <a:gd name="connsiteX3" fmla="*/ 134513 w 412456"/>
                          <a:gd name="connsiteY3" fmla="*/ 1406841 h 1406841"/>
                          <a:gd name="connsiteX0" fmla="*/ 140084 w 398701"/>
                          <a:gd name="connsiteY0" fmla="*/ 1442880 h 1442880"/>
                          <a:gd name="connsiteX1" fmla="*/ 158210 w 398701"/>
                          <a:gd name="connsiteY1" fmla="*/ 0 h 1442880"/>
                          <a:gd name="connsiteX2" fmla="*/ 398701 w 398701"/>
                          <a:gd name="connsiteY2" fmla="*/ 1149013 h 1442880"/>
                          <a:gd name="connsiteX3" fmla="*/ 140084 w 398701"/>
                          <a:gd name="connsiteY3" fmla="*/ 1442880 h 1442880"/>
                          <a:gd name="connsiteX0" fmla="*/ 163454 w 422071"/>
                          <a:gd name="connsiteY0" fmla="*/ 1442880 h 1442880"/>
                          <a:gd name="connsiteX1" fmla="*/ 181580 w 422071"/>
                          <a:gd name="connsiteY1" fmla="*/ 0 h 1442880"/>
                          <a:gd name="connsiteX2" fmla="*/ 422071 w 422071"/>
                          <a:gd name="connsiteY2" fmla="*/ 1149013 h 1442880"/>
                          <a:gd name="connsiteX3" fmla="*/ 163454 w 422071"/>
                          <a:gd name="connsiteY3" fmla="*/ 1442880 h 1442880"/>
                          <a:gd name="connsiteX0" fmla="*/ 163454 w 422071"/>
                          <a:gd name="connsiteY0" fmla="*/ 1442880 h 1442880"/>
                          <a:gd name="connsiteX1" fmla="*/ 181580 w 422071"/>
                          <a:gd name="connsiteY1" fmla="*/ 0 h 1442880"/>
                          <a:gd name="connsiteX2" fmla="*/ 422071 w 422071"/>
                          <a:gd name="connsiteY2" fmla="*/ 1149013 h 1442880"/>
                          <a:gd name="connsiteX3" fmla="*/ 163454 w 422071"/>
                          <a:gd name="connsiteY3" fmla="*/ 1442880 h 1442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22071" h="1442880">
                            <a:moveTo>
                              <a:pt x="163454" y="1442880"/>
                            </a:moveTo>
                            <a:cubicBezTo>
                              <a:pt x="-176501" y="1226284"/>
                              <a:pt x="107547" y="307905"/>
                              <a:pt x="181580" y="0"/>
                            </a:cubicBezTo>
                            <a:cubicBezTo>
                              <a:pt x="115191" y="556789"/>
                              <a:pt x="137346" y="827855"/>
                              <a:pt x="422071" y="1149013"/>
                            </a:cubicBezTo>
                            <a:cubicBezTo>
                              <a:pt x="129579" y="963158"/>
                              <a:pt x="66208" y="1301405"/>
                              <a:pt x="163454" y="1442880"/>
                            </a:cubicBezTo>
                            <a:close/>
                          </a:path>
                        </a:pathLst>
                      </a:custGeom>
                      <a:solidFill>
                        <a:srgbClr val="ED8C17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sp>
                  <p:nvSpPr>
                    <p:cNvPr id="31" name="Rectangle 1"/>
                    <p:cNvSpPr/>
                    <p:nvPr/>
                  </p:nvSpPr>
                  <p:spPr>
                    <a:xfrm rot="21081215">
                      <a:off x="718272" y="2301870"/>
                      <a:ext cx="3004844" cy="453127"/>
                    </a:xfrm>
                    <a:custGeom>
                      <a:avLst/>
                      <a:gdLst>
                        <a:gd name="connsiteX0" fmla="*/ 0 w 2972903"/>
                        <a:gd name="connsiteY0" fmla="*/ 0 h 432048"/>
                        <a:gd name="connsiteX1" fmla="*/ 2972903 w 2972903"/>
                        <a:gd name="connsiteY1" fmla="*/ 0 h 432048"/>
                        <a:gd name="connsiteX2" fmla="*/ 2972903 w 2972903"/>
                        <a:gd name="connsiteY2" fmla="*/ 432048 h 432048"/>
                        <a:gd name="connsiteX3" fmla="*/ 0 w 2972903"/>
                        <a:gd name="connsiteY3" fmla="*/ 432048 h 432048"/>
                        <a:gd name="connsiteX4" fmla="*/ 0 w 2972903"/>
                        <a:gd name="connsiteY4" fmla="*/ 0 h 432048"/>
                        <a:gd name="connsiteX0" fmla="*/ 0 w 2995014"/>
                        <a:gd name="connsiteY0" fmla="*/ 0 h 445045"/>
                        <a:gd name="connsiteX1" fmla="*/ 2995014 w 2995014"/>
                        <a:gd name="connsiteY1" fmla="*/ 12997 h 445045"/>
                        <a:gd name="connsiteX2" fmla="*/ 2995014 w 2995014"/>
                        <a:gd name="connsiteY2" fmla="*/ 445045 h 445045"/>
                        <a:gd name="connsiteX3" fmla="*/ 22111 w 2995014"/>
                        <a:gd name="connsiteY3" fmla="*/ 445045 h 445045"/>
                        <a:gd name="connsiteX4" fmla="*/ 0 w 2995014"/>
                        <a:gd name="connsiteY4" fmla="*/ 0 h 445045"/>
                        <a:gd name="connsiteX0" fmla="*/ 0 w 2995014"/>
                        <a:gd name="connsiteY0" fmla="*/ 0 h 452411"/>
                        <a:gd name="connsiteX1" fmla="*/ 2995014 w 2995014"/>
                        <a:gd name="connsiteY1" fmla="*/ 12997 h 452411"/>
                        <a:gd name="connsiteX2" fmla="*/ 2995014 w 2995014"/>
                        <a:gd name="connsiteY2" fmla="*/ 445045 h 452411"/>
                        <a:gd name="connsiteX3" fmla="*/ 54711 w 2995014"/>
                        <a:gd name="connsiteY3" fmla="*/ 452411 h 452411"/>
                        <a:gd name="connsiteX4" fmla="*/ 0 w 2995014"/>
                        <a:gd name="connsiteY4" fmla="*/ 0 h 452411"/>
                        <a:gd name="connsiteX0" fmla="*/ 0 w 2995014"/>
                        <a:gd name="connsiteY0" fmla="*/ 0 h 452411"/>
                        <a:gd name="connsiteX1" fmla="*/ 2995014 w 2995014"/>
                        <a:gd name="connsiteY1" fmla="*/ 12997 h 452411"/>
                        <a:gd name="connsiteX2" fmla="*/ 2995014 w 2995014"/>
                        <a:gd name="connsiteY2" fmla="*/ 445045 h 452411"/>
                        <a:gd name="connsiteX3" fmla="*/ 54711 w 2995014"/>
                        <a:gd name="connsiteY3" fmla="*/ 452411 h 452411"/>
                        <a:gd name="connsiteX4" fmla="*/ 0 w 2995014"/>
                        <a:gd name="connsiteY4" fmla="*/ 0 h 452411"/>
                        <a:gd name="connsiteX0" fmla="*/ 0 w 2995014"/>
                        <a:gd name="connsiteY0" fmla="*/ 0 h 452411"/>
                        <a:gd name="connsiteX1" fmla="*/ 2995014 w 2995014"/>
                        <a:gd name="connsiteY1" fmla="*/ 12997 h 452411"/>
                        <a:gd name="connsiteX2" fmla="*/ 2995014 w 2995014"/>
                        <a:gd name="connsiteY2" fmla="*/ 445045 h 452411"/>
                        <a:gd name="connsiteX3" fmla="*/ 54711 w 2995014"/>
                        <a:gd name="connsiteY3" fmla="*/ 452411 h 452411"/>
                        <a:gd name="connsiteX4" fmla="*/ 0 w 2995014"/>
                        <a:gd name="connsiteY4" fmla="*/ 0 h 452411"/>
                        <a:gd name="connsiteX0" fmla="*/ 0 w 2995014"/>
                        <a:gd name="connsiteY0" fmla="*/ 0 h 452411"/>
                        <a:gd name="connsiteX1" fmla="*/ 2995014 w 2995014"/>
                        <a:gd name="connsiteY1" fmla="*/ 12997 h 452411"/>
                        <a:gd name="connsiteX2" fmla="*/ 2995014 w 2995014"/>
                        <a:gd name="connsiteY2" fmla="*/ 445045 h 452411"/>
                        <a:gd name="connsiteX3" fmla="*/ 54711 w 2995014"/>
                        <a:gd name="connsiteY3" fmla="*/ 452411 h 452411"/>
                        <a:gd name="connsiteX4" fmla="*/ 0 w 2995014"/>
                        <a:gd name="connsiteY4" fmla="*/ 0 h 452411"/>
                        <a:gd name="connsiteX0" fmla="*/ 0 w 2995014"/>
                        <a:gd name="connsiteY0" fmla="*/ 0 h 452411"/>
                        <a:gd name="connsiteX1" fmla="*/ 2995014 w 2995014"/>
                        <a:gd name="connsiteY1" fmla="*/ 12997 h 452411"/>
                        <a:gd name="connsiteX2" fmla="*/ 2995014 w 2995014"/>
                        <a:gd name="connsiteY2" fmla="*/ 445045 h 452411"/>
                        <a:gd name="connsiteX3" fmla="*/ 54711 w 2995014"/>
                        <a:gd name="connsiteY3" fmla="*/ 452411 h 452411"/>
                        <a:gd name="connsiteX4" fmla="*/ 0 w 2995014"/>
                        <a:gd name="connsiteY4" fmla="*/ 0 h 452411"/>
                        <a:gd name="connsiteX0" fmla="*/ 0 w 3000135"/>
                        <a:gd name="connsiteY0" fmla="*/ 0 h 452411"/>
                        <a:gd name="connsiteX1" fmla="*/ 3000135 w 3000135"/>
                        <a:gd name="connsiteY1" fmla="*/ 42680 h 452411"/>
                        <a:gd name="connsiteX2" fmla="*/ 2995014 w 3000135"/>
                        <a:gd name="connsiteY2" fmla="*/ 445045 h 452411"/>
                        <a:gd name="connsiteX3" fmla="*/ 54711 w 3000135"/>
                        <a:gd name="connsiteY3" fmla="*/ 452411 h 452411"/>
                        <a:gd name="connsiteX4" fmla="*/ 0 w 3000135"/>
                        <a:gd name="connsiteY4" fmla="*/ 0 h 452411"/>
                        <a:gd name="connsiteX0" fmla="*/ 0 w 3000135"/>
                        <a:gd name="connsiteY0" fmla="*/ 0 h 452411"/>
                        <a:gd name="connsiteX1" fmla="*/ 3000135 w 3000135"/>
                        <a:gd name="connsiteY1" fmla="*/ 42680 h 452411"/>
                        <a:gd name="connsiteX2" fmla="*/ 2995014 w 3000135"/>
                        <a:gd name="connsiteY2" fmla="*/ 445045 h 452411"/>
                        <a:gd name="connsiteX3" fmla="*/ 54711 w 3000135"/>
                        <a:gd name="connsiteY3" fmla="*/ 452411 h 452411"/>
                        <a:gd name="connsiteX4" fmla="*/ 0 w 3000135"/>
                        <a:gd name="connsiteY4" fmla="*/ 0 h 452411"/>
                        <a:gd name="connsiteX0" fmla="*/ 0 w 3000135"/>
                        <a:gd name="connsiteY0" fmla="*/ 0 h 452411"/>
                        <a:gd name="connsiteX1" fmla="*/ 3000135 w 3000135"/>
                        <a:gd name="connsiteY1" fmla="*/ 42680 h 452411"/>
                        <a:gd name="connsiteX2" fmla="*/ 2995014 w 3000135"/>
                        <a:gd name="connsiteY2" fmla="*/ 445045 h 452411"/>
                        <a:gd name="connsiteX3" fmla="*/ 54711 w 3000135"/>
                        <a:gd name="connsiteY3" fmla="*/ 452411 h 452411"/>
                        <a:gd name="connsiteX4" fmla="*/ 0 w 3000135"/>
                        <a:gd name="connsiteY4" fmla="*/ 0 h 452411"/>
                        <a:gd name="connsiteX0" fmla="*/ 0 w 3000135"/>
                        <a:gd name="connsiteY0" fmla="*/ 0 h 452411"/>
                        <a:gd name="connsiteX1" fmla="*/ 3000135 w 3000135"/>
                        <a:gd name="connsiteY1" fmla="*/ 42680 h 452411"/>
                        <a:gd name="connsiteX2" fmla="*/ 2995014 w 3000135"/>
                        <a:gd name="connsiteY2" fmla="*/ 445045 h 452411"/>
                        <a:gd name="connsiteX3" fmla="*/ 54711 w 3000135"/>
                        <a:gd name="connsiteY3" fmla="*/ 452411 h 452411"/>
                        <a:gd name="connsiteX4" fmla="*/ 0 w 3000135"/>
                        <a:gd name="connsiteY4" fmla="*/ 0 h 452411"/>
                        <a:gd name="connsiteX0" fmla="*/ 0 w 3000135"/>
                        <a:gd name="connsiteY0" fmla="*/ 0 h 452411"/>
                        <a:gd name="connsiteX1" fmla="*/ 3000135 w 3000135"/>
                        <a:gd name="connsiteY1" fmla="*/ 42680 h 452411"/>
                        <a:gd name="connsiteX2" fmla="*/ 2995014 w 3000135"/>
                        <a:gd name="connsiteY2" fmla="*/ 445045 h 452411"/>
                        <a:gd name="connsiteX3" fmla="*/ 54711 w 3000135"/>
                        <a:gd name="connsiteY3" fmla="*/ 452411 h 452411"/>
                        <a:gd name="connsiteX4" fmla="*/ 0 w 3000135"/>
                        <a:gd name="connsiteY4" fmla="*/ 0 h 452411"/>
                        <a:gd name="connsiteX0" fmla="*/ 0 w 3004844"/>
                        <a:gd name="connsiteY0" fmla="*/ 0 h 453127"/>
                        <a:gd name="connsiteX1" fmla="*/ 3004844 w 3004844"/>
                        <a:gd name="connsiteY1" fmla="*/ 43396 h 453127"/>
                        <a:gd name="connsiteX2" fmla="*/ 2999723 w 3004844"/>
                        <a:gd name="connsiteY2" fmla="*/ 445761 h 453127"/>
                        <a:gd name="connsiteX3" fmla="*/ 59420 w 3004844"/>
                        <a:gd name="connsiteY3" fmla="*/ 453127 h 453127"/>
                        <a:gd name="connsiteX4" fmla="*/ 0 w 3004844"/>
                        <a:gd name="connsiteY4" fmla="*/ 0 h 4531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04844" h="453127">
                          <a:moveTo>
                            <a:pt x="0" y="0"/>
                          </a:moveTo>
                          <a:cubicBezTo>
                            <a:pt x="1010590" y="39916"/>
                            <a:pt x="1225988" y="50439"/>
                            <a:pt x="3004844" y="43396"/>
                          </a:cubicBezTo>
                          <a:lnTo>
                            <a:pt x="2999723" y="445761"/>
                          </a:lnTo>
                          <a:lnTo>
                            <a:pt x="59420" y="453127"/>
                          </a:lnTo>
                          <a:cubicBezTo>
                            <a:pt x="41183" y="302323"/>
                            <a:pt x="64021" y="45161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alpha val="3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6" name="Группа 5"/>
                <p:cNvGrpSpPr/>
                <p:nvPr/>
              </p:nvGrpSpPr>
              <p:grpSpPr>
                <a:xfrm>
                  <a:off x="369231" y="1214422"/>
                  <a:ext cx="8460657" cy="4744840"/>
                  <a:chOff x="369231" y="1214422"/>
                  <a:chExt cx="8460657" cy="4744840"/>
                </a:xfrm>
              </p:grpSpPr>
              <p:grpSp>
                <p:nvGrpSpPr>
                  <p:cNvPr id="7" name="Groupe 5"/>
                  <p:cNvGrpSpPr/>
                  <p:nvPr/>
                </p:nvGrpSpPr>
                <p:grpSpPr>
                  <a:xfrm>
                    <a:off x="369231" y="1354704"/>
                    <a:ext cx="2594935" cy="2160323"/>
                    <a:chOff x="718272" y="2262448"/>
                    <a:chExt cx="3454791" cy="2876166"/>
                  </a:xfrm>
                </p:grpSpPr>
                <p:sp>
                  <p:nvSpPr>
                    <p:cNvPr id="21" name="Rectangle 5"/>
                    <p:cNvSpPr/>
                    <p:nvPr/>
                  </p:nvSpPr>
                  <p:spPr>
                    <a:xfrm rot="21074577">
                      <a:off x="999776" y="2356259"/>
                      <a:ext cx="3011760" cy="2770350"/>
                    </a:xfrm>
                    <a:custGeom>
                      <a:avLst/>
                      <a:gdLst>
                        <a:gd name="connsiteX0" fmla="*/ 0 w 2958182"/>
                        <a:gd name="connsiteY0" fmla="*/ 0 h 2855644"/>
                        <a:gd name="connsiteX1" fmla="*/ 2958182 w 2958182"/>
                        <a:gd name="connsiteY1" fmla="*/ 0 h 2855644"/>
                        <a:gd name="connsiteX2" fmla="*/ 2958182 w 2958182"/>
                        <a:gd name="connsiteY2" fmla="*/ 2855644 h 2855644"/>
                        <a:gd name="connsiteX3" fmla="*/ 0 w 2958182"/>
                        <a:gd name="connsiteY3" fmla="*/ 2855644 h 2855644"/>
                        <a:gd name="connsiteX4" fmla="*/ 0 w 2958182"/>
                        <a:gd name="connsiteY4" fmla="*/ 0 h 2855644"/>
                        <a:gd name="connsiteX0" fmla="*/ 0 w 2958182"/>
                        <a:gd name="connsiteY0" fmla="*/ 0 h 2855644"/>
                        <a:gd name="connsiteX1" fmla="*/ 2958182 w 2958182"/>
                        <a:gd name="connsiteY1" fmla="*/ 0 h 2855644"/>
                        <a:gd name="connsiteX2" fmla="*/ 2958182 w 2958182"/>
                        <a:gd name="connsiteY2" fmla="*/ 2855644 h 2855644"/>
                        <a:gd name="connsiteX3" fmla="*/ 99227 w 2958182"/>
                        <a:gd name="connsiteY3" fmla="*/ 2774555 h 2855644"/>
                        <a:gd name="connsiteX4" fmla="*/ 0 w 2958182"/>
                        <a:gd name="connsiteY4" fmla="*/ 0 h 2855644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52810 w 3007415"/>
                        <a:gd name="connsiteY3" fmla="*/ 2802085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52810 w 3007415"/>
                        <a:gd name="connsiteY3" fmla="*/ 2802085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802085"/>
                        <a:gd name="connsiteX1" fmla="*/ 3007415 w 3007415"/>
                        <a:gd name="connsiteY1" fmla="*/ 55771 h 2802085"/>
                        <a:gd name="connsiteX2" fmla="*/ 2795981 w 3007415"/>
                        <a:gd name="connsiteY2" fmla="*/ 2782473 h 2802085"/>
                        <a:gd name="connsiteX3" fmla="*/ 152810 w 3007415"/>
                        <a:gd name="connsiteY3" fmla="*/ 2802085 h 2802085"/>
                        <a:gd name="connsiteX4" fmla="*/ 0 w 3007415"/>
                        <a:gd name="connsiteY4" fmla="*/ 0 h 2802085"/>
                        <a:gd name="connsiteX0" fmla="*/ 0 w 3007415"/>
                        <a:gd name="connsiteY0" fmla="*/ 0 h 2910528"/>
                        <a:gd name="connsiteX1" fmla="*/ 3007415 w 3007415"/>
                        <a:gd name="connsiteY1" fmla="*/ 55771 h 2910528"/>
                        <a:gd name="connsiteX2" fmla="*/ 2795981 w 3007415"/>
                        <a:gd name="connsiteY2" fmla="*/ 2782473 h 2910528"/>
                        <a:gd name="connsiteX3" fmla="*/ 152810 w 3007415"/>
                        <a:gd name="connsiteY3" fmla="*/ 2802085 h 2910528"/>
                        <a:gd name="connsiteX4" fmla="*/ 0 w 3007415"/>
                        <a:gd name="connsiteY4" fmla="*/ 0 h 2910528"/>
                        <a:gd name="connsiteX0" fmla="*/ 0 w 3016462"/>
                        <a:gd name="connsiteY0" fmla="*/ 0 h 2910528"/>
                        <a:gd name="connsiteX1" fmla="*/ 3007415 w 3016462"/>
                        <a:gd name="connsiteY1" fmla="*/ 55771 h 2910528"/>
                        <a:gd name="connsiteX2" fmla="*/ 2795981 w 3016462"/>
                        <a:gd name="connsiteY2" fmla="*/ 2782473 h 2910528"/>
                        <a:gd name="connsiteX3" fmla="*/ 152810 w 3016462"/>
                        <a:gd name="connsiteY3" fmla="*/ 2802085 h 2910528"/>
                        <a:gd name="connsiteX4" fmla="*/ 0 w 3016462"/>
                        <a:gd name="connsiteY4" fmla="*/ 0 h 2910528"/>
                        <a:gd name="connsiteX0" fmla="*/ 0 w 3064249"/>
                        <a:gd name="connsiteY0" fmla="*/ 0 h 2898641"/>
                        <a:gd name="connsiteX1" fmla="*/ 3007415 w 3064249"/>
                        <a:gd name="connsiteY1" fmla="*/ 55771 h 2898641"/>
                        <a:gd name="connsiteX2" fmla="*/ 2875643 w 3064249"/>
                        <a:gd name="connsiteY2" fmla="*/ 2765832 h 2898641"/>
                        <a:gd name="connsiteX3" fmla="*/ 152810 w 3064249"/>
                        <a:gd name="connsiteY3" fmla="*/ 2802085 h 2898641"/>
                        <a:gd name="connsiteX4" fmla="*/ 0 w 3064249"/>
                        <a:gd name="connsiteY4" fmla="*/ 0 h 2898641"/>
                        <a:gd name="connsiteX0" fmla="*/ 0 w 3070540"/>
                        <a:gd name="connsiteY0" fmla="*/ 0 h 2898641"/>
                        <a:gd name="connsiteX1" fmla="*/ 3007415 w 3070540"/>
                        <a:gd name="connsiteY1" fmla="*/ 55771 h 2898641"/>
                        <a:gd name="connsiteX2" fmla="*/ 2875643 w 3070540"/>
                        <a:gd name="connsiteY2" fmla="*/ 2765832 h 2898641"/>
                        <a:gd name="connsiteX3" fmla="*/ 152810 w 3070540"/>
                        <a:gd name="connsiteY3" fmla="*/ 2802085 h 2898641"/>
                        <a:gd name="connsiteX4" fmla="*/ 0 w 3070540"/>
                        <a:gd name="connsiteY4" fmla="*/ 0 h 2898641"/>
                        <a:gd name="connsiteX0" fmla="*/ 0 w 3050496"/>
                        <a:gd name="connsiteY0" fmla="*/ 0 h 2831008"/>
                        <a:gd name="connsiteX1" fmla="*/ 3007415 w 3050496"/>
                        <a:gd name="connsiteY1" fmla="*/ 55771 h 2831008"/>
                        <a:gd name="connsiteX2" fmla="*/ 2844527 w 3050496"/>
                        <a:gd name="connsiteY2" fmla="*/ 2655027 h 2831008"/>
                        <a:gd name="connsiteX3" fmla="*/ 152810 w 3050496"/>
                        <a:gd name="connsiteY3" fmla="*/ 2802085 h 2831008"/>
                        <a:gd name="connsiteX4" fmla="*/ 0 w 3050496"/>
                        <a:gd name="connsiteY4" fmla="*/ 0 h 2831008"/>
                        <a:gd name="connsiteX0" fmla="*/ 0 w 3083026"/>
                        <a:gd name="connsiteY0" fmla="*/ 0 h 2802085"/>
                        <a:gd name="connsiteX1" fmla="*/ 3007415 w 3083026"/>
                        <a:gd name="connsiteY1" fmla="*/ 55771 h 2802085"/>
                        <a:gd name="connsiteX2" fmla="*/ 2894153 w 3083026"/>
                        <a:gd name="connsiteY2" fmla="*/ 2551842 h 2802085"/>
                        <a:gd name="connsiteX3" fmla="*/ 152810 w 3083026"/>
                        <a:gd name="connsiteY3" fmla="*/ 2802085 h 2802085"/>
                        <a:gd name="connsiteX4" fmla="*/ 0 w 3083026"/>
                        <a:gd name="connsiteY4" fmla="*/ 0 h 2802085"/>
                        <a:gd name="connsiteX0" fmla="*/ 0 w 3077100"/>
                        <a:gd name="connsiteY0" fmla="*/ 0 h 2839147"/>
                        <a:gd name="connsiteX1" fmla="*/ 3007415 w 3077100"/>
                        <a:gd name="connsiteY1" fmla="*/ 55771 h 2839147"/>
                        <a:gd name="connsiteX2" fmla="*/ 2885440 w 3077100"/>
                        <a:gd name="connsiteY2" fmla="*/ 2670966 h 2839147"/>
                        <a:gd name="connsiteX3" fmla="*/ 152810 w 3077100"/>
                        <a:gd name="connsiteY3" fmla="*/ 2802085 h 2839147"/>
                        <a:gd name="connsiteX4" fmla="*/ 0 w 3077100"/>
                        <a:gd name="connsiteY4" fmla="*/ 0 h 2839147"/>
                        <a:gd name="connsiteX0" fmla="*/ 0 w 3084012"/>
                        <a:gd name="connsiteY0" fmla="*/ 0 h 2810619"/>
                        <a:gd name="connsiteX1" fmla="*/ 3007415 w 3084012"/>
                        <a:gd name="connsiteY1" fmla="*/ 55771 h 2810619"/>
                        <a:gd name="connsiteX2" fmla="*/ 2895591 w 3084012"/>
                        <a:gd name="connsiteY2" fmla="*/ 2605068 h 2810619"/>
                        <a:gd name="connsiteX3" fmla="*/ 152810 w 3084012"/>
                        <a:gd name="connsiteY3" fmla="*/ 2802085 h 2810619"/>
                        <a:gd name="connsiteX4" fmla="*/ 0 w 3084012"/>
                        <a:gd name="connsiteY4" fmla="*/ 0 h 2810619"/>
                        <a:gd name="connsiteX0" fmla="*/ 0 w 3108841"/>
                        <a:gd name="connsiteY0" fmla="*/ 0 h 2802085"/>
                        <a:gd name="connsiteX1" fmla="*/ 3007415 w 3108841"/>
                        <a:gd name="connsiteY1" fmla="*/ 55771 h 2802085"/>
                        <a:gd name="connsiteX2" fmla="*/ 2930854 w 3108841"/>
                        <a:gd name="connsiteY2" fmla="*/ 2501276 h 2802085"/>
                        <a:gd name="connsiteX3" fmla="*/ 152810 w 3108841"/>
                        <a:gd name="connsiteY3" fmla="*/ 2802085 h 2802085"/>
                        <a:gd name="connsiteX4" fmla="*/ 0 w 3108841"/>
                        <a:gd name="connsiteY4" fmla="*/ 0 h 2802085"/>
                        <a:gd name="connsiteX0" fmla="*/ 0 w 3073089"/>
                        <a:gd name="connsiteY0" fmla="*/ 0 h 2802085"/>
                        <a:gd name="connsiteX1" fmla="*/ 3007415 w 3073089"/>
                        <a:gd name="connsiteY1" fmla="*/ 55771 h 2802085"/>
                        <a:gd name="connsiteX2" fmla="*/ 2879470 w 3073089"/>
                        <a:gd name="connsiteY2" fmla="*/ 2334344 h 2802085"/>
                        <a:gd name="connsiteX3" fmla="*/ 152810 w 3073089"/>
                        <a:gd name="connsiteY3" fmla="*/ 2802085 h 2802085"/>
                        <a:gd name="connsiteX4" fmla="*/ 0 w 3073089"/>
                        <a:gd name="connsiteY4" fmla="*/ 0 h 2802085"/>
                        <a:gd name="connsiteX0" fmla="*/ 0 w 3142862"/>
                        <a:gd name="connsiteY0" fmla="*/ 0 h 2802085"/>
                        <a:gd name="connsiteX1" fmla="*/ 3007415 w 3142862"/>
                        <a:gd name="connsiteY1" fmla="*/ 55771 h 2802085"/>
                        <a:gd name="connsiteX2" fmla="*/ 2879470 w 3142862"/>
                        <a:gd name="connsiteY2" fmla="*/ 2334344 h 2802085"/>
                        <a:gd name="connsiteX3" fmla="*/ 152810 w 3142862"/>
                        <a:gd name="connsiteY3" fmla="*/ 2802085 h 2802085"/>
                        <a:gd name="connsiteX4" fmla="*/ 0 w 3142862"/>
                        <a:gd name="connsiteY4" fmla="*/ 0 h 2802085"/>
                        <a:gd name="connsiteX0" fmla="*/ 0 w 3142862"/>
                        <a:gd name="connsiteY0" fmla="*/ 0 h 2860388"/>
                        <a:gd name="connsiteX1" fmla="*/ 3007415 w 3142862"/>
                        <a:gd name="connsiteY1" fmla="*/ 55771 h 2860388"/>
                        <a:gd name="connsiteX2" fmla="*/ 2879470 w 3142862"/>
                        <a:gd name="connsiteY2" fmla="*/ 2334344 h 2860388"/>
                        <a:gd name="connsiteX3" fmla="*/ 187196 w 3142862"/>
                        <a:gd name="connsiteY3" fmla="*/ 2860388 h 2860388"/>
                        <a:gd name="connsiteX4" fmla="*/ 0 w 3142862"/>
                        <a:gd name="connsiteY4" fmla="*/ 0 h 2860388"/>
                        <a:gd name="connsiteX0" fmla="*/ 0 w 3142862"/>
                        <a:gd name="connsiteY0" fmla="*/ 0 h 2876373"/>
                        <a:gd name="connsiteX1" fmla="*/ 3007415 w 3142862"/>
                        <a:gd name="connsiteY1" fmla="*/ 55771 h 2876373"/>
                        <a:gd name="connsiteX2" fmla="*/ 2879470 w 3142862"/>
                        <a:gd name="connsiteY2" fmla="*/ 2334344 h 2876373"/>
                        <a:gd name="connsiteX3" fmla="*/ 187196 w 3142862"/>
                        <a:gd name="connsiteY3" fmla="*/ 2860388 h 2876373"/>
                        <a:gd name="connsiteX4" fmla="*/ 0 w 3142862"/>
                        <a:gd name="connsiteY4" fmla="*/ 0 h 2876373"/>
                        <a:gd name="connsiteX0" fmla="*/ 0 w 3142862"/>
                        <a:gd name="connsiteY0" fmla="*/ 0 h 2869960"/>
                        <a:gd name="connsiteX1" fmla="*/ 3007415 w 3142862"/>
                        <a:gd name="connsiteY1" fmla="*/ 55771 h 2869960"/>
                        <a:gd name="connsiteX2" fmla="*/ 2879470 w 3142862"/>
                        <a:gd name="connsiteY2" fmla="*/ 2334344 h 2869960"/>
                        <a:gd name="connsiteX3" fmla="*/ 187196 w 3142862"/>
                        <a:gd name="connsiteY3" fmla="*/ 2860388 h 2869960"/>
                        <a:gd name="connsiteX4" fmla="*/ 0 w 3142862"/>
                        <a:gd name="connsiteY4" fmla="*/ 0 h 2869960"/>
                        <a:gd name="connsiteX0" fmla="*/ 0 w 3142862"/>
                        <a:gd name="connsiteY0" fmla="*/ 0 h 2875403"/>
                        <a:gd name="connsiteX1" fmla="*/ 3007415 w 3142862"/>
                        <a:gd name="connsiteY1" fmla="*/ 55771 h 2875403"/>
                        <a:gd name="connsiteX2" fmla="*/ 2879470 w 3142862"/>
                        <a:gd name="connsiteY2" fmla="*/ 2334344 h 2875403"/>
                        <a:gd name="connsiteX3" fmla="*/ 187196 w 3142862"/>
                        <a:gd name="connsiteY3" fmla="*/ 2860388 h 2875403"/>
                        <a:gd name="connsiteX4" fmla="*/ 0 w 3142862"/>
                        <a:gd name="connsiteY4" fmla="*/ 0 h 2875403"/>
                        <a:gd name="connsiteX0" fmla="*/ 0 w 3155056"/>
                        <a:gd name="connsiteY0" fmla="*/ 0 h 2875403"/>
                        <a:gd name="connsiteX1" fmla="*/ 3007415 w 3155056"/>
                        <a:gd name="connsiteY1" fmla="*/ 55771 h 2875403"/>
                        <a:gd name="connsiteX2" fmla="*/ 2879470 w 3155056"/>
                        <a:gd name="connsiteY2" fmla="*/ 2334344 h 2875403"/>
                        <a:gd name="connsiteX3" fmla="*/ 187196 w 3155056"/>
                        <a:gd name="connsiteY3" fmla="*/ 2860388 h 2875403"/>
                        <a:gd name="connsiteX4" fmla="*/ 0 w 3155056"/>
                        <a:gd name="connsiteY4" fmla="*/ 0 h 2875403"/>
                        <a:gd name="connsiteX0" fmla="*/ 0 w 3111070"/>
                        <a:gd name="connsiteY0" fmla="*/ 0 h 2875403"/>
                        <a:gd name="connsiteX1" fmla="*/ 3007415 w 3111070"/>
                        <a:gd name="connsiteY1" fmla="*/ 55771 h 2875403"/>
                        <a:gd name="connsiteX2" fmla="*/ 2879470 w 3111070"/>
                        <a:gd name="connsiteY2" fmla="*/ 2334344 h 2875403"/>
                        <a:gd name="connsiteX3" fmla="*/ 187196 w 3111070"/>
                        <a:gd name="connsiteY3" fmla="*/ 2860388 h 2875403"/>
                        <a:gd name="connsiteX4" fmla="*/ 0 w 3111070"/>
                        <a:gd name="connsiteY4" fmla="*/ 0 h 2875403"/>
                        <a:gd name="connsiteX0" fmla="*/ 0 w 3116300"/>
                        <a:gd name="connsiteY0" fmla="*/ 0 h 2875403"/>
                        <a:gd name="connsiteX1" fmla="*/ 3007415 w 3116300"/>
                        <a:gd name="connsiteY1" fmla="*/ 55771 h 2875403"/>
                        <a:gd name="connsiteX2" fmla="*/ 2879470 w 3116300"/>
                        <a:gd name="connsiteY2" fmla="*/ 2334344 h 2875403"/>
                        <a:gd name="connsiteX3" fmla="*/ 187196 w 3116300"/>
                        <a:gd name="connsiteY3" fmla="*/ 2860388 h 2875403"/>
                        <a:gd name="connsiteX4" fmla="*/ 0 w 3116300"/>
                        <a:gd name="connsiteY4" fmla="*/ 0 h 2875403"/>
                        <a:gd name="connsiteX0" fmla="*/ 0 w 3083363"/>
                        <a:gd name="connsiteY0" fmla="*/ 0 h 2875403"/>
                        <a:gd name="connsiteX1" fmla="*/ 2885378 w 3083363"/>
                        <a:gd name="connsiteY1" fmla="*/ 56216 h 2875403"/>
                        <a:gd name="connsiteX2" fmla="*/ 2879470 w 3083363"/>
                        <a:gd name="connsiteY2" fmla="*/ 2334344 h 2875403"/>
                        <a:gd name="connsiteX3" fmla="*/ 187196 w 3083363"/>
                        <a:gd name="connsiteY3" fmla="*/ 2860388 h 2875403"/>
                        <a:gd name="connsiteX4" fmla="*/ 0 w 3083363"/>
                        <a:gd name="connsiteY4" fmla="*/ 0 h 2875403"/>
                        <a:gd name="connsiteX0" fmla="*/ 0 w 3096263"/>
                        <a:gd name="connsiteY0" fmla="*/ 0 h 2875403"/>
                        <a:gd name="connsiteX1" fmla="*/ 2937628 w 3096263"/>
                        <a:gd name="connsiteY1" fmla="*/ 51384 h 2875403"/>
                        <a:gd name="connsiteX2" fmla="*/ 2879470 w 3096263"/>
                        <a:gd name="connsiteY2" fmla="*/ 2334344 h 2875403"/>
                        <a:gd name="connsiteX3" fmla="*/ 187196 w 3096263"/>
                        <a:gd name="connsiteY3" fmla="*/ 2860388 h 2875403"/>
                        <a:gd name="connsiteX4" fmla="*/ 0 w 3096263"/>
                        <a:gd name="connsiteY4" fmla="*/ 0 h 2875403"/>
                        <a:gd name="connsiteX0" fmla="*/ 0 w 3094279"/>
                        <a:gd name="connsiteY0" fmla="*/ 0 h 2875403"/>
                        <a:gd name="connsiteX1" fmla="*/ 2930002 w 3094279"/>
                        <a:gd name="connsiteY1" fmla="*/ 101565 h 2875403"/>
                        <a:gd name="connsiteX2" fmla="*/ 2879470 w 3094279"/>
                        <a:gd name="connsiteY2" fmla="*/ 2334344 h 2875403"/>
                        <a:gd name="connsiteX3" fmla="*/ 187196 w 3094279"/>
                        <a:gd name="connsiteY3" fmla="*/ 2860388 h 2875403"/>
                        <a:gd name="connsiteX4" fmla="*/ 0 w 3094279"/>
                        <a:gd name="connsiteY4" fmla="*/ 0 h 2875403"/>
                        <a:gd name="connsiteX0" fmla="*/ 0 w 3102449"/>
                        <a:gd name="connsiteY0" fmla="*/ 0 h 2875403"/>
                        <a:gd name="connsiteX1" fmla="*/ 2960524 w 3102449"/>
                        <a:gd name="connsiteY1" fmla="*/ 112644 h 2875403"/>
                        <a:gd name="connsiteX2" fmla="*/ 2879470 w 3102449"/>
                        <a:gd name="connsiteY2" fmla="*/ 2334344 h 2875403"/>
                        <a:gd name="connsiteX3" fmla="*/ 187196 w 3102449"/>
                        <a:gd name="connsiteY3" fmla="*/ 2860388 h 2875403"/>
                        <a:gd name="connsiteX4" fmla="*/ 0 w 3102449"/>
                        <a:gd name="connsiteY4" fmla="*/ 0 h 2875403"/>
                        <a:gd name="connsiteX0" fmla="*/ 0 w 3104921"/>
                        <a:gd name="connsiteY0" fmla="*/ 0 h 2875403"/>
                        <a:gd name="connsiteX1" fmla="*/ 2969318 w 3104921"/>
                        <a:gd name="connsiteY1" fmla="*/ 139644 h 2875403"/>
                        <a:gd name="connsiteX2" fmla="*/ 2879470 w 3104921"/>
                        <a:gd name="connsiteY2" fmla="*/ 2334344 h 2875403"/>
                        <a:gd name="connsiteX3" fmla="*/ 187196 w 3104921"/>
                        <a:gd name="connsiteY3" fmla="*/ 2860388 h 2875403"/>
                        <a:gd name="connsiteX4" fmla="*/ 0 w 3104921"/>
                        <a:gd name="connsiteY4" fmla="*/ 0 h 2875403"/>
                        <a:gd name="connsiteX0" fmla="*/ 0 w 3097647"/>
                        <a:gd name="connsiteY0" fmla="*/ 0 h 2875403"/>
                        <a:gd name="connsiteX1" fmla="*/ 2942864 w 3097647"/>
                        <a:gd name="connsiteY1" fmla="*/ 186902 h 2875403"/>
                        <a:gd name="connsiteX2" fmla="*/ 2879470 w 3097647"/>
                        <a:gd name="connsiteY2" fmla="*/ 2334344 h 2875403"/>
                        <a:gd name="connsiteX3" fmla="*/ 187196 w 3097647"/>
                        <a:gd name="connsiteY3" fmla="*/ 2860388 h 2875403"/>
                        <a:gd name="connsiteX4" fmla="*/ 0 w 3097647"/>
                        <a:gd name="connsiteY4" fmla="*/ 0 h 2875403"/>
                        <a:gd name="connsiteX0" fmla="*/ 0 w 3053237"/>
                        <a:gd name="connsiteY0" fmla="*/ 0 h 2830026"/>
                        <a:gd name="connsiteX1" fmla="*/ 2898454 w 3053237"/>
                        <a:gd name="connsiteY1" fmla="*/ 141525 h 2830026"/>
                        <a:gd name="connsiteX2" fmla="*/ 2835060 w 3053237"/>
                        <a:gd name="connsiteY2" fmla="*/ 2288967 h 2830026"/>
                        <a:gd name="connsiteX3" fmla="*/ 142786 w 3053237"/>
                        <a:gd name="connsiteY3" fmla="*/ 2815011 h 2830026"/>
                        <a:gd name="connsiteX4" fmla="*/ 0 w 3053237"/>
                        <a:gd name="connsiteY4" fmla="*/ 0 h 2830026"/>
                        <a:gd name="connsiteX0" fmla="*/ 0 w 3002552"/>
                        <a:gd name="connsiteY0" fmla="*/ 0 h 2783683"/>
                        <a:gd name="connsiteX1" fmla="*/ 2847769 w 3002552"/>
                        <a:gd name="connsiteY1" fmla="*/ 95182 h 2783683"/>
                        <a:gd name="connsiteX2" fmla="*/ 2784375 w 3002552"/>
                        <a:gd name="connsiteY2" fmla="*/ 2242624 h 2783683"/>
                        <a:gd name="connsiteX3" fmla="*/ 92101 w 3002552"/>
                        <a:gd name="connsiteY3" fmla="*/ 2768668 h 2783683"/>
                        <a:gd name="connsiteX4" fmla="*/ 0 w 3002552"/>
                        <a:gd name="connsiteY4" fmla="*/ 0 h 2783683"/>
                        <a:gd name="connsiteX0" fmla="*/ 0 w 3002552"/>
                        <a:gd name="connsiteY0" fmla="*/ 0 h 2780993"/>
                        <a:gd name="connsiteX1" fmla="*/ 2847769 w 3002552"/>
                        <a:gd name="connsiteY1" fmla="*/ 95182 h 2780993"/>
                        <a:gd name="connsiteX2" fmla="*/ 2784375 w 3002552"/>
                        <a:gd name="connsiteY2" fmla="*/ 2242624 h 2780993"/>
                        <a:gd name="connsiteX3" fmla="*/ 92101 w 3002552"/>
                        <a:gd name="connsiteY3" fmla="*/ 2768668 h 2780993"/>
                        <a:gd name="connsiteX4" fmla="*/ 0 w 3002552"/>
                        <a:gd name="connsiteY4" fmla="*/ 0 h 2780993"/>
                        <a:gd name="connsiteX0" fmla="*/ 0 w 3008312"/>
                        <a:gd name="connsiteY0" fmla="*/ 0 h 2781844"/>
                        <a:gd name="connsiteX1" fmla="*/ 2847769 w 3008312"/>
                        <a:gd name="connsiteY1" fmla="*/ 95182 h 2781844"/>
                        <a:gd name="connsiteX2" fmla="*/ 2792196 w 3008312"/>
                        <a:gd name="connsiteY2" fmla="*/ 2275334 h 2781844"/>
                        <a:gd name="connsiteX3" fmla="*/ 92101 w 3008312"/>
                        <a:gd name="connsiteY3" fmla="*/ 2768668 h 2781844"/>
                        <a:gd name="connsiteX4" fmla="*/ 0 w 3008312"/>
                        <a:gd name="connsiteY4" fmla="*/ 0 h 2781844"/>
                        <a:gd name="connsiteX0" fmla="*/ 0 w 2989495"/>
                        <a:gd name="connsiteY0" fmla="*/ 0 h 2781844"/>
                        <a:gd name="connsiteX1" fmla="*/ 2847769 w 2989495"/>
                        <a:gd name="connsiteY1" fmla="*/ 95182 h 2781844"/>
                        <a:gd name="connsiteX2" fmla="*/ 2792196 w 2989495"/>
                        <a:gd name="connsiteY2" fmla="*/ 2275334 h 2781844"/>
                        <a:gd name="connsiteX3" fmla="*/ 92101 w 2989495"/>
                        <a:gd name="connsiteY3" fmla="*/ 2768668 h 2781844"/>
                        <a:gd name="connsiteX4" fmla="*/ 0 w 2989495"/>
                        <a:gd name="connsiteY4" fmla="*/ 0 h 2781844"/>
                        <a:gd name="connsiteX0" fmla="*/ 0 w 3011870"/>
                        <a:gd name="connsiteY0" fmla="*/ 0 h 2781844"/>
                        <a:gd name="connsiteX1" fmla="*/ 2847769 w 3011870"/>
                        <a:gd name="connsiteY1" fmla="*/ 95182 h 2781844"/>
                        <a:gd name="connsiteX2" fmla="*/ 2792196 w 3011870"/>
                        <a:gd name="connsiteY2" fmla="*/ 2275334 h 2781844"/>
                        <a:gd name="connsiteX3" fmla="*/ 92101 w 3011870"/>
                        <a:gd name="connsiteY3" fmla="*/ 2768668 h 2781844"/>
                        <a:gd name="connsiteX4" fmla="*/ 0 w 3011870"/>
                        <a:gd name="connsiteY4" fmla="*/ 0 h 2781844"/>
                        <a:gd name="connsiteX0" fmla="*/ 0 w 3011870"/>
                        <a:gd name="connsiteY0" fmla="*/ 0 h 2783262"/>
                        <a:gd name="connsiteX1" fmla="*/ 2847769 w 3011870"/>
                        <a:gd name="connsiteY1" fmla="*/ 95182 h 2783262"/>
                        <a:gd name="connsiteX2" fmla="*/ 2792196 w 3011870"/>
                        <a:gd name="connsiteY2" fmla="*/ 2275334 h 2783262"/>
                        <a:gd name="connsiteX3" fmla="*/ 92101 w 3011870"/>
                        <a:gd name="connsiteY3" fmla="*/ 2768668 h 2783262"/>
                        <a:gd name="connsiteX4" fmla="*/ 0 w 3011870"/>
                        <a:gd name="connsiteY4" fmla="*/ 0 h 2783262"/>
                        <a:gd name="connsiteX0" fmla="*/ 0 w 3011870"/>
                        <a:gd name="connsiteY0" fmla="*/ 0 h 2767189"/>
                        <a:gd name="connsiteX1" fmla="*/ 2847769 w 3011870"/>
                        <a:gd name="connsiteY1" fmla="*/ 95182 h 2767189"/>
                        <a:gd name="connsiteX2" fmla="*/ 2792196 w 3011870"/>
                        <a:gd name="connsiteY2" fmla="*/ 2275334 h 2767189"/>
                        <a:gd name="connsiteX3" fmla="*/ 113833 w 3011870"/>
                        <a:gd name="connsiteY3" fmla="*/ 2752010 h 2767189"/>
                        <a:gd name="connsiteX4" fmla="*/ 0 w 3011870"/>
                        <a:gd name="connsiteY4" fmla="*/ 0 h 2767189"/>
                        <a:gd name="connsiteX0" fmla="*/ 0 w 3011870"/>
                        <a:gd name="connsiteY0" fmla="*/ 0 h 2764048"/>
                        <a:gd name="connsiteX1" fmla="*/ 2847769 w 3011870"/>
                        <a:gd name="connsiteY1" fmla="*/ 95182 h 2764048"/>
                        <a:gd name="connsiteX2" fmla="*/ 2792196 w 3011870"/>
                        <a:gd name="connsiteY2" fmla="*/ 2275334 h 2764048"/>
                        <a:gd name="connsiteX3" fmla="*/ 128682 w 3011870"/>
                        <a:gd name="connsiteY3" fmla="*/ 2748749 h 2764048"/>
                        <a:gd name="connsiteX4" fmla="*/ 0 w 3011870"/>
                        <a:gd name="connsiteY4" fmla="*/ 0 h 2764048"/>
                        <a:gd name="connsiteX0" fmla="*/ 0 w 3011870"/>
                        <a:gd name="connsiteY0" fmla="*/ 0 h 2766482"/>
                        <a:gd name="connsiteX1" fmla="*/ 2847769 w 3011870"/>
                        <a:gd name="connsiteY1" fmla="*/ 95182 h 2766482"/>
                        <a:gd name="connsiteX2" fmla="*/ 2792196 w 3011870"/>
                        <a:gd name="connsiteY2" fmla="*/ 2275334 h 2766482"/>
                        <a:gd name="connsiteX3" fmla="*/ 118548 w 3011870"/>
                        <a:gd name="connsiteY3" fmla="*/ 2751276 h 2766482"/>
                        <a:gd name="connsiteX4" fmla="*/ 0 w 3011870"/>
                        <a:gd name="connsiteY4" fmla="*/ 0 h 2766482"/>
                        <a:gd name="connsiteX0" fmla="*/ 0 w 3011870"/>
                        <a:gd name="connsiteY0" fmla="*/ 0 h 2769615"/>
                        <a:gd name="connsiteX1" fmla="*/ 2847769 w 3011870"/>
                        <a:gd name="connsiteY1" fmla="*/ 95182 h 2769615"/>
                        <a:gd name="connsiteX2" fmla="*/ 2792196 w 3011870"/>
                        <a:gd name="connsiteY2" fmla="*/ 2275334 h 2769615"/>
                        <a:gd name="connsiteX3" fmla="*/ 113120 w 3011870"/>
                        <a:gd name="connsiteY3" fmla="*/ 2754527 h 2769615"/>
                        <a:gd name="connsiteX4" fmla="*/ 0 w 3011870"/>
                        <a:gd name="connsiteY4" fmla="*/ 0 h 27696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11870" h="2769615">
                          <a:moveTo>
                            <a:pt x="0" y="0"/>
                          </a:moveTo>
                          <a:cubicBezTo>
                            <a:pt x="1127017" y="85961"/>
                            <a:pt x="1845297" y="76592"/>
                            <a:pt x="2847769" y="95182"/>
                          </a:cubicBezTo>
                          <a:cubicBezTo>
                            <a:pt x="2777291" y="1004083"/>
                            <a:pt x="3289279" y="2013053"/>
                            <a:pt x="2792196" y="2275334"/>
                          </a:cubicBezTo>
                          <a:cubicBezTo>
                            <a:pt x="2409503" y="2508287"/>
                            <a:pt x="1123783" y="2845055"/>
                            <a:pt x="113120" y="2754527"/>
                          </a:cubicBezTo>
                          <a:cubicBezTo>
                            <a:pt x="-60175" y="1676365"/>
                            <a:pt x="148001" y="804419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>
                      <a:outerShdw blurRad="215900" dist="114300" dir="4800000" sx="99000" sy="99000" algn="tr" rotWithShape="0">
                        <a:prstClr val="black">
                          <a:alpha val="41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grpSp>
                  <p:nvGrpSpPr>
                    <p:cNvPr id="22" name="Groupe 7"/>
                    <p:cNvGrpSpPr/>
                    <p:nvPr/>
                  </p:nvGrpSpPr>
                  <p:grpSpPr>
                    <a:xfrm>
                      <a:off x="718272" y="2262448"/>
                      <a:ext cx="3454791" cy="2876166"/>
                      <a:chOff x="718272" y="2262448"/>
                      <a:chExt cx="3454791" cy="2876166"/>
                    </a:xfrm>
                  </p:grpSpPr>
                  <p:grpSp>
                    <p:nvGrpSpPr>
                      <p:cNvPr id="23" name="Groupe 8"/>
                      <p:cNvGrpSpPr/>
                      <p:nvPr/>
                    </p:nvGrpSpPr>
                    <p:grpSpPr>
                      <a:xfrm>
                        <a:off x="911151" y="2262448"/>
                        <a:ext cx="3261912" cy="2876166"/>
                        <a:chOff x="3851532" y="1530934"/>
                        <a:chExt cx="3261912" cy="2876166"/>
                      </a:xfrm>
                    </p:grpSpPr>
                    <p:sp>
                      <p:nvSpPr>
                        <p:cNvPr id="25" name="Rectangle 5"/>
                        <p:cNvSpPr/>
                        <p:nvPr/>
                      </p:nvSpPr>
                      <p:spPr>
                        <a:xfrm rot="21074577">
                          <a:off x="3851532" y="1530934"/>
                          <a:ext cx="3116185" cy="2876166"/>
                        </a:xfrm>
                        <a:custGeom>
                          <a:avLst/>
                          <a:gdLst>
                            <a:gd name="connsiteX0" fmla="*/ 0 w 2958182"/>
                            <a:gd name="connsiteY0" fmla="*/ 0 h 2855644"/>
                            <a:gd name="connsiteX1" fmla="*/ 2958182 w 2958182"/>
                            <a:gd name="connsiteY1" fmla="*/ 0 h 2855644"/>
                            <a:gd name="connsiteX2" fmla="*/ 2958182 w 2958182"/>
                            <a:gd name="connsiteY2" fmla="*/ 2855644 h 2855644"/>
                            <a:gd name="connsiteX3" fmla="*/ 0 w 2958182"/>
                            <a:gd name="connsiteY3" fmla="*/ 2855644 h 2855644"/>
                            <a:gd name="connsiteX4" fmla="*/ 0 w 2958182"/>
                            <a:gd name="connsiteY4" fmla="*/ 0 h 2855644"/>
                            <a:gd name="connsiteX0" fmla="*/ 0 w 2958182"/>
                            <a:gd name="connsiteY0" fmla="*/ 0 h 2855644"/>
                            <a:gd name="connsiteX1" fmla="*/ 2958182 w 2958182"/>
                            <a:gd name="connsiteY1" fmla="*/ 0 h 2855644"/>
                            <a:gd name="connsiteX2" fmla="*/ 2958182 w 2958182"/>
                            <a:gd name="connsiteY2" fmla="*/ 2855644 h 2855644"/>
                            <a:gd name="connsiteX3" fmla="*/ 99227 w 2958182"/>
                            <a:gd name="connsiteY3" fmla="*/ 2774555 h 2855644"/>
                            <a:gd name="connsiteX4" fmla="*/ 0 w 2958182"/>
                            <a:gd name="connsiteY4" fmla="*/ 0 h 2855644"/>
                            <a:gd name="connsiteX0" fmla="*/ 0 w 3007415"/>
                            <a:gd name="connsiteY0" fmla="*/ 0 h 2911415"/>
                            <a:gd name="connsiteX1" fmla="*/ 3007415 w 3007415"/>
                            <a:gd name="connsiteY1" fmla="*/ 55771 h 2911415"/>
                            <a:gd name="connsiteX2" fmla="*/ 3007415 w 3007415"/>
                            <a:gd name="connsiteY2" fmla="*/ 2911415 h 2911415"/>
                            <a:gd name="connsiteX3" fmla="*/ 148460 w 3007415"/>
                            <a:gd name="connsiteY3" fmla="*/ 2830326 h 2911415"/>
                            <a:gd name="connsiteX4" fmla="*/ 0 w 3007415"/>
                            <a:gd name="connsiteY4" fmla="*/ 0 h 2911415"/>
                            <a:gd name="connsiteX0" fmla="*/ 0 w 3007415"/>
                            <a:gd name="connsiteY0" fmla="*/ 0 h 2911415"/>
                            <a:gd name="connsiteX1" fmla="*/ 3007415 w 3007415"/>
                            <a:gd name="connsiteY1" fmla="*/ 55771 h 2911415"/>
                            <a:gd name="connsiteX2" fmla="*/ 3007415 w 3007415"/>
                            <a:gd name="connsiteY2" fmla="*/ 2911415 h 2911415"/>
                            <a:gd name="connsiteX3" fmla="*/ 148460 w 3007415"/>
                            <a:gd name="connsiteY3" fmla="*/ 2830326 h 2911415"/>
                            <a:gd name="connsiteX4" fmla="*/ 0 w 3007415"/>
                            <a:gd name="connsiteY4" fmla="*/ 0 h 2911415"/>
                            <a:gd name="connsiteX0" fmla="*/ 0 w 3007415"/>
                            <a:gd name="connsiteY0" fmla="*/ 0 h 2911415"/>
                            <a:gd name="connsiteX1" fmla="*/ 3007415 w 3007415"/>
                            <a:gd name="connsiteY1" fmla="*/ 55771 h 2911415"/>
                            <a:gd name="connsiteX2" fmla="*/ 3007415 w 3007415"/>
                            <a:gd name="connsiteY2" fmla="*/ 2911415 h 2911415"/>
                            <a:gd name="connsiteX3" fmla="*/ 148460 w 3007415"/>
                            <a:gd name="connsiteY3" fmla="*/ 2830326 h 2911415"/>
                            <a:gd name="connsiteX4" fmla="*/ 0 w 3007415"/>
                            <a:gd name="connsiteY4" fmla="*/ 0 h 2911415"/>
                            <a:gd name="connsiteX0" fmla="*/ 0 w 3007415"/>
                            <a:gd name="connsiteY0" fmla="*/ 0 h 2911415"/>
                            <a:gd name="connsiteX1" fmla="*/ 3007415 w 3007415"/>
                            <a:gd name="connsiteY1" fmla="*/ 55771 h 2911415"/>
                            <a:gd name="connsiteX2" fmla="*/ 3007415 w 3007415"/>
                            <a:gd name="connsiteY2" fmla="*/ 2911415 h 2911415"/>
                            <a:gd name="connsiteX3" fmla="*/ 152810 w 3007415"/>
                            <a:gd name="connsiteY3" fmla="*/ 2802085 h 2911415"/>
                            <a:gd name="connsiteX4" fmla="*/ 0 w 3007415"/>
                            <a:gd name="connsiteY4" fmla="*/ 0 h 2911415"/>
                            <a:gd name="connsiteX0" fmla="*/ 0 w 3007415"/>
                            <a:gd name="connsiteY0" fmla="*/ 0 h 2911415"/>
                            <a:gd name="connsiteX1" fmla="*/ 3007415 w 3007415"/>
                            <a:gd name="connsiteY1" fmla="*/ 55771 h 2911415"/>
                            <a:gd name="connsiteX2" fmla="*/ 3007415 w 3007415"/>
                            <a:gd name="connsiteY2" fmla="*/ 2911415 h 2911415"/>
                            <a:gd name="connsiteX3" fmla="*/ 152810 w 3007415"/>
                            <a:gd name="connsiteY3" fmla="*/ 2802085 h 2911415"/>
                            <a:gd name="connsiteX4" fmla="*/ 0 w 3007415"/>
                            <a:gd name="connsiteY4" fmla="*/ 0 h 2911415"/>
                            <a:gd name="connsiteX0" fmla="*/ 0 w 3007415"/>
                            <a:gd name="connsiteY0" fmla="*/ 0 h 2802085"/>
                            <a:gd name="connsiteX1" fmla="*/ 3007415 w 3007415"/>
                            <a:gd name="connsiteY1" fmla="*/ 55771 h 2802085"/>
                            <a:gd name="connsiteX2" fmla="*/ 2795981 w 3007415"/>
                            <a:gd name="connsiteY2" fmla="*/ 2782473 h 2802085"/>
                            <a:gd name="connsiteX3" fmla="*/ 152810 w 3007415"/>
                            <a:gd name="connsiteY3" fmla="*/ 2802085 h 2802085"/>
                            <a:gd name="connsiteX4" fmla="*/ 0 w 3007415"/>
                            <a:gd name="connsiteY4" fmla="*/ 0 h 2802085"/>
                            <a:gd name="connsiteX0" fmla="*/ 0 w 3007415"/>
                            <a:gd name="connsiteY0" fmla="*/ 0 h 2910528"/>
                            <a:gd name="connsiteX1" fmla="*/ 3007415 w 3007415"/>
                            <a:gd name="connsiteY1" fmla="*/ 55771 h 2910528"/>
                            <a:gd name="connsiteX2" fmla="*/ 2795981 w 3007415"/>
                            <a:gd name="connsiteY2" fmla="*/ 2782473 h 2910528"/>
                            <a:gd name="connsiteX3" fmla="*/ 152810 w 3007415"/>
                            <a:gd name="connsiteY3" fmla="*/ 2802085 h 2910528"/>
                            <a:gd name="connsiteX4" fmla="*/ 0 w 3007415"/>
                            <a:gd name="connsiteY4" fmla="*/ 0 h 2910528"/>
                            <a:gd name="connsiteX0" fmla="*/ 0 w 3016462"/>
                            <a:gd name="connsiteY0" fmla="*/ 0 h 2910528"/>
                            <a:gd name="connsiteX1" fmla="*/ 3007415 w 3016462"/>
                            <a:gd name="connsiteY1" fmla="*/ 55771 h 2910528"/>
                            <a:gd name="connsiteX2" fmla="*/ 2795981 w 3016462"/>
                            <a:gd name="connsiteY2" fmla="*/ 2782473 h 2910528"/>
                            <a:gd name="connsiteX3" fmla="*/ 152810 w 3016462"/>
                            <a:gd name="connsiteY3" fmla="*/ 2802085 h 2910528"/>
                            <a:gd name="connsiteX4" fmla="*/ 0 w 3016462"/>
                            <a:gd name="connsiteY4" fmla="*/ 0 h 2910528"/>
                            <a:gd name="connsiteX0" fmla="*/ 0 w 3064249"/>
                            <a:gd name="connsiteY0" fmla="*/ 0 h 2898641"/>
                            <a:gd name="connsiteX1" fmla="*/ 3007415 w 3064249"/>
                            <a:gd name="connsiteY1" fmla="*/ 55771 h 2898641"/>
                            <a:gd name="connsiteX2" fmla="*/ 2875643 w 3064249"/>
                            <a:gd name="connsiteY2" fmla="*/ 2765832 h 2898641"/>
                            <a:gd name="connsiteX3" fmla="*/ 152810 w 3064249"/>
                            <a:gd name="connsiteY3" fmla="*/ 2802085 h 2898641"/>
                            <a:gd name="connsiteX4" fmla="*/ 0 w 3064249"/>
                            <a:gd name="connsiteY4" fmla="*/ 0 h 2898641"/>
                            <a:gd name="connsiteX0" fmla="*/ 0 w 3070540"/>
                            <a:gd name="connsiteY0" fmla="*/ 0 h 2898641"/>
                            <a:gd name="connsiteX1" fmla="*/ 3007415 w 3070540"/>
                            <a:gd name="connsiteY1" fmla="*/ 55771 h 2898641"/>
                            <a:gd name="connsiteX2" fmla="*/ 2875643 w 3070540"/>
                            <a:gd name="connsiteY2" fmla="*/ 2765832 h 2898641"/>
                            <a:gd name="connsiteX3" fmla="*/ 152810 w 3070540"/>
                            <a:gd name="connsiteY3" fmla="*/ 2802085 h 2898641"/>
                            <a:gd name="connsiteX4" fmla="*/ 0 w 3070540"/>
                            <a:gd name="connsiteY4" fmla="*/ 0 h 2898641"/>
                            <a:gd name="connsiteX0" fmla="*/ 0 w 3050496"/>
                            <a:gd name="connsiteY0" fmla="*/ 0 h 2831008"/>
                            <a:gd name="connsiteX1" fmla="*/ 3007415 w 3050496"/>
                            <a:gd name="connsiteY1" fmla="*/ 55771 h 2831008"/>
                            <a:gd name="connsiteX2" fmla="*/ 2844527 w 3050496"/>
                            <a:gd name="connsiteY2" fmla="*/ 2655027 h 2831008"/>
                            <a:gd name="connsiteX3" fmla="*/ 152810 w 3050496"/>
                            <a:gd name="connsiteY3" fmla="*/ 2802085 h 2831008"/>
                            <a:gd name="connsiteX4" fmla="*/ 0 w 3050496"/>
                            <a:gd name="connsiteY4" fmla="*/ 0 h 2831008"/>
                            <a:gd name="connsiteX0" fmla="*/ 0 w 3083026"/>
                            <a:gd name="connsiteY0" fmla="*/ 0 h 2802085"/>
                            <a:gd name="connsiteX1" fmla="*/ 3007415 w 3083026"/>
                            <a:gd name="connsiteY1" fmla="*/ 55771 h 2802085"/>
                            <a:gd name="connsiteX2" fmla="*/ 2894153 w 3083026"/>
                            <a:gd name="connsiteY2" fmla="*/ 2551842 h 2802085"/>
                            <a:gd name="connsiteX3" fmla="*/ 152810 w 3083026"/>
                            <a:gd name="connsiteY3" fmla="*/ 2802085 h 2802085"/>
                            <a:gd name="connsiteX4" fmla="*/ 0 w 3083026"/>
                            <a:gd name="connsiteY4" fmla="*/ 0 h 2802085"/>
                            <a:gd name="connsiteX0" fmla="*/ 0 w 3077100"/>
                            <a:gd name="connsiteY0" fmla="*/ 0 h 2839147"/>
                            <a:gd name="connsiteX1" fmla="*/ 3007415 w 3077100"/>
                            <a:gd name="connsiteY1" fmla="*/ 55771 h 2839147"/>
                            <a:gd name="connsiteX2" fmla="*/ 2885440 w 3077100"/>
                            <a:gd name="connsiteY2" fmla="*/ 2670966 h 2839147"/>
                            <a:gd name="connsiteX3" fmla="*/ 152810 w 3077100"/>
                            <a:gd name="connsiteY3" fmla="*/ 2802085 h 2839147"/>
                            <a:gd name="connsiteX4" fmla="*/ 0 w 3077100"/>
                            <a:gd name="connsiteY4" fmla="*/ 0 h 2839147"/>
                            <a:gd name="connsiteX0" fmla="*/ 0 w 3084012"/>
                            <a:gd name="connsiteY0" fmla="*/ 0 h 2810619"/>
                            <a:gd name="connsiteX1" fmla="*/ 3007415 w 3084012"/>
                            <a:gd name="connsiteY1" fmla="*/ 55771 h 2810619"/>
                            <a:gd name="connsiteX2" fmla="*/ 2895591 w 3084012"/>
                            <a:gd name="connsiteY2" fmla="*/ 2605068 h 2810619"/>
                            <a:gd name="connsiteX3" fmla="*/ 152810 w 3084012"/>
                            <a:gd name="connsiteY3" fmla="*/ 2802085 h 2810619"/>
                            <a:gd name="connsiteX4" fmla="*/ 0 w 3084012"/>
                            <a:gd name="connsiteY4" fmla="*/ 0 h 2810619"/>
                            <a:gd name="connsiteX0" fmla="*/ 0 w 3108841"/>
                            <a:gd name="connsiteY0" fmla="*/ 0 h 2802085"/>
                            <a:gd name="connsiteX1" fmla="*/ 3007415 w 3108841"/>
                            <a:gd name="connsiteY1" fmla="*/ 55771 h 2802085"/>
                            <a:gd name="connsiteX2" fmla="*/ 2930854 w 3108841"/>
                            <a:gd name="connsiteY2" fmla="*/ 2501276 h 2802085"/>
                            <a:gd name="connsiteX3" fmla="*/ 152810 w 3108841"/>
                            <a:gd name="connsiteY3" fmla="*/ 2802085 h 2802085"/>
                            <a:gd name="connsiteX4" fmla="*/ 0 w 3108841"/>
                            <a:gd name="connsiteY4" fmla="*/ 0 h 2802085"/>
                            <a:gd name="connsiteX0" fmla="*/ 0 w 3073089"/>
                            <a:gd name="connsiteY0" fmla="*/ 0 h 2802085"/>
                            <a:gd name="connsiteX1" fmla="*/ 3007415 w 3073089"/>
                            <a:gd name="connsiteY1" fmla="*/ 55771 h 2802085"/>
                            <a:gd name="connsiteX2" fmla="*/ 2879470 w 3073089"/>
                            <a:gd name="connsiteY2" fmla="*/ 2334344 h 2802085"/>
                            <a:gd name="connsiteX3" fmla="*/ 152810 w 3073089"/>
                            <a:gd name="connsiteY3" fmla="*/ 2802085 h 2802085"/>
                            <a:gd name="connsiteX4" fmla="*/ 0 w 3073089"/>
                            <a:gd name="connsiteY4" fmla="*/ 0 h 2802085"/>
                            <a:gd name="connsiteX0" fmla="*/ 0 w 3142862"/>
                            <a:gd name="connsiteY0" fmla="*/ 0 h 2802085"/>
                            <a:gd name="connsiteX1" fmla="*/ 3007415 w 3142862"/>
                            <a:gd name="connsiteY1" fmla="*/ 55771 h 2802085"/>
                            <a:gd name="connsiteX2" fmla="*/ 2879470 w 3142862"/>
                            <a:gd name="connsiteY2" fmla="*/ 2334344 h 2802085"/>
                            <a:gd name="connsiteX3" fmla="*/ 152810 w 3142862"/>
                            <a:gd name="connsiteY3" fmla="*/ 2802085 h 2802085"/>
                            <a:gd name="connsiteX4" fmla="*/ 0 w 3142862"/>
                            <a:gd name="connsiteY4" fmla="*/ 0 h 2802085"/>
                            <a:gd name="connsiteX0" fmla="*/ 0 w 3142862"/>
                            <a:gd name="connsiteY0" fmla="*/ 0 h 2860388"/>
                            <a:gd name="connsiteX1" fmla="*/ 3007415 w 3142862"/>
                            <a:gd name="connsiteY1" fmla="*/ 55771 h 2860388"/>
                            <a:gd name="connsiteX2" fmla="*/ 2879470 w 3142862"/>
                            <a:gd name="connsiteY2" fmla="*/ 2334344 h 2860388"/>
                            <a:gd name="connsiteX3" fmla="*/ 187196 w 3142862"/>
                            <a:gd name="connsiteY3" fmla="*/ 2860388 h 2860388"/>
                            <a:gd name="connsiteX4" fmla="*/ 0 w 3142862"/>
                            <a:gd name="connsiteY4" fmla="*/ 0 h 2860388"/>
                            <a:gd name="connsiteX0" fmla="*/ 0 w 3142862"/>
                            <a:gd name="connsiteY0" fmla="*/ 0 h 2876373"/>
                            <a:gd name="connsiteX1" fmla="*/ 3007415 w 3142862"/>
                            <a:gd name="connsiteY1" fmla="*/ 55771 h 2876373"/>
                            <a:gd name="connsiteX2" fmla="*/ 2879470 w 3142862"/>
                            <a:gd name="connsiteY2" fmla="*/ 2334344 h 2876373"/>
                            <a:gd name="connsiteX3" fmla="*/ 187196 w 3142862"/>
                            <a:gd name="connsiteY3" fmla="*/ 2860388 h 2876373"/>
                            <a:gd name="connsiteX4" fmla="*/ 0 w 3142862"/>
                            <a:gd name="connsiteY4" fmla="*/ 0 h 2876373"/>
                            <a:gd name="connsiteX0" fmla="*/ 0 w 3142862"/>
                            <a:gd name="connsiteY0" fmla="*/ 0 h 2869960"/>
                            <a:gd name="connsiteX1" fmla="*/ 3007415 w 3142862"/>
                            <a:gd name="connsiteY1" fmla="*/ 55771 h 2869960"/>
                            <a:gd name="connsiteX2" fmla="*/ 2879470 w 3142862"/>
                            <a:gd name="connsiteY2" fmla="*/ 2334344 h 2869960"/>
                            <a:gd name="connsiteX3" fmla="*/ 187196 w 3142862"/>
                            <a:gd name="connsiteY3" fmla="*/ 2860388 h 2869960"/>
                            <a:gd name="connsiteX4" fmla="*/ 0 w 3142862"/>
                            <a:gd name="connsiteY4" fmla="*/ 0 h 2869960"/>
                            <a:gd name="connsiteX0" fmla="*/ 0 w 3142862"/>
                            <a:gd name="connsiteY0" fmla="*/ 0 h 2875403"/>
                            <a:gd name="connsiteX1" fmla="*/ 3007415 w 3142862"/>
                            <a:gd name="connsiteY1" fmla="*/ 55771 h 2875403"/>
                            <a:gd name="connsiteX2" fmla="*/ 2879470 w 3142862"/>
                            <a:gd name="connsiteY2" fmla="*/ 2334344 h 2875403"/>
                            <a:gd name="connsiteX3" fmla="*/ 187196 w 3142862"/>
                            <a:gd name="connsiteY3" fmla="*/ 2860388 h 2875403"/>
                            <a:gd name="connsiteX4" fmla="*/ 0 w 3142862"/>
                            <a:gd name="connsiteY4" fmla="*/ 0 h 2875403"/>
                            <a:gd name="connsiteX0" fmla="*/ 0 w 3155056"/>
                            <a:gd name="connsiteY0" fmla="*/ 0 h 2875403"/>
                            <a:gd name="connsiteX1" fmla="*/ 3007415 w 3155056"/>
                            <a:gd name="connsiteY1" fmla="*/ 55771 h 2875403"/>
                            <a:gd name="connsiteX2" fmla="*/ 2879470 w 3155056"/>
                            <a:gd name="connsiteY2" fmla="*/ 2334344 h 2875403"/>
                            <a:gd name="connsiteX3" fmla="*/ 187196 w 3155056"/>
                            <a:gd name="connsiteY3" fmla="*/ 2860388 h 2875403"/>
                            <a:gd name="connsiteX4" fmla="*/ 0 w 3155056"/>
                            <a:gd name="connsiteY4" fmla="*/ 0 h 2875403"/>
                            <a:gd name="connsiteX0" fmla="*/ 0 w 3111070"/>
                            <a:gd name="connsiteY0" fmla="*/ 0 h 2875403"/>
                            <a:gd name="connsiteX1" fmla="*/ 3007415 w 3111070"/>
                            <a:gd name="connsiteY1" fmla="*/ 55771 h 2875403"/>
                            <a:gd name="connsiteX2" fmla="*/ 2879470 w 3111070"/>
                            <a:gd name="connsiteY2" fmla="*/ 2334344 h 2875403"/>
                            <a:gd name="connsiteX3" fmla="*/ 187196 w 3111070"/>
                            <a:gd name="connsiteY3" fmla="*/ 2860388 h 2875403"/>
                            <a:gd name="connsiteX4" fmla="*/ 0 w 3111070"/>
                            <a:gd name="connsiteY4" fmla="*/ 0 h 2875403"/>
                            <a:gd name="connsiteX0" fmla="*/ 0 w 3116300"/>
                            <a:gd name="connsiteY0" fmla="*/ 0 h 2875403"/>
                            <a:gd name="connsiteX1" fmla="*/ 3007415 w 3116300"/>
                            <a:gd name="connsiteY1" fmla="*/ 55771 h 2875403"/>
                            <a:gd name="connsiteX2" fmla="*/ 2879470 w 3116300"/>
                            <a:gd name="connsiteY2" fmla="*/ 2334344 h 2875403"/>
                            <a:gd name="connsiteX3" fmla="*/ 187196 w 3116300"/>
                            <a:gd name="connsiteY3" fmla="*/ 2860388 h 2875403"/>
                            <a:gd name="connsiteX4" fmla="*/ 0 w 3116300"/>
                            <a:gd name="connsiteY4" fmla="*/ 0 h 287540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116300" h="2875403">
                              <a:moveTo>
                                <a:pt x="0" y="0"/>
                              </a:moveTo>
                              <a:cubicBezTo>
                                <a:pt x="1127017" y="85961"/>
                                <a:pt x="2004943" y="37181"/>
                                <a:pt x="3007415" y="55771"/>
                              </a:cubicBezTo>
                              <a:cubicBezTo>
                                <a:pt x="2936937" y="964672"/>
                                <a:pt x="3368549" y="2290401"/>
                                <a:pt x="2879470" y="2334344"/>
                              </a:cubicBezTo>
                              <a:cubicBezTo>
                                <a:pt x="2708049" y="2614029"/>
                                <a:pt x="1197859" y="2950916"/>
                                <a:pt x="187196" y="2860388"/>
                              </a:cubicBezTo>
                              <a:cubicBezTo>
                                <a:pt x="13901" y="1782226"/>
                                <a:pt x="148001" y="804419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ED8C17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  <p:sp>
                      <p:nvSpPr>
                        <p:cNvPr id="26" name="Triangle rectangle 7"/>
                        <p:cNvSpPr/>
                        <p:nvPr/>
                      </p:nvSpPr>
                      <p:spPr>
                        <a:xfrm rot="14260875">
                          <a:off x="6185180" y="3089786"/>
                          <a:ext cx="337253" cy="1519274"/>
                        </a:xfrm>
                        <a:custGeom>
                          <a:avLst/>
                          <a:gdLst>
                            <a:gd name="connsiteX0" fmla="*/ 0 w 360040"/>
                            <a:gd name="connsiteY0" fmla="*/ 1205112 h 1205112"/>
                            <a:gd name="connsiteX1" fmla="*/ 0 w 360040"/>
                            <a:gd name="connsiteY1" fmla="*/ 0 h 1205112"/>
                            <a:gd name="connsiteX2" fmla="*/ 360040 w 360040"/>
                            <a:gd name="connsiteY2" fmla="*/ 1205112 h 1205112"/>
                            <a:gd name="connsiteX3" fmla="*/ 0 w 360040"/>
                            <a:gd name="connsiteY3" fmla="*/ 1205112 h 1205112"/>
                            <a:gd name="connsiteX0" fmla="*/ 0 w 284031"/>
                            <a:gd name="connsiteY0" fmla="*/ 1205112 h 1205112"/>
                            <a:gd name="connsiteX1" fmla="*/ 0 w 284031"/>
                            <a:gd name="connsiteY1" fmla="*/ 0 h 1205112"/>
                            <a:gd name="connsiteX2" fmla="*/ 284031 w 284031"/>
                            <a:gd name="connsiteY2" fmla="*/ 826409 h 1205112"/>
                            <a:gd name="connsiteX3" fmla="*/ 0 w 284031"/>
                            <a:gd name="connsiteY3" fmla="*/ 1205112 h 1205112"/>
                            <a:gd name="connsiteX0" fmla="*/ 0 w 366580"/>
                            <a:gd name="connsiteY0" fmla="*/ 1205112 h 1205112"/>
                            <a:gd name="connsiteX1" fmla="*/ 0 w 366580"/>
                            <a:gd name="connsiteY1" fmla="*/ 0 h 1205112"/>
                            <a:gd name="connsiteX2" fmla="*/ 366580 w 366580"/>
                            <a:gd name="connsiteY2" fmla="*/ 963165 h 1205112"/>
                            <a:gd name="connsiteX3" fmla="*/ 0 w 366580"/>
                            <a:gd name="connsiteY3" fmla="*/ 1205112 h 1205112"/>
                            <a:gd name="connsiteX0" fmla="*/ 0 w 366580"/>
                            <a:gd name="connsiteY0" fmla="*/ 1205112 h 1205112"/>
                            <a:gd name="connsiteX1" fmla="*/ 0 w 366580"/>
                            <a:gd name="connsiteY1" fmla="*/ 0 h 1205112"/>
                            <a:gd name="connsiteX2" fmla="*/ 366580 w 366580"/>
                            <a:gd name="connsiteY2" fmla="*/ 963165 h 1205112"/>
                            <a:gd name="connsiteX3" fmla="*/ 0 w 366580"/>
                            <a:gd name="connsiteY3" fmla="*/ 1205112 h 120511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0 w 375287"/>
                            <a:gd name="connsiteY0" fmla="*/ 1227782 h 1227782"/>
                            <a:gd name="connsiteX1" fmla="*/ 8707 w 375287"/>
                            <a:gd name="connsiteY1" fmla="*/ 0 h 1227782"/>
                            <a:gd name="connsiteX2" fmla="*/ 375287 w 375287"/>
                            <a:gd name="connsiteY2" fmla="*/ 963165 h 1227782"/>
                            <a:gd name="connsiteX3" fmla="*/ 0 w 375287"/>
                            <a:gd name="connsiteY3" fmla="*/ 1227782 h 1227782"/>
                            <a:gd name="connsiteX0" fmla="*/ 126017 w 501304"/>
                            <a:gd name="connsiteY0" fmla="*/ 1227782 h 1227782"/>
                            <a:gd name="connsiteX1" fmla="*/ 134724 w 501304"/>
                            <a:gd name="connsiteY1" fmla="*/ 0 h 1227782"/>
                            <a:gd name="connsiteX2" fmla="*/ 501304 w 501304"/>
                            <a:gd name="connsiteY2" fmla="*/ 963165 h 1227782"/>
                            <a:gd name="connsiteX3" fmla="*/ 126017 w 501304"/>
                            <a:gd name="connsiteY3" fmla="*/ 1227782 h 1227782"/>
                            <a:gd name="connsiteX0" fmla="*/ 129311 w 504598"/>
                            <a:gd name="connsiteY0" fmla="*/ 1227782 h 1227782"/>
                            <a:gd name="connsiteX1" fmla="*/ 138018 w 504598"/>
                            <a:gd name="connsiteY1" fmla="*/ 0 h 1227782"/>
                            <a:gd name="connsiteX2" fmla="*/ 504598 w 504598"/>
                            <a:gd name="connsiteY2" fmla="*/ 963165 h 1227782"/>
                            <a:gd name="connsiteX3" fmla="*/ 129311 w 504598"/>
                            <a:gd name="connsiteY3" fmla="*/ 1227782 h 1227782"/>
                            <a:gd name="connsiteX0" fmla="*/ 122131 w 497418"/>
                            <a:gd name="connsiteY0" fmla="*/ 1406841 h 1406841"/>
                            <a:gd name="connsiteX1" fmla="*/ 159583 w 497418"/>
                            <a:gd name="connsiteY1" fmla="*/ 0 h 1406841"/>
                            <a:gd name="connsiteX2" fmla="*/ 497418 w 497418"/>
                            <a:gd name="connsiteY2" fmla="*/ 1142224 h 1406841"/>
                            <a:gd name="connsiteX3" fmla="*/ 122131 w 497418"/>
                            <a:gd name="connsiteY3" fmla="*/ 1406841 h 1406841"/>
                            <a:gd name="connsiteX0" fmla="*/ 134513 w 509800"/>
                            <a:gd name="connsiteY0" fmla="*/ 1406841 h 1406841"/>
                            <a:gd name="connsiteX1" fmla="*/ 171965 w 509800"/>
                            <a:gd name="connsiteY1" fmla="*/ 0 h 1406841"/>
                            <a:gd name="connsiteX2" fmla="*/ 509800 w 509800"/>
                            <a:gd name="connsiteY2" fmla="*/ 1142224 h 1406841"/>
                            <a:gd name="connsiteX3" fmla="*/ 134513 w 509800"/>
                            <a:gd name="connsiteY3" fmla="*/ 1406841 h 1406841"/>
                            <a:gd name="connsiteX0" fmla="*/ 134513 w 509800"/>
                            <a:gd name="connsiteY0" fmla="*/ 1406841 h 1406841"/>
                            <a:gd name="connsiteX1" fmla="*/ 171965 w 509800"/>
                            <a:gd name="connsiteY1" fmla="*/ 0 h 1406841"/>
                            <a:gd name="connsiteX2" fmla="*/ 509800 w 509800"/>
                            <a:gd name="connsiteY2" fmla="*/ 1142224 h 1406841"/>
                            <a:gd name="connsiteX3" fmla="*/ 134513 w 509800"/>
                            <a:gd name="connsiteY3" fmla="*/ 1406841 h 1406841"/>
                            <a:gd name="connsiteX0" fmla="*/ 134513 w 403203"/>
                            <a:gd name="connsiteY0" fmla="*/ 1406841 h 1406841"/>
                            <a:gd name="connsiteX1" fmla="*/ 171965 w 403203"/>
                            <a:gd name="connsiteY1" fmla="*/ 0 h 1406841"/>
                            <a:gd name="connsiteX2" fmla="*/ 403203 w 403203"/>
                            <a:gd name="connsiteY2" fmla="*/ 1117809 h 1406841"/>
                            <a:gd name="connsiteX3" fmla="*/ 134513 w 403203"/>
                            <a:gd name="connsiteY3" fmla="*/ 1406841 h 1406841"/>
                            <a:gd name="connsiteX0" fmla="*/ 134513 w 412457"/>
                            <a:gd name="connsiteY0" fmla="*/ 1406841 h 1406841"/>
                            <a:gd name="connsiteX1" fmla="*/ 171965 w 412457"/>
                            <a:gd name="connsiteY1" fmla="*/ 0 h 1406841"/>
                            <a:gd name="connsiteX2" fmla="*/ 412456 w 412457"/>
                            <a:gd name="connsiteY2" fmla="*/ 1149013 h 1406841"/>
                            <a:gd name="connsiteX3" fmla="*/ 134513 w 412457"/>
                            <a:gd name="connsiteY3" fmla="*/ 1406841 h 1406841"/>
                            <a:gd name="connsiteX0" fmla="*/ 134513 w 412456"/>
                            <a:gd name="connsiteY0" fmla="*/ 1406841 h 1406841"/>
                            <a:gd name="connsiteX1" fmla="*/ 171965 w 412456"/>
                            <a:gd name="connsiteY1" fmla="*/ 0 h 1406841"/>
                            <a:gd name="connsiteX2" fmla="*/ 412456 w 412456"/>
                            <a:gd name="connsiteY2" fmla="*/ 1149013 h 1406841"/>
                            <a:gd name="connsiteX3" fmla="*/ 134513 w 412456"/>
                            <a:gd name="connsiteY3" fmla="*/ 1406841 h 1406841"/>
                            <a:gd name="connsiteX0" fmla="*/ 134513 w 412456"/>
                            <a:gd name="connsiteY0" fmla="*/ 1406841 h 1406841"/>
                            <a:gd name="connsiteX1" fmla="*/ 171965 w 412456"/>
                            <a:gd name="connsiteY1" fmla="*/ 0 h 1406841"/>
                            <a:gd name="connsiteX2" fmla="*/ 412456 w 412456"/>
                            <a:gd name="connsiteY2" fmla="*/ 1149013 h 1406841"/>
                            <a:gd name="connsiteX3" fmla="*/ 134513 w 412456"/>
                            <a:gd name="connsiteY3" fmla="*/ 1406841 h 1406841"/>
                            <a:gd name="connsiteX0" fmla="*/ 140084 w 398701"/>
                            <a:gd name="connsiteY0" fmla="*/ 1442880 h 1442880"/>
                            <a:gd name="connsiteX1" fmla="*/ 158210 w 398701"/>
                            <a:gd name="connsiteY1" fmla="*/ 0 h 1442880"/>
                            <a:gd name="connsiteX2" fmla="*/ 398701 w 398701"/>
                            <a:gd name="connsiteY2" fmla="*/ 1149013 h 1442880"/>
                            <a:gd name="connsiteX3" fmla="*/ 140084 w 398701"/>
                            <a:gd name="connsiteY3" fmla="*/ 1442880 h 1442880"/>
                            <a:gd name="connsiteX0" fmla="*/ 163454 w 422071"/>
                            <a:gd name="connsiteY0" fmla="*/ 1442880 h 1442880"/>
                            <a:gd name="connsiteX1" fmla="*/ 181580 w 422071"/>
                            <a:gd name="connsiteY1" fmla="*/ 0 h 1442880"/>
                            <a:gd name="connsiteX2" fmla="*/ 422071 w 422071"/>
                            <a:gd name="connsiteY2" fmla="*/ 1149013 h 1442880"/>
                            <a:gd name="connsiteX3" fmla="*/ 163454 w 422071"/>
                            <a:gd name="connsiteY3" fmla="*/ 1442880 h 1442880"/>
                            <a:gd name="connsiteX0" fmla="*/ 163454 w 422071"/>
                            <a:gd name="connsiteY0" fmla="*/ 1442880 h 1442880"/>
                            <a:gd name="connsiteX1" fmla="*/ 181580 w 422071"/>
                            <a:gd name="connsiteY1" fmla="*/ 0 h 1442880"/>
                            <a:gd name="connsiteX2" fmla="*/ 422071 w 422071"/>
                            <a:gd name="connsiteY2" fmla="*/ 1149013 h 1442880"/>
                            <a:gd name="connsiteX3" fmla="*/ 163454 w 422071"/>
                            <a:gd name="connsiteY3" fmla="*/ 1442880 h 14428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22071" h="1442880">
                              <a:moveTo>
                                <a:pt x="163454" y="1442880"/>
                              </a:moveTo>
                              <a:cubicBezTo>
                                <a:pt x="-176501" y="1226284"/>
                                <a:pt x="107547" y="307905"/>
                                <a:pt x="181580" y="0"/>
                              </a:cubicBezTo>
                              <a:cubicBezTo>
                                <a:pt x="115191" y="556789"/>
                                <a:pt x="137346" y="827855"/>
                                <a:pt x="422071" y="1149013"/>
                              </a:cubicBezTo>
                              <a:cubicBezTo>
                                <a:pt x="129579" y="963158"/>
                                <a:pt x="66208" y="1301405"/>
                                <a:pt x="163454" y="14428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ED8C17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</p:grpSp>
                  <p:sp>
                    <p:nvSpPr>
                      <p:cNvPr id="24" name="Rectangle 1"/>
                      <p:cNvSpPr/>
                      <p:nvPr/>
                    </p:nvSpPr>
                    <p:spPr>
                      <a:xfrm rot="21081215">
                        <a:off x="718272" y="2301870"/>
                        <a:ext cx="3004844" cy="453127"/>
                      </a:xfrm>
                      <a:custGeom>
                        <a:avLst/>
                        <a:gdLst>
                          <a:gd name="connsiteX0" fmla="*/ 0 w 2972903"/>
                          <a:gd name="connsiteY0" fmla="*/ 0 h 432048"/>
                          <a:gd name="connsiteX1" fmla="*/ 2972903 w 2972903"/>
                          <a:gd name="connsiteY1" fmla="*/ 0 h 432048"/>
                          <a:gd name="connsiteX2" fmla="*/ 2972903 w 2972903"/>
                          <a:gd name="connsiteY2" fmla="*/ 432048 h 432048"/>
                          <a:gd name="connsiteX3" fmla="*/ 0 w 2972903"/>
                          <a:gd name="connsiteY3" fmla="*/ 432048 h 432048"/>
                          <a:gd name="connsiteX4" fmla="*/ 0 w 2972903"/>
                          <a:gd name="connsiteY4" fmla="*/ 0 h 432048"/>
                          <a:gd name="connsiteX0" fmla="*/ 0 w 2995014"/>
                          <a:gd name="connsiteY0" fmla="*/ 0 h 445045"/>
                          <a:gd name="connsiteX1" fmla="*/ 2995014 w 2995014"/>
                          <a:gd name="connsiteY1" fmla="*/ 12997 h 445045"/>
                          <a:gd name="connsiteX2" fmla="*/ 2995014 w 2995014"/>
                          <a:gd name="connsiteY2" fmla="*/ 445045 h 445045"/>
                          <a:gd name="connsiteX3" fmla="*/ 22111 w 2995014"/>
                          <a:gd name="connsiteY3" fmla="*/ 445045 h 445045"/>
                          <a:gd name="connsiteX4" fmla="*/ 0 w 2995014"/>
                          <a:gd name="connsiteY4" fmla="*/ 0 h 445045"/>
                          <a:gd name="connsiteX0" fmla="*/ 0 w 2995014"/>
                          <a:gd name="connsiteY0" fmla="*/ 0 h 452411"/>
                          <a:gd name="connsiteX1" fmla="*/ 2995014 w 2995014"/>
                          <a:gd name="connsiteY1" fmla="*/ 12997 h 452411"/>
                          <a:gd name="connsiteX2" fmla="*/ 2995014 w 2995014"/>
                          <a:gd name="connsiteY2" fmla="*/ 445045 h 452411"/>
                          <a:gd name="connsiteX3" fmla="*/ 54711 w 2995014"/>
                          <a:gd name="connsiteY3" fmla="*/ 452411 h 452411"/>
                          <a:gd name="connsiteX4" fmla="*/ 0 w 2995014"/>
                          <a:gd name="connsiteY4" fmla="*/ 0 h 452411"/>
                          <a:gd name="connsiteX0" fmla="*/ 0 w 2995014"/>
                          <a:gd name="connsiteY0" fmla="*/ 0 h 452411"/>
                          <a:gd name="connsiteX1" fmla="*/ 2995014 w 2995014"/>
                          <a:gd name="connsiteY1" fmla="*/ 12997 h 452411"/>
                          <a:gd name="connsiteX2" fmla="*/ 2995014 w 2995014"/>
                          <a:gd name="connsiteY2" fmla="*/ 445045 h 452411"/>
                          <a:gd name="connsiteX3" fmla="*/ 54711 w 2995014"/>
                          <a:gd name="connsiteY3" fmla="*/ 452411 h 452411"/>
                          <a:gd name="connsiteX4" fmla="*/ 0 w 2995014"/>
                          <a:gd name="connsiteY4" fmla="*/ 0 h 452411"/>
                          <a:gd name="connsiteX0" fmla="*/ 0 w 2995014"/>
                          <a:gd name="connsiteY0" fmla="*/ 0 h 452411"/>
                          <a:gd name="connsiteX1" fmla="*/ 2995014 w 2995014"/>
                          <a:gd name="connsiteY1" fmla="*/ 12997 h 452411"/>
                          <a:gd name="connsiteX2" fmla="*/ 2995014 w 2995014"/>
                          <a:gd name="connsiteY2" fmla="*/ 445045 h 452411"/>
                          <a:gd name="connsiteX3" fmla="*/ 54711 w 2995014"/>
                          <a:gd name="connsiteY3" fmla="*/ 452411 h 452411"/>
                          <a:gd name="connsiteX4" fmla="*/ 0 w 2995014"/>
                          <a:gd name="connsiteY4" fmla="*/ 0 h 452411"/>
                          <a:gd name="connsiteX0" fmla="*/ 0 w 2995014"/>
                          <a:gd name="connsiteY0" fmla="*/ 0 h 452411"/>
                          <a:gd name="connsiteX1" fmla="*/ 2995014 w 2995014"/>
                          <a:gd name="connsiteY1" fmla="*/ 12997 h 452411"/>
                          <a:gd name="connsiteX2" fmla="*/ 2995014 w 2995014"/>
                          <a:gd name="connsiteY2" fmla="*/ 445045 h 452411"/>
                          <a:gd name="connsiteX3" fmla="*/ 54711 w 2995014"/>
                          <a:gd name="connsiteY3" fmla="*/ 452411 h 452411"/>
                          <a:gd name="connsiteX4" fmla="*/ 0 w 2995014"/>
                          <a:gd name="connsiteY4" fmla="*/ 0 h 452411"/>
                          <a:gd name="connsiteX0" fmla="*/ 0 w 2995014"/>
                          <a:gd name="connsiteY0" fmla="*/ 0 h 452411"/>
                          <a:gd name="connsiteX1" fmla="*/ 2995014 w 2995014"/>
                          <a:gd name="connsiteY1" fmla="*/ 12997 h 452411"/>
                          <a:gd name="connsiteX2" fmla="*/ 2995014 w 2995014"/>
                          <a:gd name="connsiteY2" fmla="*/ 445045 h 452411"/>
                          <a:gd name="connsiteX3" fmla="*/ 54711 w 2995014"/>
                          <a:gd name="connsiteY3" fmla="*/ 452411 h 452411"/>
                          <a:gd name="connsiteX4" fmla="*/ 0 w 2995014"/>
                          <a:gd name="connsiteY4" fmla="*/ 0 h 452411"/>
                          <a:gd name="connsiteX0" fmla="*/ 0 w 3000135"/>
                          <a:gd name="connsiteY0" fmla="*/ 0 h 452411"/>
                          <a:gd name="connsiteX1" fmla="*/ 3000135 w 3000135"/>
                          <a:gd name="connsiteY1" fmla="*/ 42680 h 452411"/>
                          <a:gd name="connsiteX2" fmla="*/ 2995014 w 3000135"/>
                          <a:gd name="connsiteY2" fmla="*/ 445045 h 452411"/>
                          <a:gd name="connsiteX3" fmla="*/ 54711 w 3000135"/>
                          <a:gd name="connsiteY3" fmla="*/ 452411 h 452411"/>
                          <a:gd name="connsiteX4" fmla="*/ 0 w 3000135"/>
                          <a:gd name="connsiteY4" fmla="*/ 0 h 452411"/>
                          <a:gd name="connsiteX0" fmla="*/ 0 w 3000135"/>
                          <a:gd name="connsiteY0" fmla="*/ 0 h 452411"/>
                          <a:gd name="connsiteX1" fmla="*/ 3000135 w 3000135"/>
                          <a:gd name="connsiteY1" fmla="*/ 42680 h 452411"/>
                          <a:gd name="connsiteX2" fmla="*/ 2995014 w 3000135"/>
                          <a:gd name="connsiteY2" fmla="*/ 445045 h 452411"/>
                          <a:gd name="connsiteX3" fmla="*/ 54711 w 3000135"/>
                          <a:gd name="connsiteY3" fmla="*/ 452411 h 452411"/>
                          <a:gd name="connsiteX4" fmla="*/ 0 w 3000135"/>
                          <a:gd name="connsiteY4" fmla="*/ 0 h 452411"/>
                          <a:gd name="connsiteX0" fmla="*/ 0 w 3000135"/>
                          <a:gd name="connsiteY0" fmla="*/ 0 h 452411"/>
                          <a:gd name="connsiteX1" fmla="*/ 3000135 w 3000135"/>
                          <a:gd name="connsiteY1" fmla="*/ 42680 h 452411"/>
                          <a:gd name="connsiteX2" fmla="*/ 2995014 w 3000135"/>
                          <a:gd name="connsiteY2" fmla="*/ 445045 h 452411"/>
                          <a:gd name="connsiteX3" fmla="*/ 54711 w 3000135"/>
                          <a:gd name="connsiteY3" fmla="*/ 452411 h 452411"/>
                          <a:gd name="connsiteX4" fmla="*/ 0 w 3000135"/>
                          <a:gd name="connsiteY4" fmla="*/ 0 h 452411"/>
                          <a:gd name="connsiteX0" fmla="*/ 0 w 3000135"/>
                          <a:gd name="connsiteY0" fmla="*/ 0 h 452411"/>
                          <a:gd name="connsiteX1" fmla="*/ 3000135 w 3000135"/>
                          <a:gd name="connsiteY1" fmla="*/ 42680 h 452411"/>
                          <a:gd name="connsiteX2" fmla="*/ 2995014 w 3000135"/>
                          <a:gd name="connsiteY2" fmla="*/ 445045 h 452411"/>
                          <a:gd name="connsiteX3" fmla="*/ 54711 w 3000135"/>
                          <a:gd name="connsiteY3" fmla="*/ 452411 h 452411"/>
                          <a:gd name="connsiteX4" fmla="*/ 0 w 3000135"/>
                          <a:gd name="connsiteY4" fmla="*/ 0 h 452411"/>
                          <a:gd name="connsiteX0" fmla="*/ 0 w 3000135"/>
                          <a:gd name="connsiteY0" fmla="*/ 0 h 452411"/>
                          <a:gd name="connsiteX1" fmla="*/ 3000135 w 3000135"/>
                          <a:gd name="connsiteY1" fmla="*/ 42680 h 452411"/>
                          <a:gd name="connsiteX2" fmla="*/ 2995014 w 3000135"/>
                          <a:gd name="connsiteY2" fmla="*/ 445045 h 452411"/>
                          <a:gd name="connsiteX3" fmla="*/ 54711 w 3000135"/>
                          <a:gd name="connsiteY3" fmla="*/ 452411 h 452411"/>
                          <a:gd name="connsiteX4" fmla="*/ 0 w 3000135"/>
                          <a:gd name="connsiteY4" fmla="*/ 0 h 452411"/>
                          <a:gd name="connsiteX0" fmla="*/ 0 w 3004844"/>
                          <a:gd name="connsiteY0" fmla="*/ 0 h 453127"/>
                          <a:gd name="connsiteX1" fmla="*/ 3004844 w 3004844"/>
                          <a:gd name="connsiteY1" fmla="*/ 43396 h 453127"/>
                          <a:gd name="connsiteX2" fmla="*/ 2999723 w 3004844"/>
                          <a:gd name="connsiteY2" fmla="*/ 445761 h 453127"/>
                          <a:gd name="connsiteX3" fmla="*/ 59420 w 3004844"/>
                          <a:gd name="connsiteY3" fmla="*/ 453127 h 453127"/>
                          <a:gd name="connsiteX4" fmla="*/ 0 w 3004844"/>
                          <a:gd name="connsiteY4" fmla="*/ 0 h 4531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004844" h="453127">
                            <a:moveTo>
                              <a:pt x="0" y="0"/>
                            </a:moveTo>
                            <a:cubicBezTo>
                              <a:pt x="1010590" y="39916"/>
                              <a:pt x="1225988" y="50439"/>
                              <a:pt x="3004844" y="43396"/>
                            </a:cubicBezTo>
                            <a:lnTo>
                              <a:pt x="2999723" y="445761"/>
                            </a:lnTo>
                            <a:lnTo>
                              <a:pt x="59420" y="453127"/>
                            </a:lnTo>
                            <a:cubicBezTo>
                              <a:pt x="41183" y="302323"/>
                              <a:pt x="64021" y="451618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alpha val="3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8" name="Groupe 12"/>
                  <p:cNvGrpSpPr/>
                  <p:nvPr/>
                </p:nvGrpSpPr>
                <p:grpSpPr>
                  <a:xfrm>
                    <a:off x="3441243" y="1354704"/>
                    <a:ext cx="2450061" cy="2160323"/>
                    <a:chOff x="911151" y="2262448"/>
                    <a:chExt cx="3261912" cy="2876166"/>
                  </a:xfrm>
                </p:grpSpPr>
                <p:sp>
                  <p:nvSpPr>
                    <p:cNvPr id="17" name="Rectangle 5"/>
                    <p:cNvSpPr/>
                    <p:nvPr/>
                  </p:nvSpPr>
                  <p:spPr>
                    <a:xfrm rot="21074577">
                      <a:off x="999776" y="2356259"/>
                      <a:ext cx="3011760" cy="2770350"/>
                    </a:xfrm>
                    <a:custGeom>
                      <a:avLst/>
                      <a:gdLst>
                        <a:gd name="connsiteX0" fmla="*/ 0 w 2958182"/>
                        <a:gd name="connsiteY0" fmla="*/ 0 h 2855644"/>
                        <a:gd name="connsiteX1" fmla="*/ 2958182 w 2958182"/>
                        <a:gd name="connsiteY1" fmla="*/ 0 h 2855644"/>
                        <a:gd name="connsiteX2" fmla="*/ 2958182 w 2958182"/>
                        <a:gd name="connsiteY2" fmla="*/ 2855644 h 2855644"/>
                        <a:gd name="connsiteX3" fmla="*/ 0 w 2958182"/>
                        <a:gd name="connsiteY3" fmla="*/ 2855644 h 2855644"/>
                        <a:gd name="connsiteX4" fmla="*/ 0 w 2958182"/>
                        <a:gd name="connsiteY4" fmla="*/ 0 h 2855644"/>
                        <a:gd name="connsiteX0" fmla="*/ 0 w 2958182"/>
                        <a:gd name="connsiteY0" fmla="*/ 0 h 2855644"/>
                        <a:gd name="connsiteX1" fmla="*/ 2958182 w 2958182"/>
                        <a:gd name="connsiteY1" fmla="*/ 0 h 2855644"/>
                        <a:gd name="connsiteX2" fmla="*/ 2958182 w 2958182"/>
                        <a:gd name="connsiteY2" fmla="*/ 2855644 h 2855644"/>
                        <a:gd name="connsiteX3" fmla="*/ 99227 w 2958182"/>
                        <a:gd name="connsiteY3" fmla="*/ 2774555 h 2855644"/>
                        <a:gd name="connsiteX4" fmla="*/ 0 w 2958182"/>
                        <a:gd name="connsiteY4" fmla="*/ 0 h 2855644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48460 w 3007415"/>
                        <a:gd name="connsiteY3" fmla="*/ 2830326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52810 w 3007415"/>
                        <a:gd name="connsiteY3" fmla="*/ 2802085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911415"/>
                        <a:gd name="connsiteX1" fmla="*/ 3007415 w 3007415"/>
                        <a:gd name="connsiteY1" fmla="*/ 55771 h 2911415"/>
                        <a:gd name="connsiteX2" fmla="*/ 3007415 w 3007415"/>
                        <a:gd name="connsiteY2" fmla="*/ 2911415 h 2911415"/>
                        <a:gd name="connsiteX3" fmla="*/ 152810 w 3007415"/>
                        <a:gd name="connsiteY3" fmla="*/ 2802085 h 2911415"/>
                        <a:gd name="connsiteX4" fmla="*/ 0 w 3007415"/>
                        <a:gd name="connsiteY4" fmla="*/ 0 h 2911415"/>
                        <a:gd name="connsiteX0" fmla="*/ 0 w 3007415"/>
                        <a:gd name="connsiteY0" fmla="*/ 0 h 2802085"/>
                        <a:gd name="connsiteX1" fmla="*/ 3007415 w 3007415"/>
                        <a:gd name="connsiteY1" fmla="*/ 55771 h 2802085"/>
                        <a:gd name="connsiteX2" fmla="*/ 2795981 w 3007415"/>
                        <a:gd name="connsiteY2" fmla="*/ 2782473 h 2802085"/>
                        <a:gd name="connsiteX3" fmla="*/ 152810 w 3007415"/>
                        <a:gd name="connsiteY3" fmla="*/ 2802085 h 2802085"/>
                        <a:gd name="connsiteX4" fmla="*/ 0 w 3007415"/>
                        <a:gd name="connsiteY4" fmla="*/ 0 h 2802085"/>
                        <a:gd name="connsiteX0" fmla="*/ 0 w 3007415"/>
                        <a:gd name="connsiteY0" fmla="*/ 0 h 2910528"/>
                        <a:gd name="connsiteX1" fmla="*/ 3007415 w 3007415"/>
                        <a:gd name="connsiteY1" fmla="*/ 55771 h 2910528"/>
                        <a:gd name="connsiteX2" fmla="*/ 2795981 w 3007415"/>
                        <a:gd name="connsiteY2" fmla="*/ 2782473 h 2910528"/>
                        <a:gd name="connsiteX3" fmla="*/ 152810 w 3007415"/>
                        <a:gd name="connsiteY3" fmla="*/ 2802085 h 2910528"/>
                        <a:gd name="connsiteX4" fmla="*/ 0 w 3007415"/>
                        <a:gd name="connsiteY4" fmla="*/ 0 h 2910528"/>
                        <a:gd name="connsiteX0" fmla="*/ 0 w 3016462"/>
                        <a:gd name="connsiteY0" fmla="*/ 0 h 2910528"/>
                        <a:gd name="connsiteX1" fmla="*/ 3007415 w 3016462"/>
                        <a:gd name="connsiteY1" fmla="*/ 55771 h 2910528"/>
                        <a:gd name="connsiteX2" fmla="*/ 2795981 w 3016462"/>
                        <a:gd name="connsiteY2" fmla="*/ 2782473 h 2910528"/>
                        <a:gd name="connsiteX3" fmla="*/ 152810 w 3016462"/>
                        <a:gd name="connsiteY3" fmla="*/ 2802085 h 2910528"/>
                        <a:gd name="connsiteX4" fmla="*/ 0 w 3016462"/>
                        <a:gd name="connsiteY4" fmla="*/ 0 h 2910528"/>
                        <a:gd name="connsiteX0" fmla="*/ 0 w 3064249"/>
                        <a:gd name="connsiteY0" fmla="*/ 0 h 2898641"/>
                        <a:gd name="connsiteX1" fmla="*/ 3007415 w 3064249"/>
                        <a:gd name="connsiteY1" fmla="*/ 55771 h 2898641"/>
                        <a:gd name="connsiteX2" fmla="*/ 2875643 w 3064249"/>
                        <a:gd name="connsiteY2" fmla="*/ 2765832 h 2898641"/>
                        <a:gd name="connsiteX3" fmla="*/ 152810 w 3064249"/>
                        <a:gd name="connsiteY3" fmla="*/ 2802085 h 2898641"/>
                        <a:gd name="connsiteX4" fmla="*/ 0 w 3064249"/>
                        <a:gd name="connsiteY4" fmla="*/ 0 h 2898641"/>
                        <a:gd name="connsiteX0" fmla="*/ 0 w 3070540"/>
                        <a:gd name="connsiteY0" fmla="*/ 0 h 2898641"/>
                        <a:gd name="connsiteX1" fmla="*/ 3007415 w 3070540"/>
                        <a:gd name="connsiteY1" fmla="*/ 55771 h 2898641"/>
                        <a:gd name="connsiteX2" fmla="*/ 2875643 w 3070540"/>
                        <a:gd name="connsiteY2" fmla="*/ 2765832 h 2898641"/>
                        <a:gd name="connsiteX3" fmla="*/ 152810 w 3070540"/>
                        <a:gd name="connsiteY3" fmla="*/ 2802085 h 2898641"/>
                        <a:gd name="connsiteX4" fmla="*/ 0 w 3070540"/>
                        <a:gd name="connsiteY4" fmla="*/ 0 h 2898641"/>
                        <a:gd name="connsiteX0" fmla="*/ 0 w 3050496"/>
                        <a:gd name="connsiteY0" fmla="*/ 0 h 2831008"/>
                        <a:gd name="connsiteX1" fmla="*/ 3007415 w 3050496"/>
                        <a:gd name="connsiteY1" fmla="*/ 55771 h 2831008"/>
                        <a:gd name="connsiteX2" fmla="*/ 2844527 w 3050496"/>
                        <a:gd name="connsiteY2" fmla="*/ 2655027 h 2831008"/>
                        <a:gd name="connsiteX3" fmla="*/ 152810 w 3050496"/>
                        <a:gd name="connsiteY3" fmla="*/ 2802085 h 2831008"/>
                        <a:gd name="connsiteX4" fmla="*/ 0 w 3050496"/>
                        <a:gd name="connsiteY4" fmla="*/ 0 h 2831008"/>
                        <a:gd name="connsiteX0" fmla="*/ 0 w 3083026"/>
                        <a:gd name="connsiteY0" fmla="*/ 0 h 2802085"/>
                        <a:gd name="connsiteX1" fmla="*/ 3007415 w 3083026"/>
                        <a:gd name="connsiteY1" fmla="*/ 55771 h 2802085"/>
                        <a:gd name="connsiteX2" fmla="*/ 2894153 w 3083026"/>
                        <a:gd name="connsiteY2" fmla="*/ 2551842 h 2802085"/>
                        <a:gd name="connsiteX3" fmla="*/ 152810 w 3083026"/>
                        <a:gd name="connsiteY3" fmla="*/ 2802085 h 2802085"/>
                        <a:gd name="connsiteX4" fmla="*/ 0 w 3083026"/>
                        <a:gd name="connsiteY4" fmla="*/ 0 h 2802085"/>
                        <a:gd name="connsiteX0" fmla="*/ 0 w 3077100"/>
                        <a:gd name="connsiteY0" fmla="*/ 0 h 2839147"/>
                        <a:gd name="connsiteX1" fmla="*/ 3007415 w 3077100"/>
                        <a:gd name="connsiteY1" fmla="*/ 55771 h 2839147"/>
                        <a:gd name="connsiteX2" fmla="*/ 2885440 w 3077100"/>
                        <a:gd name="connsiteY2" fmla="*/ 2670966 h 2839147"/>
                        <a:gd name="connsiteX3" fmla="*/ 152810 w 3077100"/>
                        <a:gd name="connsiteY3" fmla="*/ 2802085 h 2839147"/>
                        <a:gd name="connsiteX4" fmla="*/ 0 w 3077100"/>
                        <a:gd name="connsiteY4" fmla="*/ 0 h 2839147"/>
                        <a:gd name="connsiteX0" fmla="*/ 0 w 3084012"/>
                        <a:gd name="connsiteY0" fmla="*/ 0 h 2810619"/>
                        <a:gd name="connsiteX1" fmla="*/ 3007415 w 3084012"/>
                        <a:gd name="connsiteY1" fmla="*/ 55771 h 2810619"/>
                        <a:gd name="connsiteX2" fmla="*/ 2895591 w 3084012"/>
                        <a:gd name="connsiteY2" fmla="*/ 2605068 h 2810619"/>
                        <a:gd name="connsiteX3" fmla="*/ 152810 w 3084012"/>
                        <a:gd name="connsiteY3" fmla="*/ 2802085 h 2810619"/>
                        <a:gd name="connsiteX4" fmla="*/ 0 w 3084012"/>
                        <a:gd name="connsiteY4" fmla="*/ 0 h 2810619"/>
                        <a:gd name="connsiteX0" fmla="*/ 0 w 3108841"/>
                        <a:gd name="connsiteY0" fmla="*/ 0 h 2802085"/>
                        <a:gd name="connsiteX1" fmla="*/ 3007415 w 3108841"/>
                        <a:gd name="connsiteY1" fmla="*/ 55771 h 2802085"/>
                        <a:gd name="connsiteX2" fmla="*/ 2930854 w 3108841"/>
                        <a:gd name="connsiteY2" fmla="*/ 2501276 h 2802085"/>
                        <a:gd name="connsiteX3" fmla="*/ 152810 w 3108841"/>
                        <a:gd name="connsiteY3" fmla="*/ 2802085 h 2802085"/>
                        <a:gd name="connsiteX4" fmla="*/ 0 w 3108841"/>
                        <a:gd name="connsiteY4" fmla="*/ 0 h 2802085"/>
                        <a:gd name="connsiteX0" fmla="*/ 0 w 3073089"/>
                        <a:gd name="connsiteY0" fmla="*/ 0 h 2802085"/>
                        <a:gd name="connsiteX1" fmla="*/ 3007415 w 3073089"/>
                        <a:gd name="connsiteY1" fmla="*/ 55771 h 2802085"/>
                        <a:gd name="connsiteX2" fmla="*/ 2879470 w 3073089"/>
                        <a:gd name="connsiteY2" fmla="*/ 2334344 h 2802085"/>
                        <a:gd name="connsiteX3" fmla="*/ 152810 w 3073089"/>
                        <a:gd name="connsiteY3" fmla="*/ 2802085 h 2802085"/>
                        <a:gd name="connsiteX4" fmla="*/ 0 w 3073089"/>
                        <a:gd name="connsiteY4" fmla="*/ 0 h 2802085"/>
                        <a:gd name="connsiteX0" fmla="*/ 0 w 3142862"/>
                        <a:gd name="connsiteY0" fmla="*/ 0 h 2802085"/>
                        <a:gd name="connsiteX1" fmla="*/ 3007415 w 3142862"/>
                        <a:gd name="connsiteY1" fmla="*/ 55771 h 2802085"/>
                        <a:gd name="connsiteX2" fmla="*/ 2879470 w 3142862"/>
                        <a:gd name="connsiteY2" fmla="*/ 2334344 h 2802085"/>
                        <a:gd name="connsiteX3" fmla="*/ 152810 w 3142862"/>
                        <a:gd name="connsiteY3" fmla="*/ 2802085 h 2802085"/>
                        <a:gd name="connsiteX4" fmla="*/ 0 w 3142862"/>
                        <a:gd name="connsiteY4" fmla="*/ 0 h 2802085"/>
                        <a:gd name="connsiteX0" fmla="*/ 0 w 3142862"/>
                        <a:gd name="connsiteY0" fmla="*/ 0 h 2860388"/>
                        <a:gd name="connsiteX1" fmla="*/ 3007415 w 3142862"/>
                        <a:gd name="connsiteY1" fmla="*/ 55771 h 2860388"/>
                        <a:gd name="connsiteX2" fmla="*/ 2879470 w 3142862"/>
                        <a:gd name="connsiteY2" fmla="*/ 2334344 h 2860388"/>
                        <a:gd name="connsiteX3" fmla="*/ 187196 w 3142862"/>
                        <a:gd name="connsiteY3" fmla="*/ 2860388 h 2860388"/>
                        <a:gd name="connsiteX4" fmla="*/ 0 w 3142862"/>
                        <a:gd name="connsiteY4" fmla="*/ 0 h 2860388"/>
                        <a:gd name="connsiteX0" fmla="*/ 0 w 3142862"/>
                        <a:gd name="connsiteY0" fmla="*/ 0 h 2876373"/>
                        <a:gd name="connsiteX1" fmla="*/ 3007415 w 3142862"/>
                        <a:gd name="connsiteY1" fmla="*/ 55771 h 2876373"/>
                        <a:gd name="connsiteX2" fmla="*/ 2879470 w 3142862"/>
                        <a:gd name="connsiteY2" fmla="*/ 2334344 h 2876373"/>
                        <a:gd name="connsiteX3" fmla="*/ 187196 w 3142862"/>
                        <a:gd name="connsiteY3" fmla="*/ 2860388 h 2876373"/>
                        <a:gd name="connsiteX4" fmla="*/ 0 w 3142862"/>
                        <a:gd name="connsiteY4" fmla="*/ 0 h 2876373"/>
                        <a:gd name="connsiteX0" fmla="*/ 0 w 3142862"/>
                        <a:gd name="connsiteY0" fmla="*/ 0 h 2869960"/>
                        <a:gd name="connsiteX1" fmla="*/ 3007415 w 3142862"/>
                        <a:gd name="connsiteY1" fmla="*/ 55771 h 2869960"/>
                        <a:gd name="connsiteX2" fmla="*/ 2879470 w 3142862"/>
                        <a:gd name="connsiteY2" fmla="*/ 2334344 h 2869960"/>
                        <a:gd name="connsiteX3" fmla="*/ 187196 w 3142862"/>
                        <a:gd name="connsiteY3" fmla="*/ 2860388 h 2869960"/>
                        <a:gd name="connsiteX4" fmla="*/ 0 w 3142862"/>
                        <a:gd name="connsiteY4" fmla="*/ 0 h 2869960"/>
                        <a:gd name="connsiteX0" fmla="*/ 0 w 3142862"/>
                        <a:gd name="connsiteY0" fmla="*/ 0 h 2875403"/>
                        <a:gd name="connsiteX1" fmla="*/ 3007415 w 3142862"/>
                        <a:gd name="connsiteY1" fmla="*/ 55771 h 2875403"/>
                        <a:gd name="connsiteX2" fmla="*/ 2879470 w 3142862"/>
                        <a:gd name="connsiteY2" fmla="*/ 2334344 h 2875403"/>
                        <a:gd name="connsiteX3" fmla="*/ 187196 w 3142862"/>
                        <a:gd name="connsiteY3" fmla="*/ 2860388 h 2875403"/>
                        <a:gd name="connsiteX4" fmla="*/ 0 w 3142862"/>
                        <a:gd name="connsiteY4" fmla="*/ 0 h 2875403"/>
                        <a:gd name="connsiteX0" fmla="*/ 0 w 3155056"/>
                        <a:gd name="connsiteY0" fmla="*/ 0 h 2875403"/>
                        <a:gd name="connsiteX1" fmla="*/ 3007415 w 3155056"/>
                        <a:gd name="connsiteY1" fmla="*/ 55771 h 2875403"/>
                        <a:gd name="connsiteX2" fmla="*/ 2879470 w 3155056"/>
                        <a:gd name="connsiteY2" fmla="*/ 2334344 h 2875403"/>
                        <a:gd name="connsiteX3" fmla="*/ 187196 w 3155056"/>
                        <a:gd name="connsiteY3" fmla="*/ 2860388 h 2875403"/>
                        <a:gd name="connsiteX4" fmla="*/ 0 w 3155056"/>
                        <a:gd name="connsiteY4" fmla="*/ 0 h 2875403"/>
                        <a:gd name="connsiteX0" fmla="*/ 0 w 3111070"/>
                        <a:gd name="connsiteY0" fmla="*/ 0 h 2875403"/>
                        <a:gd name="connsiteX1" fmla="*/ 3007415 w 3111070"/>
                        <a:gd name="connsiteY1" fmla="*/ 55771 h 2875403"/>
                        <a:gd name="connsiteX2" fmla="*/ 2879470 w 3111070"/>
                        <a:gd name="connsiteY2" fmla="*/ 2334344 h 2875403"/>
                        <a:gd name="connsiteX3" fmla="*/ 187196 w 3111070"/>
                        <a:gd name="connsiteY3" fmla="*/ 2860388 h 2875403"/>
                        <a:gd name="connsiteX4" fmla="*/ 0 w 3111070"/>
                        <a:gd name="connsiteY4" fmla="*/ 0 h 2875403"/>
                        <a:gd name="connsiteX0" fmla="*/ 0 w 3116300"/>
                        <a:gd name="connsiteY0" fmla="*/ 0 h 2875403"/>
                        <a:gd name="connsiteX1" fmla="*/ 3007415 w 3116300"/>
                        <a:gd name="connsiteY1" fmla="*/ 55771 h 2875403"/>
                        <a:gd name="connsiteX2" fmla="*/ 2879470 w 3116300"/>
                        <a:gd name="connsiteY2" fmla="*/ 2334344 h 2875403"/>
                        <a:gd name="connsiteX3" fmla="*/ 187196 w 3116300"/>
                        <a:gd name="connsiteY3" fmla="*/ 2860388 h 2875403"/>
                        <a:gd name="connsiteX4" fmla="*/ 0 w 3116300"/>
                        <a:gd name="connsiteY4" fmla="*/ 0 h 2875403"/>
                        <a:gd name="connsiteX0" fmla="*/ 0 w 3083363"/>
                        <a:gd name="connsiteY0" fmla="*/ 0 h 2875403"/>
                        <a:gd name="connsiteX1" fmla="*/ 2885378 w 3083363"/>
                        <a:gd name="connsiteY1" fmla="*/ 56216 h 2875403"/>
                        <a:gd name="connsiteX2" fmla="*/ 2879470 w 3083363"/>
                        <a:gd name="connsiteY2" fmla="*/ 2334344 h 2875403"/>
                        <a:gd name="connsiteX3" fmla="*/ 187196 w 3083363"/>
                        <a:gd name="connsiteY3" fmla="*/ 2860388 h 2875403"/>
                        <a:gd name="connsiteX4" fmla="*/ 0 w 3083363"/>
                        <a:gd name="connsiteY4" fmla="*/ 0 h 2875403"/>
                        <a:gd name="connsiteX0" fmla="*/ 0 w 3096263"/>
                        <a:gd name="connsiteY0" fmla="*/ 0 h 2875403"/>
                        <a:gd name="connsiteX1" fmla="*/ 2937628 w 3096263"/>
                        <a:gd name="connsiteY1" fmla="*/ 51384 h 2875403"/>
                        <a:gd name="connsiteX2" fmla="*/ 2879470 w 3096263"/>
                        <a:gd name="connsiteY2" fmla="*/ 2334344 h 2875403"/>
                        <a:gd name="connsiteX3" fmla="*/ 187196 w 3096263"/>
                        <a:gd name="connsiteY3" fmla="*/ 2860388 h 2875403"/>
                        <a:gd name="connsiteX4" fmla="*/ 0 w 3096263"/>
                        <a:gd name="connsiteY4" fmla="*/ 0 h 2875403"/>
                        <a:gd name="connsiteX0" fmla="*/ 0 w 3094279"/>
                        <a:gd name="connsiteY0" fmla="*/ 0 h 2875403"/>
                        <a:gd name="connsiteX1" fmla="*/ 2930002 w 3094279"/>
                        <a:gd name="connsiteY1" fmla="*/ 101565 h 2875403"/>
                        <a:gd name="connsiteX2" fmla="*/ 2879470 w 3094279"/>
                        <a:gd name="connsiteY2" fmla="*/ 2334344 h 2875403"/>
                        <a:gd name="connsiteX3" fmla="*/ 187196 w 3094279"/>
                        <a:gd name="connsiteY3" fmla="*/ 2860388 h 2875403"/>
                        <a:gd name="connsiteX4" fmla="*/ 0 w 3094279"/>
                        <a:gd name="connsiteY4" fmla="*/ 0 h 2875403"/>
                        <a:gd name="connsiteX0" fmla="*/ 0 w 3102449"/>
                        <a:gd name="connsiteY0" fmla="*/ 0 h 2875403"/>
                        <a:gd name="connsiteX1" fmla="*/ 2960524 w 3102449"/>
                        <a:gd name="connsiteY1" fmla="*/ 112644 h 2875403"/>
                        <a:gd name="connsiteX2" fmla="*/ 2879470 w 3102449"/>
                        <a:gd name="connsiteY2" fmla="*/ 2334344 h 2875403"/>
                        <a:gd name="connsiteX3" fmla="*/ 187196 w 3102449"/>
                        <a:gd name="connsiteY3" fmla="*/ 2860388 h 2875403"/>
                        <a:gd name="connsiteX4" fmla="*/ 0 w 3102449"/>
                        <a:gd name="connsiteY4" fmla="*/ 0 h 2875403"/>
                        <a:gd name="connsiteX0" fmla="*/ 0 w 3104921"/>
                        <a:gd name="connsiteY0" fmla="*/ 0 h 2875403"/>
                        <a:gd name="connsiteX1" fmla="*/ 2969318 w 3104921"/>
                        <a:gd name="connsiteY1" fmla="*/ 139644 h 2875403"/>
                        <a:gd name="connsiteX2" fmla="*/ 2879470 w 3104921"/>
                        <a:gd name="connsiteY2" fmla="*/ 2334344 h 2875403"/>
                        <a:gd name="connsiteX3" fmla="*/ 187196 w 3104921"/>
                        <a:gd name="connsiteY3" fmla="*/ 2860388 h 2875403"/>
                        <a:gd name="connsiteX4" fmla="*/ 0 w 3104921"/>
                        <a:gd name="connsiteY4" fmla="*/ 0 h 2875403"/>
                        <a:gd name="connsiteX0" fmla="*/ 0 w 3097647"/>
                        <a:gd name="connsiteY0" fmla="*/ 0 h 2875403"/>
                        <a:gd name="connsiteX1" fmla="*/ 2942864 w 3097647"/>
                        <a:gd name="connsiteY1" fmla="*/ 186902 h 2875403"/>
                        <a:gd name="connsiteX2" fmla="*/ 2879470 w 3097647"/>
                        <a:gd name="connsiteY2" fmla="*/ 2334344 h 2875403"/>
                        <a:gd name="connsiteX3" fmla="*/ 187196 w 3097647"/>
                        <a:gd name="connsiteY3" fmla="*/ 2860388 h 2875403"/>
                        <a:gd name="connsiteX4" fmla="*/ 0 w 3097647"/>
                        <a:gd name="connsiteY4" fmla="*/ 0 h 2875403"/>
                        <a:gd name="connsiteX0" fmla="*/ 0 w 3053237"/>
                        <a:gd name="connsiteY0" fmla="*/ 0 h 2830026"/>
                        <a:gd name="connsiteX1" fmla="*/ 2898454 w 3053237"/>
                        <a:gd name="connsiteY1" fmla="*/ 141525 h 2830026"/>
                        <a:gd name="connsiteX2" fmla="*/ 2835060 w 3053237"/>
                        <a:gd name="connsiteY2" fmla="*/ 2288967 h 2830026"/>
                        <a:gd name="connsiteX3" fmla="*/ 142786 w 3053237"/>
                        <a:gd name="connsiteY3" fmla="*/ 2815011 h 2830026"/>
                        <a:gd name="connsiteX4" fmla="*/ 0 w 3053237"/>
                        <a:gd name="connsiteY4" fmla="*/ 0 h 2830026"/>
                        <a:gd name="connsiteX0" fmla="*/ 0 w 3002552"/>
                        <a:gd name="connsiteY0" fmla="*/ 0 h 2783683"/>
                        <a:gd name="connsiteX1" fmla="*/ 2847769 w 3002552"/>
                        <a:gd name="connsiteY1" fmla="*/ 95182 h 2783683"/>
                        <a:gd name="connsiteX2" fmla="*/ 2784375 w 3002552"/>
                        <a:gd name="connsiteY2" fmla="*/ 2242624 h 2783683"/>
                        <a:gd name="connsiteX3" fmla="*/ 92101 w 3002552"/>
                        <a:gd name="connsiteY3" fmla="*/ 2768668 h 2783683"/>
                        <a:gd name="connsiteX4" fmla="*/ 0 w 3002552"/>
                        <a:gd name="connsiteY4" fmla="*/ 0 h 2783683"/>
                        <a:gd name="connsiteX0" fmla="*/ 0 w 3002552"/>
                        <a:gd name="connsiteY0" fmla="*/ 0 h 2780993"/>
                        <a:gd name="connsiteX1" fmla="*/ 2847769 w 3002552"/>
                        <a:gd name="connsiteY1" fmla="*/ 95182 h 2780993"/>
                        <a:gd name="connsiteX2" fmla="*/ 2784375 w 3002552"/>
                        <a:gd name="connsiteY2" fmla="*/ 2242624 h 2780993"/>
                        <a:gd name="connsiteX3" fmla="*/ 92101 w 3002552"/>
                        <a:gd name="connsiteY3" fmla="*/ 2768668 h 2780993"/>
                        <a:gd name="connsiteX4" fmla="*/ 0 w 3002552"/>
                        <a:gd name="connsiteY4" fmla="*/ 0 h 2780993"/>
                        <a:gd name="connsiteX0" fmla="*/ 0 w 3008312"/>
                        <a:gd name="connsiteY0" fmla="*/ 0 h 2781844"/>
                        <a:gd name="connsiteX1" fmla="*/ 2847769 w 3008312"/>
                        <a:gd name="connsiteY1" fmla="*/ 95182 h 2781844"/>
                        <a:gd name="connsiteX2" fmla="*/ 2792196 w 3008312"/>
                        <a:gd name="connsiteY2" fmla="*/ 2275334 h 2781844"/>
                        <a:gd name="connsiteX3" fmla="*/ 92101 w 3008312"/>
                        <a:gd name="connsiteY3" fmla="*/ 2768668 h 2781844"/>
                        <a:gd name="connsiteX4" fmla="*/ 0 w 3008312"/>
                        <a:gd name="connsiteY4" fmla="*/ 0 h 2781844"/>
                        <a:gd name="connsiteX0" fmla="*/ 0 w 2989495"/>
                        <a:gd name="connsiteY0" fmla="*/ 0 h 2781844"/>
                        <a:gd name="connsiteX1" fmla="*/ 2847769 w 2989495"/>
                        <a:gd name="connsiteY1" fmla="*/ 95182 h 2781844"/>
                        <a:gd name="connsiteX2" fmla="*/ 2792196 w 2989495"/>
                        <a:gd name="connsiteY2" fmla="*/ 2275334 h 2781844"/>
                        <a:gd name="connsiteX3" fmla="*/ 92101 w 2989495"/>
                        <a:gd name="connsiteY3" fmla="*/ 2768668 h 2781844"/>
                        <a:gd name="connsiteX4" fmla="*/ 0 w 2989495"/>
                        <a:gd name="connsiteY4" fmla="*/ 0 h 2781844"/>
                        <a:gd name="connsiteX0" fmla="*/ 0 w 3011870"/>
                        <a:gd name="connsiteY0" fmla="*/ 0 h 2781844"/>
                        <a:gd name="connsiteX1" fmla="*/ 2847769 w 3011870"/>
                        <a:gd name="connsiteY1" fmla="*/ 95182 h 2781844"/>
                        <a:gd name="connsiteX2" fmla="*/ 2792196 w 3011870"/>
                        <a:gd name="connsiteY2" fmla="*/ 2275334 h 2781844"/>
                        <a:gd name="connsiteX3" fmla="*/ 92101 w 3011870"/>
                        <a:gd name="connsiteY3" fmla="*/ 2768668 h 2781844"/>
                        <a:gd name="connsiteX4" fmla="*/ 0 w 3011870"/>
                        <a:gd name="connsiteY4" fmla="*/ 0 h 2781844"/>
                        <a:gd name="connsiteX0" fmla="*/ 0 w 3011870"/>
                        <a:gd name="connsiteY0" fmla="*/ 0 h 2783262"/>
                        <a:gd name="connsiteX1" fmla="*/ 2847769 w 3011870"/>
                        <a:gd name="connsiteY1" fmla="*/ 95182 h 2783262"/>
                        <a:gd name="connsiteX2" fmla="*/ 2792196 w 3011870"/>
                        <a:gd name="connsiteY2" fmla="*/ 2275334 h 2783262"/>
                        <a:gd name="connsiteX3" fmla="*/ 92101 w 3011870"/>
                        <a:gd name="connsiteY3" fmla="*/ 2768668 h 2783262"/>
                        <a:gd name="connsiteX4" fmla="*/ 0 w 3011870"/>
                        <a:gd name="connsiteY4" fmla="*/ 0 h 2783262"/>
                        <a:gd name="connsiteX0" fmla="*/ 0 w 3011870"/>
                        <a:gd name="connsiteY0" fmla="*/ 0 h 2767189"/>
                        <a:gd name="connsiteX1" fmla="*/ 2847769 w 3011870"/>
                        <a:gd name="connsiteY1" fmla="*/ 95182 h 2767189"/>
                        <a:gd name="connsiteX2" fmla="*/ 2792196 w 3011870"/>
                        <a:gd name="connsiteY2" fmla="*/ 2275334 h 2767189"/>
                        <a:gd name="connsiteX3" fmla="*/ 113833 w 3011870"/>
                        <a:gd name="connsiteY3" fmla="*/ 2752010 h 2767189"/>
                        <a:gd name="connsiteX4" fmla="*/ 0 w 3011870"/>
                        <a:gd name="connsiteY4" fmla="*/ 0 h 2767189"/>
                        <a:gd name="connsiteX0" fmla="*/ 0 w 3011870"/>
                        <a:gd name="connsiteY0" fmla="*/ 0 h 2764048"/>
                        <a:gd name="connsiteX1" fmla="*/ 2847769 w 3011870"/>
                        <a:gd name="connsiteY1" fmla="*/ 95182 h 2764048"/>
                        <a:gd name="connsiteX2" fmla="*/ 2792196 w 3011870"/>
                        <a:gd name="connsiteY2" fmla="*/ 2275334 h 2764048"/>
                        <a:gd name="connsiteX3" fmla="*/ 128682 w 3011870"/>
                        <a:gd name="connsiteY3" fmla="*/ 2748749 h 2764048"/>
                        <a:gd name="connsiteX4" fmla="*/ 0 w 3011870"/>
                        <a:gd name="connsiteY4" fmla="*/ 0 h 2764048"/>
                        <a:gd name="connsiteX0" fmla="*/ 0 w 3011870"/>
                        <a:gd name="connsiteY0" fmla="*/ 0 h 2766482"/>
                        <a:gd name="connsiteX1" fmla="*/ 2847769 w 3011870"/>
                        <a:gd name="connsiteY1" fmla="*/ 95182 h 2766482"/>
                        <a:gd name="connsiteX2" fmla="*/ 2792196 w 3011870"/>
                        <a:gd name="connsiteY2" fmla="*/ 2275334 h 2766482"/>
                        <a:gd name="connsiteX3" fmla="*/ 118548 w 3011870"/>
                        <a:gd name="connsiteY3" fmla="*/ 2751276 h 2766482"/>
                        <a:gd name="connsiteX4" fmla="*/ 0 w 3011870"/>
                        <a:gd name="connsiteY4" fmla="*/ 0 h 2766482"/>
                        <a:gd name="connsiteX0" fmla="*/ 0 w 3011870"/>
                        <a:gd name="connsiteY0" fmla="*/ 0 h 2769615"/>
                        <a:gd name="connsiteX1" fmla="*/ 2847769 w 3011870"/>
                        <a:gd name="connsiteY1" fmla="*/ 95182 h 2769615"/>
                        <a:gd name="connsiteX2" fmla="*/ 2792196 w 3011870"/>
                        <a:gd name="connsiteY2" fmla="*/ 2275334 h 2769615"/>
                        <a:gd name="connsiteX3" fmla="*/ 113120 w 3011870"/>
                        <a:gd name="connsiteY3" fmla="*/ 2754527 h 2769615"/>
                        <a:gd name="connsiteX4" fmla="*/ 0 w 3011870"/>
                        <a:gd name="connsiteY4" fmla="*/ 0 h 27696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11870" h="2769615">
                          <a:moveTo>
                            <a:pt x="0" y="0"/>
                          </a:moveTo>
                          <a:cubicBezTo>
                            <a:pt x="1127017" y="85961"/>
                            <a:pt x="1845297" y="76592"/>
                            <a:pt x="2847769" y="95182"/>
                          </a:cubicBezTo>
                          <a:cubicBezTo>
                            <a:pt x="2777291" y="1004083"/>
                            <a:pt x="3289279" y="2013053"/>
                            <a:pt x="2792196" y="2275334"/>
                          </a:cubicBezTo>
                          <a:cubicBezTo>
                            <a:pt x="2409503" y="2508287"/>
                            <a:pt x="1123783" y="2845055"/>
                            <a:pt x="113120" y="2754527"/>
                          </a:cubicBezTo>
                          <a:cubicBezTo>
                            <a:pt x="-60175" y="1676365"/>
                            <a:pt x="148001" y="804419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>
                      <a:outerShdw blurRad="215900" dist="114300" dir="4800000" sx="99000" sy="99000" algn="tr" rotWithShape="0">
                        <a:prstClr val="black">
                          <a:alpha val="41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grpSp>
                  <p:nvGrpSpPr>
                    <p:cNvPr id="18" name="Groupe 15"/>
                    <p:cNvGrpSpPr/>
                    <p:nvPr/>
                  </p:nvGrpSpPr>
                  <p:grpSpPr>
                    <a:xfrm>
                      <a:off x="911151" y="2262448"/>
                      <a:ext cx="3261912" cy="2876166"/>
                      <a:chOff x="3851532" y="1530934"/>
                      <a:chExt cx="3261912" cy="2876166"/>
                    </a:xfrm>
                  </p:grpSpPr>
                  <p:sp>
                    <p:nvSpPr>
                      <p:cNvPr id="19" name="Rectangle 5"/>
                      <p:cNvSpPr/>
                      <p:nvPr/>
                    </p:nvSpPr>
                    <p:spPr>
                      <a:xfrm rot="21074577">
                        <a:off x="3851532" y="1530934"/>
                        <a:ext cx="3116185" cy="2876166"/>
                      </a:xfrm>
                      <a:custGeom>
                        <a:avLst/>
                        <a:gdLst>
                          <a:gd name="connsiteX0" fmla="*/ 0 w 2958182"/>
                          <a:gd name="connsiteY0" fmla="*/ 0 h 2855644"/>
                          <a:gd name="connsiteX1" fmla="*/ 2958182 w 2958182"/>
                          <a:gd name="connsiteY1" fmla="*/ 0 h 2855644"/>
                          <a:gd name="connsiteX2" fmla="*/ 2958182 w 2958182"/>
                          <a:gd name="connsiteY2" fmla="*/ 2855644 h 2855644"/>
                          <a:gd name="connsiteX3" fmla="*/ 0 w 2958182"/>
                          <a:gd name="connsiteY3" fmla="*/ 2855644 h 2855644"/>
                          <a:gd name="connsiteX4" fmla="*/ 0 w 2958182"/>
                          <a:gd name="connsiteY4" fmla="*/ 0 h 2855644"/>
                          <a:gd name="connsiteX0" fmla="*/ 0 w 2958182"/>
                          <a:gd name="connsiteY0" fmla="*/ 0 h 2855644"/>
                          <a:gd name="connsiteX1" fmla="*/ 2958182 w 2958182"/>
                          <a:gd name="connsiteY1" fmla="*/ 0 h 2855644"/>
                          <a:gd name="connsiteX2" fmla="*/ 2958182 w 2958182"/>
                          <a:gd name="connsiteY2" fmla="*/ 2855644 h 2855644"/>
                          <a:gd name="connsiteX3" fmla="*/ 99227 w 2958182"/>
                          <a:gd name="connsiteY3" fmla="*/ 2774555 h 2855644"/>
                          <a:gd name="connsiteX4" fmla="*/ 0 w 2958182"/>
                          <a:gd name="connsiteY4" fmla="*/ 0 h 2855644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48460 w 3007415"/>
                          <a:gd name="connsiteY3" fmla="*/ 2830326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52810 w 3007415"/>
                          <a:gd name="connsiteY3" fmla="*/ 2802085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911415"/>
                          <a:gd name="connsiteX1" fmla="*/ 3007415 w 3007415"/>
                          <a:gd name="connsiteY1" fmla="*/ 55771 h 2911415"/>
                          <a:gd name="connsiteX2" fmla="*/ 3007415 w 3007415"/>
                          <a:gd name="connsiteY2" fmla="*/ 2911415 h 2911415"/>
                          <a:gd name="connsiteX3" fmla="*/ 152810 w 3007415"/>
                          <a:gd name="connsiteY3" fmla="*/ 2802085 h 2911415"/>
                          <a:gd name="connsiteX4" fmla="*/ 0 w 3007415"/>
                          <a:gd name="connsiteY4" fmla="*/ 0 h 2911415"/>
                          <a:gd name="connsiteX0" fmla="*/ 0 w 3007415"/>
                          <a:gd name="connsiteY0" fmla="*/ 0 h 2802085"/>
                          <a:gd name="connsiteX1" fmla="*/ 3007415 w 3007415"/>
                          <a:gd name="connsiteY1" fmla="*/ 55771 h 2802085"/>
                          <a:gd name="connsiteX2" fmla="*/ 2795981 w 3007415"/>
                          <a:gd name="connsiteY2" fmla="*/ 2782473 h 2802085"/>
                          <a:gd name="connsiteX3" fmla="*/ 152810 w 3007415"/>
                          <a:gd name="connsiteY3" fmla="*/ 2802085 h 2802085"/>
                          <a:gd name="connsiteX4" fmla="*/ 0 w 3007415"/>
                          <a:gd name="connsiteY4" fmla="*/ 0 h 2802085"/>
                          <a:gd name="connsiteX0" fmla="*/ 0 w 3007415"/>
                          <a:gd name="connsiteY0" fmla="*/ 0 h 2910528"/>
                          <a:gd name="connsiteX1" fmla="*/ 3007415 w 3007415"/>
                          <a:gd name="connsiteY1" fmla="*/ 55771 h 2910528"/>
                          <a:gd name="connsiteX2" fmla="*/ 2795981 w 3007415"/>
                          <a:gd name="connsiteY2" fmla="*/ 2782473 h 2910528"/>
                          <a:gd name="connsiteX3" fmla="*/ 152810 w 3007415"/>
                          <a:gd name="connsiteY3" fmla="*/ 2802085 h 2910528"/>
                          <a:gd name="connsiteX4" fmla="*/ 0 w 3007415"/>
                          <a:gd name="connsiteY4" fmla="*/ 0 h 2910528"/>
                          <a:gd name="connsiteX0" fmla="*/ 0 w 3016462"/>
                          <a:gd name="connsiteY0" fmla="*/ 0 h 2910528"/>
                          <a:gd name="connsiteX1" fmla="*/ 3007415 w 3016462"/>
                          <a:gd name="connsiteY1" fmla="*/ 55771 h 2910528"/>
                          <a:gd name="connsiteX2" fmla="*/ 2795981 w 3016462"/>
                          <a:gd name="connsiteY2" fmla="*/ 2782473 h 2910528"/>
                          <a:gd name="connsiteX3" fmla="*/ 152810 w 3016462"/>
                          <a:gd name="connsiteY3" fmla="*/ 2802085 h 2910528"/>
                          <a:gd name="connsiteX4" fmla="*/ 0 w 3016462"/>
                          <a:gd name="connsiteY4" fmla="*/ 0 h 2910528"/>
                          <a:gd name="connsiteX0" fmla="*/ 0 w 3064249"/>
                          <a:gd name="connsiteY0" fmla="*/ 0 h 2898641"/>
                          <a:gd name="connsiteX1" fmla="*/ 3007415 w 3064249"/>
                          <a:gd name="connsiteY1" fmla="*/ 55771 h 2898641"/>
                          <a:gd name="connsiteX2" fmla="*/ 2875643 w 3064249"/>
                          <a:gd name="connsiteY2" fmla="*/ 2765832 h 2898641"/>
                          <a:gd name="connsiteX3" fmla="*/ 152810 w 3064249"/>
                          <a:gd name="connsiteY3" fmla="*/ 2802085 h 2898641"/>
                          <a:gd name="connsiteX4" fmla="*/ 0 w 3064249"/>
                          <a:gd name="connsiteY4" fmla="*/ 0 h 2898641"/>
                          <a:gd name="connsiteX0" fmla="*/ 0 w 3070540"/>
                          <a:gd name="connsiteY0" fmla="*/ 0 h 2898641"/>
                          <a:gd name="connsiteX1" fmla="*/ 3007415 w 3070540"/>
                          <a:gd name="connsiteY1" fmla="*/ 55771 h 2898641"/>
                          <a:gd name="connsiteX2" fmla="*/ 2875643 w 3070540"/>
                          <a:gd name="connsiteY2" fmla="*/ 2765832 h 2898641"/>
                          <a:gd name="connsiteX3" fmla="*/ 152810 w 3070540"/>
                          <a:gd name="connsiteY3" fmla="*/ 2802085 h 2898641"/>
                          <a:gd name="connsiteX4" fmla="*/ 0 w 3070540"/>
                          <a:gd name="connsiteY4" fmla="*/ 0 h 2898641"/>
                          <a:gd name="connsiteX0" fmla="*/ 0 w 3050496"/>
                          <a:gd name="connsiteY0" fmla="*/ 0 h 2831008"/>
                          <a:gd name="connsiteX1" fmla="*/ 3007415 w 3050496"/>
                          <a:gd name="connsiteY1" fmla="*/ 55771 h 2831008"/>
                          <a:gd name="connsiteX2" fmla="*/ 2844527 w 3050496"/>
                          <a:gd name="connsiteY2" fmla="*/ 2655027 h 2831008"/>
                          <a:gd name="connsiteX3" fmla="*/ 152810 w 3050496"/>
                          <a:gd name="connsiteY3" fmla="*/ 2802085 h 2831008"/>
                          <a:gd name="connsiteX4" fmla="*/ 0 w 3050496"/>
                          <a:gd name="connsiteY4" fmla="*/ 0 h 2831008"/>
                          <a:gd name="connsiteX0" fmla="*/ 0 w 3083026"/>
                          <a:gd name="connsiteY0" fmla="*/ 0 h 2802085"/>
                          <a:gd name="connsiteX1" fmla="*/ 3007415 w 3083026"/>
                          <a:gd name="connsiteY1" fmla="*/ 55771 h 2802085"/>
                          <a:gd name="connsiteX2" fmla="*/ 2894153 w 3083026"/>
                          <a:gd name="connsiteY2" fmla="*/ 2551842 h 2802085"/>
                          <a:gd name="connsiteX3" fmla="*/ 152810 w 3083026"/>
                          <a:gd name="connsiteY3" fmla="*/ 2802085 h 2802085"/>
                          <a:gd name="connsiteX4" fmla="*/ 0 w 3083026"/>
                          <a:gd name="connsiteY4" fmla="*/ 0 h 2802085"/>
                          <a:gd name="connsiteX0" fmla="*/ 0 w 3077100"/>
                          <a:gd name="connsiteY0" fmla="*/ 0 h 2839147"/>
                          <a:gd name="connsiteX1" fmla="*/ 3007415 w 3077100"/>
                          <a:gd name="connsiteY1" fmla="*/ 55771 h 2839147"/>
                          <a:gd name="connsiteX2" fmla="*/ 2885440 w 3077100"/>
                          <a:gd name="connsiteY2" fmla="*/ 2670966 h 2839147"/>
                          <a:gd name="connsiteX3" fmla="*/ 152810 w 3077100"/>
                          <a:gd name="connsiteY3" fmla="*/ 2802085 h 2839147"/>
                          <a:gd name="connsiteX4" fmla="*/ 0 w 3077100"/>
                          <a:gd name="connsiteY4" fmla="*/ 0 h 2839147"/>
                          <a:gd name="connsiteX0" fmla="*/ 0 w 3084012"/>
                          <a:gd name="connsiteY0" fmla="*/ 0 h 2810619"/>
                          <a:gd name="connsiteX1" fmla="*/ 3007415 w 3084012"/>
                          <a:gd name="connsiteY1" fmla="*/ 55771 h 2810619"/>
                          <a:gd name="connsiteX2" fmla="*/ 2895591 w 3084012"/>
                          <a:gd name="connsiteY2" fmla="*/ 2605068 h 2810619"/>
                          <a:gd name="connsiteX3" fmla="*/ 152810 w 3084012"/>
                          <a:gd name="connsiteY3" fmla="*/ 2802085 h 2810619"/>
                          <a:gd name="connsiteX4" fmla="*/ 0 w 3084012"/>
                          <a:gd name="connsiteY4" fmla="*/ 0 h 2810619"/>
                          <a:gd name="connsiteX0" fmla="*/ 0 w 3108841"/>
                          <a:gd name="connsiteY0" fmla="*/ 0 h 2802085"/>
                          <a:gd name="connsiteX1" fmla="*/ 3007415 w 3108841"/>
                          <a:gd name="connsiteY1" fmla="*/ 55771 h 2802085"/>
                          <a:gd name="connsiteX2" fmla="*/ 2930854 w 3108841"/>
                          <a:gd name="connsiteY2" fmla="*/ 2501276 h 2802085"/>
                          <a:gd name="connsiteX3" fmla="*/ 152810 w 3108841"/>
                          <a:gd name="connsiteY3" fmla="*/ 2802085 h 2802085"/>
                          <a:gd name="connsiteX4" fmla="*/ 0 w 3108841"/>
                          <a:gd name="connsiteY4" fmla="*/ 0 h 2802085"/>
                          <a:gd name="connsiteX0" fmla="*/ 0 w 3073089"/>
                          <a:gd name="connsiteY0" fmla="*/ 0 h 2802085"/>
                          <a:gd name="connsiteX1" fmla="*/ 3007415 w 3073089"/>
                          <a:gd name="connsiteY1" fmla="*/ 55771 h 2802085"/>
                          <a:gd name="connsiteX2" fmla="*/ 2879470 w 3073089"/>
                          <a:gd name="connsiteY2" fmla="*/ 2334344 h 2802085"/>
                          <a:gd name="connsiteX3" fmla="*/ 152810 w 3073089"/>
                          <a:gd name="connsiteY3" fmla="*/ 2802085 h 2802085"/>
                          <a:gd name="connsiteX4" fmla="*/ 0 w 3073089"/>
                          <a:gd name="connsiteY4" fmla="*/ 0 h 2802085"/>
                          <a:gd name="connsiteX0" fmla="*/ 0 w 3142862"/>
                          <a:gd name="connsiteY0" fmla="*/ 0 h 2802085"/>
                          <a:gd name="connsiteX1" fmla="*/ 3007415 w 3142862"/>
                          <a:gd name="connsiteY1" fmla="*/ 55771 h 2802085"/>
                          <a:gd name="connsiteX2" fmla="*/ 2879470 w 3142862"/>
                          <a:gd name="connsiteY2" fmla="*/ 2334344 h 2802085"/>
                          <a:gd name="connsiteX3" fmla="*/ 152810 w 3142862"/>
                          <a:gd name="connsiteY3" fmla="*/ 2802085 h 2802085"/>
                          <a:gd name="connsiteX4" fmla="*/ 0 w 3142862"/>
                          <a:gd name="connsiteY4" fmla="*/ 0 h 2802085"/>
                          <a:gd name="connsiteX0" fmla="*/ 0 w 3142862"/>
                          <a:gd name="connsiteY0" fmla="*/ 0 h 2860388"/>
                          <a:gd name="connsiteX1" fmla="*/ 3007415 w 3142862"/>
                          <a:gd name="connsiteY1" fmla="*/ 55771 h 2860388"/>
                          <a:gd name="connsiteX2" fmla="*/ 2879470 w 3142862"/>
                          <a:gd name="connsiteY2" fmla="*/ 2334344 h 2860388"/>
                          <a:gd name="connsiteX3" fmla="*/ 187196 w 3142862"/>
                          <a:gd name="connsiteY3" fmla="*/ 2860388 h 2860388"/>
                          <a:gd name="connsiteX4" fmla="*/ 0 w 3142862"/>
                          <a:gd name="connsiteY4" fmla="*/ 0 h 2860388"/>
                          <a:gd name="connsiteX0" fmla="*/ 0 w 3142862"/>
                          <a:gd name="connsiteY0" fmla="*/ 0 h 2876373"/>
                          <a:gd name="connsiteX1" fmla="*/ 3007415 w 3142862"/>
                          <a:gd name="connsiteY1" fmla="*/ 55771 h 2876373"/>
                          <a:gd name="connsiteX2" fmla="*/ 2879470 w 3142862"/>
                          <a:gd name="connsiteY2" fmla="*/ 2334344 h 2876373"/>
                          <a:gd name="connsiteX3" fmla="*/ 187196 w 3142862"/>
                          <a:gd name="connsiteY3" fmla="*/ 2860388 h 2876373"/>
                          <a:gd name="connsiteX4" fmla="*/ 0 w 3142862"/>
                          <a:gd name="connsiteY4" fmla="*/ 0 h 2876373"/>
                          <a:gd name="connsiteX0" fmla="*/ 0 w 3142862"/>
                          <a:gd name="connsiteY0" fmla="*/ 0 h 2869960"/>
                          <a:gd name="connsiteX1" fmla="*/ 3007415 w 3142862"/>
                          <a:gd name="connsiteY1" fmla="*/ 55771 h 2869960"/>
                          <a:gd name="connsiteX2" fmla="*/ 2879470 w 3142862"/>
                          <a:gd name="connsiteY2" fmla="*/ 2334344 h 2869960"/>
                          <a:gd name="connsiteX3" fmla="*/ 187196 w 3142862"/>
                          <a:gd name="connsiteY3" fmla="*/ 2860388 h 2869960"/>
                          <a:gd name="connsiteX4" fmla="*/ 0 w 3142862"/>
                          <a:gd name="connsiteY4" fmla="*/ 0 h 2869960"/>
                          <a:gd name="connsiteX0" fmla="*/ 0 w 3142862"/>
                          <a:gd name="connsiteY0" fmla="*/ 0 h 2875403"/>
                          <a:gd name="connsiteX1" fmla="*/ 3007415 w 3142862"/>
                          <a:gd name="connsiteY1" fmla="*/ 55771 h 2875403"/>
                          <a:gd name="connsiteX2" fmla="*/ 2879470 w 3142862"/>
                          <a:gd name="connsiteY2" fmla="*/ 2334344 h 2875403"/>
                          <a:gd name="connsiteX3" fmla="*/ 187196 w 3142862"/>
                          <a:gd name="connsiteY3" fmla="*/ 2860388 h 2875403"/>
                          <a:gd name="connsiteX4" fmla="*/ 0 w 3142862"/>
                          <a:gd name="connsiteY4" fmla="*/ 0 h 2875403"/>
                          <a:gd name="connsiteX0" fmla="*/ 0 w 3155056"/>
                          <a:gd name="connsiteY0" fmla="*/ 0 h 2875403"/>
                          <a:gd name="connsiteX1" fmla="*/ 3007415 w 3155056"/>
                          <a:gd name="connsiteY1" fmla="*/ 55771 h 2875403"/>
                          <a:gd name="connsiteX2" fmla="*/ 2879470 w 3155056"/>
                          <a:gd name="connsiteY2" fmla="*/ 2334344 h 2875403"/>
                          <a:gd name="connsiteX3" fmla="*/ 187196 w 3155056"/>
                          <a:gd name="connsiteY3" fmla="*/ 2860388 h 2875403"/>
                          <a:gd name="connsiteX4" fmla="*/ 0 w 3155056"/>
                          <a:gd name="connsiteY4" fmla="*/ 0 h 2875403"/>
                          <a:gd name="connsiteX0" fmla="*/ 0 w 3111070"/>
                          <a:gd name="connsiteY0" fmla="*/ 0 h 2875403"/>
                          <a:gd name="connsiteX1" fmla="*/ 3007415 w 3111070"/>
                          <a:gd name="connsiteY1" fmla="*/ 55771 h 2875403"/>
                          <a:gd name="connsiteX2" fmla="*/ 2879470 w 3111070"/>
                          <a:gd name="connsiteY2" fmla="*/ 2334344 h 2875403"/>
                          <a:gd name="connsiteX3" fmla="*/ 187196 w 3111070"/>
                          <a:gd name="connsiteY3" fmla="*/ 2860388 h 2875403"/>
                          <a:gd name="connsiteX4" fmla="*/ 0 w 3111070"/>
                          <a:gd name="connsiteY4" fmla="*/ 0 h 2875403"/>
                          <a:gd name="connsiteX0" fmla="*/ 0 w 3116300"/>
                          <a:gd name="connsiteY0" fmla="*/ 0 h 2875403"/>
                          <a:gd name="connsiteX1" fmla="*/ 3007415 w 3116300"/>
                          <a:gd name="connsiteY1" fmla="*/ 55771 h 2875403"/>
                          <a:gd name="connsiteX2" fmla="*/ 2879470 w 3116300"/>
                          <a:gd name="connsiteY2" fmla="*/ 2334344 h 2875403"/>
                          <a:gd name="connsiteX3" fmla="*/ 187196 w 3116300"/>
                          <a:gd name="connsiteY3" fmla="*/ 2860388 h 2875403"/>
                          <a:gd name="connsiteX4" fmla="*/ 0 w 3116300"/>
                          <a:gd name="connsiteY4" fmla="*/ 0 h 28754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116300" h="2875403">
                            <a:moveTo>
                              <a:pt x="0" y="0"/>
                            </a:moveTo>
                            <a:cubicBezTo>
                              <a:pt x="1127017" y="85961"/>
                              <a:pt x="2004943" y="37181"/>
                              <a:pt x="3007415" y="55771"/>
                            </a:cubicBezTo>
                            <a:cubicBezTo>
                              <a:pt x="2936937" y="964672"/>
                              <a:pt x="3368549" y="2290401"/>
                              <a:pt x="2879470" y="2334344"/>
                            </a:cubicBezTo>
                            <a:cubicBezTo>
                              <a:pt x="2708049" y="2614029"/>
                              <a:pt x="1197859" y="2950916"/>
                              <a:pt x="187196" y="2860388"/>
                            </a:cubicBezTo>
                            <a:cubicBezTo>
                              <a:pt x="13901" y="1782226"/>
                              <a:pt x="148001" y="804419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ED8C17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0" name="Triangle rectangle 7"/>
                      <p:cNvSpPr/>
                      <p:nvPr/>
                    </p:nvSpPr>
                    <p:spPr>
                      <a:xfrm rot="14260875">
                        <a:off x="6185180" y="3089786"/>
                        <a:ext cx="337253" cy="1519274"/>
                      </a:xfrm>
                      <a:custGeom>
                        <a:avLst/>
                        <a:gdLst>
                          <a:gd name="connsiteX0" fmla="*/ 0 w 360040"/>
                          <a:gd name="connsiteY0" fmla="*/ 1205112 h 1205112"/>
                          <a:gd name="connsiteX1" fmla="*/ 0 w 360040"/>
                          <a:gd name="connsiteY1" fmla="*/ 0 h 1205112"/>
                          <a:gd name="connsiteX2" fmla="*/ 360040 w 360040"/>
                          <a:gd name="connsiteY2" fmla="*/ 1205112 h 1205112"/>
                          <a:gd name="connsiteX3" fmla="*/ 0 w 360040"/>
                          <a:gd name="connsiteY3" fmla="*/ 1205112 h 1205112"/>
                          <a:gd name="connsiteX0" fmla="*/ 0 w 284031"/>
                          <a:gd name="connsiteY0" fmla="*/ 1205112 h 1205112"/>
                          <a:gd name="connsiteX1" fmla="*/ 0 w 284031"/>
                          <a:gd name="connsiteY1" fmla="*/ 0 h 1205112"/>
                          <a:gd name="connsiteX2" fmla="*/ 284031 w 284031"/>
                          <a:gd name="connsiteY2" fmla="*/ 826409 h 1205112"/>
                          <a:gd name="connsiteX3" fmla="*/ 0 w 284031"/>
                          <a:gd name="connsiteY3" fmla="*/ 1205112 h 1205112"/>
                          <a:gd name="connsiteX0" fmla="*/ 0 w 366580"/>
                          <a:gd name="connsiteY0" fmla="*/ 1205112 h 1205112"/>
                          <a:gd name="connsiteX1" fmla="*/ 0 w 366580"/>
                          <a:gd name="connsiteY1" fmla="*/ 0 h 1205112"/>
                          <a:gd name="connsiteX2" fmla="*/ 366580 w 366580"/>
                          <a:gd name="connsiteY2" fmla="*/ 963165 h 1205112"/>
                          <a:gd name="connsiteX3" fmla="*/ 0 w 366580"/>
                          <a:gd name="connsiteY3" fmla="*/ 1205112 h 1205112"/>
                          <a:gd name="connsiteX0" fmla="*/ 0 w 366580"/>
                          <a:gd name="connsiteY0" fmla="*/ 1205112 h 1205112"/>
                          <a:gd name="connsiteX1" fmla="*/ 0 w 366580"/>
                          <a:gd name="connsiteY1" fmla="*/ 0 h 1205112"/>
                          <a:gd name="connsiteX2" fmla="*/ 366580 w 366580"/>
                          <a:gd name="connsiteY2" fmla="*/ 963165 h 1205112"/>
                          <a:gd name="connsiteX3" fmla="*/ 0 w 366580"/>
                          <a:gd name="connsiteY3" fmla="*/ 1205112 h 120511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0 w 375287"/>
                          <a:gd name="connsiteY0" fmla="*/ 1227782 h 1227782"/>
                          <a:gd name="connsiteX1" fmla="*/ 8707 w 375287"/>
                          <a:gd name="connsiteY1" fmla="*/ 0 h 1227782"/>
                          <a:gd name="connsiteX2" fmla="*/ 375287 w 375287"/>
                          <a:gd name="connsiteY2" fmla="*/ 963165 h 1227782"/>
                          <a:gd name="connsiteX3" fmla="*/ 0 w 375287"/>
                          <a:gd name="connsiteY3" fmla="*/ 1227782 h 1227782"/>
                          <a:gd name="connsiteX0" fmla="*/ 126017 w 501304"/>
                          <a:gd name="connsiteY0" fmla="*/ 1227782 h 1227782"/>
                          <a:gd name="connsiteX1" fmla="*/ 134724 w 501304"/>
                          <a:gd name="connsiteY1" fmla="*/ 0 h 1227782"/>
                          <a:gd name="connsiteX2" fmla="*/ 501304 w 501304"/>
                          <a:gd name="connsiteY2" fmla="*/ 963165 h 1227782"/>
                          <a:gd name="connsiteX3" fmla="*/ 126017 w 501304"/>
                          <a:gd name="connsiteY3" fmla="*/ 1227782 h 1227782"/>
                          <a:gd name="connsiteX0" fmla="*/ 129311 w 504598"/>
                          <a:gd name="connsiteY0" fmla="*/ 1227782 h 1227782"/>
                          <a:gd name="connsiteX1" fmla="*/ 138018 w 504598"/>
                          <a:gd name="connsiteY1" fmla="*/ 0 h 1227782"/>
                          <a:gd name="connsiteX2" fmla="*/ 504598 w 504598"/>
                          <a:gd name="connsiteY2" fmla="*/ 963165 h 1227782"/>
                          <a:gd name="connsiteX3" fmla="*/ 129311 w 504598"/>
                          <a:gd name="connsiteY3" fmla="*/ 1227782 h 1227782"/>
                          <a:gd name="connsiteX0" fmla="*/ 122131 w 497418"/>
                          <a:gd name="connsiteY0" fmla="*/ 1406841 h 1406841"/>
                          <a:gd name="connsiteX1" fmla="*/ 159583 w 497418"/>
                          <a:gd name="connsiteY1" fmla="*/ 0 h 1406841"/>
                          <a:gd name="connsiteX2" fmla="*/ 497418 w 497418"/>
                          <a:gd name="connsiteY2" fmla="*/ 1142224 h 1406841"/>
                          <a:gd name="connsiteX3" fmla="*/ 122131 w 497418"/>
                          <a:gd name="connsiteY3" fmla="*/ 1406841 h 1406841"/>
                          <a:gd name="connsiteX0" fmla="*/ 134513 w 509800"/>
                          <a:gd name="connsiteY0" fmla="*/ 1406841 h 1406841"/>
                          <a:gd name="connsiteX1" fmla="*/ 171965 w 509800"/>
                          <a:gd name="connsiteY1" fmla="*/ 0 h 1406841"/>
                          <a:gd name="connsiteX2" fmla="*/ 509800 w 509800"/>
                          <a:gd name="connsiteY2" fmla="*/ 1142224 h 1406841"/>
                          <a:gd name="connsiteX3" fmla="*/ 134513 w 509800"/>
                          <a:gd name="connsiteY3" fmla="*/ 1406841 h 1406841"/>
                          <a:gd name="connsiteX0" fmla="*/ 134513 w 509800"/>
                          <a:gd name="connsiteY0" fmla="*/ 1406841 h 1406841"/>
                          <a:gd name="connsiteX1" fmla="*/ 171965 w 509800"/>
                          <a:gd name="connsiteY1" fmla="*/ 0 h 1406841"/>
                          <a:gd name="connsiteX2" fmla="*/ 509800 w 509800"/>
                          <a:gd name="connsiteY2" fmla="*/ 1142224 h 1406841"/>
                          <a:gd name="connsiteX3" fmla="*/ 134513 w 509800"/>
                          <a:gd name="connsiteY3" fmla="*/ 1406841 h 1406841"/>
                          <a:gd name="connsiteX0" fmla="*/ 134513 w 403203"/>
                          <a:gd name="connsiteY0" fmla="*/ 1406841 h 1406841"/>
                          <a:gd name="connsiteX1" fmla="*/ 171965 w 403203"/>
                          <a:gd name="connsiteY1" fmla="*/ 0 h 1406841"/>
                          <a:gd name="connsiteX2" fmla="*/ 403203 w 403203"/>
                          <a:gd name="connsiteY2" fmla="*/ 1117809 h 1406841"/>
                          <a:gd name="connsiteX3" fmla="*/ 134513 w 403203"/>
                          <a:gd name="connsiteY3" fmla="*/ 1406841 h 1406841"/>
                          <a:gd name="connsiteX0" fmla="*/ 134513 w 412457"/>
                          <a:gd name="connsiteY0" fmla="*/ 1406841 h 1406841"/>
                          <a:gd name="connsiteX1" fmla="*/ 171965 w 412457"/>
                          <a:gd name="connsiteY1" fmla="*/ 0 h 1406841"/>
                          <a:gd name="connsiteX2" fmla="*/ 412456 w 412457"/>
                          <a:gd name="connsiteY2" fmla="*/ 1149013 h 1406841"/>
                          <a:gd name="connsiteX3" fmla="*/ 134513 w 412457"/>
                          <a:gd name="connsiteY3" fmla="*/ 1406841 h 1406841"/>
                          <a:gd name="connsiteX0" fmla="*/ 134513 w 412456"/>
                          <a:gd name="connsiteY0" fmla="*/ 1406841 h 1406841"/>
                          <a:gd name="connsiteX1" fmla="*/ 171965 w 412456"/>
                          <a:gd name="connsiteY1" fmla="*/ 0 h 1406841"/>
                          <a:gd name="connsiteX2" fmla="*/ 412456 w 412456"/>
                          <a:gd name="connsiteY2" fmla="*/ 1149013 h 1406841"/>
                          <a:gd name="connsiteX3" fmla="*/ 134513 w 412456"/>
                          <a:gd name="connsiteY3" fmla="*/ 1406841 h 1406841"/>
                          <a:gd name="connsiteX0" fmla="*/ 134513 w 412456"/>
                          <a:gd name="connsiteY0" fmla="*/ 1406841 h 1406841"/>
                          <a:gd name="connsiteX1" fmla="*/ 171965 w 412456"/>
                          <a:gd name="connsiteY1" fmla="*/ 0 h 1406841"/>
                          <a:gd name="connsiteX2" fmla="*/ 412456 w 412456"/>
                          <a:gd name="connsiteY2" fmla="*/ 1149013 h 1406841"/>
                          <a:gd name="connsiteX3" fmla="*/ 134513 w 412456"/>
                          <a:gd name="connsiteY3" fmla="*/ 1406841 h 1406841"/>
                          <a:gd name="connsiteX0" fmla="*/ 140084 w 398701"/>
                          <a:gd name="connsiteY0" fmla="*/ 1442880 h 1442880"/>
                          <a:gd name="connsiteX1" fmla="*/ 158210 w 398701"/>
                          <a:gd name="connsiteY1" fmla="*/ 0 h 1442880"/>
                          <a:gd name="connsiteX2" fmla="*/ 398701 w 398701"/>
                          <a:gd name="connsiteY2" fmla="*/ 1149013 h 1442880"/>
                          <a:gd name="connsiteX3" fmla="*/ 140084 w 398701"/>
                          <a:gd name="connsiteY3" fmla="*/ 1442880 h 1442880"/>
                          <a:gd name="connsiteX0" fmla="*/ 163454 w 422071"/>
                          <a:gd name="connsiteY0" fmla="*/ 1442880 h 1442880"/>
                          <a:gd name="connsiteX1" fmla="*/ 181580 w 422071"/>
                          <a:gd name="connsiteY1" fmla="*/ 0 h 1442880"/>
                          <a:gd name="connsiteX2" fmla="*/ 422071 w 422071"/>
                          <a:gd name="connsiteY2" fmla="*/ 1149013 h 1442880"/>
                          <a:gd name="connsiteX3" fmla="*/ 163454 w 422071"/>
                          <a:gd name="connsiteY3" fmla="*/ 1442880 h 1442880"/>
                          <a:gd name="connsiteX0" fmla="*/ 163454 w 422071"/>
                          <a:gd name="connsiteY0" fmla="*/ 1442880 h 1442880"/>
                          <a:gd name="connsiteX1" fmla="*/ 181580 w 422071"/>
                          <a:gd name="connsiteY1" fmla="*/ 0 h 1442880"/>
                          <a:gd name="connsiteX2" fmla="*/ 422071 w 422071"/>
                          <a:gd name="connsiteY2" fmla="*/ 1149013 h 1442880"/>
                          <a:gd name="connsiteX3" fmla="*/ 163454 w 422071"/>
                          <a:gd name="connsiteY3" fmla="*/ 1442880 h 1442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22071" h="1442880">
                            <a:moveTo>
                              <a:pt x="163454" y="1442880"/>
                            </a:moveTo>
                            <a:cubicBezTo>
                              <a:pt x="-176501" y="1226284"/>
                              <a:pt x="107547" y="307905"/>
                              <a:pt x="181580" y="0"/>
                            </a:cubicBezTo>
                            <a:cubicBezTo>
                              <a:pt x="115191" y="556789"/>
                              <a:pt x="137346" y="827855"/>
                              <a:pt x="422071" y="1149013"/>
                            </a:cubicBezTo>
                            <a:cubicBezTo>
                              <a:pt x="129579" y="963158"/>
                              <a:pt x="66208" y="1301405"/>
                              <a:pt x="163454" y="1442880"/>
                            </a:cubicBezTo>
                            <a:close/>
                          </a:path>
                        </a:pathLst>
                      </a:custGeom>
                      <a:solidFill>
                        <a:srgbClr val="ED8C17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sp>
                <p:nvSpPr>
                  <p:cNvPr id="9" name="Rectangle 21"/>
                  <p:cNvSpPr/>
                  <p:nvPr/>
                </p:nvSpPr>
                <p:spPr>
                  <a:xfrm rot="18900000">
                    <a:off x="2857784" y="1643385"/>
                    <a:ext cx="1307634" cy="242604"/>
                  </a:xfrm>
                  <a:custGeom>
                    <a:avLst/>
                    <a:gdLst>
                      <a:gd name="connsiteX0" fmla="*/ 0 w 1152128"/>
                      <a:gd name="connsiteY0" fmla="*/ 0 h 242604"/>
                      <a:gd name="connsiteX1" fmla="*/ 1152128 w 1152128"/>
                      <a:gd name="connsiteY1" fmla="*/ 0 h 242604"/>
                      <a:gd name="connsiteX2" fmla="*/ 1152128 w 1152128"/>
                      <a:gd name="connsiteY2" fmla="*/ 242604 h 242604"/>
                      <a:gd name="connsiteX3" fmla="*/ 0 w 1152128"/>
                      <a:gd name="connsiteY3" fmla="*/ 242604 h 242604"/>
                      <a:gd name="connsiteX4" fmla="*/ 0 w 1152128"/>
                      <a:gd name="connsiteY4" fmla="*/ 0 h 242604"/>
                      <a:gd name="connsiteX0" fmla="*/ 1637 w 1153765"/>
                      <a:gd name="connsiteY0" fmla="*/ 0 h 242604"/>
                      <a:gd name="connsiteX1" fmla="*/ 1153765 w 1153765"/>
                      <a:gd name="connsiteY1" fmla="*/ 0 h 242604"/>
                      <a:gd name="connsiteX2" fmla="*/ 1153765 w 1153765"/>
                      <a:gd name="connsiteY2" fmla="*/ 242604 h 242604"/>
                      <a:gd name="connsiteX3" fmla="*/ 1637 w 1153765"/>
                      <a:gd name="connsiteY3" fmla="*/ 242604 h 242604"/>
                      <a:gd name="connsiteX4" fmla="*/ 0 w 1153765"/>
                      <a:gd name="connsiteY4" fmla="*/ 57657 h 242604"/>
                      <a:gd name="connsiteX5" fmla="*/ 1637 w 1153765"/>
                      <a:gd name="connsiteY5" fmla="*/ 0 h 242604"/>
                      <a:gd name="connsiteX0" fmla="*/ 85266 w 1237394"/>
                      <a:gd name="connsiteY0" fmla="*/ 0 h 242604"/>
                      <a:gd name="connsiteX1" fmla="*/ 1237394 w 1237394"/>
                      <a:gd name="connsiteY1" fmla="*/ 0 h 242604"/>
                      <a:gd name="connsiteX2" fmla="*/ 1237394 w 1237394"/>
                      <a:gd name="connsiteY2" fmla="*/ 242604 h 242604"/>
                      <a:gd name="connsiteX3" fmla="*/ 85266 w 1237394"/>
                      <a:gd name="connsiteY3" fmla="*/ 242604 h 242604"/>
                      <a:gd name="connsiteX4" fmla="*/ 85314 w 1237394"/>
                      <a:gd name="connsiteY4" fmla="*/ 96385 h 242604"/>
                      <a:gd name="connsiteX5" fmla="*/ 83629 w 1237394"/>
                      <a:gd name="connsiteY5" fmla="*/ 57657 h 242604"/>
                      <a:gd name="connsiteX6" fmla="*/ 85266 w 1237394"/>
                      <a:gd name="connsiteY6" fmla="*/ 0 h 242604"/>
                      <a:gd name="connsiteX0" fmla="*/ 105071 w 1257199"/>
                      <a:gd name="connsiteY0" fmla="*/ 0 h 242604"/>
                      <a:gd name="connsiteX1" fmla="*/ 1257199 w 1257199"/>
                      <a:gd name="connsiteY1" fmla="*/ 0 h 242604"/>
                      <a:gd name="connsiteX2" fmla="*/ 1257199 w 1257199"/>
                      <a:gd name="connsiteY2" fmla="*/ 242604 h 242604"/>
                      <a:gd name="connsiteX3" fmla="*/ 105071 w 1257199"/>
                      <a:gd name="connsiteY3" fmla="*/ 242604 h 242604"/>
                      <a:gd name="connsiteX4" fmla="*/ 52921 w 1257199"/>
                      <a:gd name="connsiteY4" fmla="*/ 155317 h 242604"/>
                      <a:gd name="connsiteX5" fmla="*/ 105119 w 1257199"/>
                      <a:gd name="connsiteY5" fmla="*/ 96385 h 242604"/>
                      <a:gd name="connsiteX6" fmla="*/ 103434 w 1257199"/>
                      <a:gd name="connsiteY6" fmla="*/ 57657 h 242604"/>
                      <a:gd name="connsiteX7" fmla="*/ 105071 w 1257199"/>
                      <a:gd name="connsiteY7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71720 w 1275998"/>
                      <a:gd name="connsiteY5" fmla="*/ 155317 h 242604"/>
                      <a:gd name="connsiteX6" fmla="*/ 123918 w 1275998"/>
                      <a:gd name="connsiteY6" fmla="*/ 96385 h 242604"/>
                      <a:gd name="connsiteX7" fmla="*/ 122233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71720 w 1275998"/>
                      <a:gd name="connsiteY5" fmla="*/ 155317 h 242604"/>
                      <a:gd name="connsiteX6" fmla="*/ 123918 w 1275998"/>
                      <a:gd name="connsiteY6" fmla="*/ 96385 h 242604"/>
                      <a:gd name="connsiteX7" fmla="*/ 199688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90242 w 1275998"/>
                      <a:gd name="connsiteY5" fmla="*/ 150265 h 242604"/>
                      <a:gd name="connsiteX6" fmla="*/ 123918 w 1275998"/>
                      <a:gd name="connsiteY6" fmla="*/ 96385 h 242604"/>
                      <a:gd name="connsiteX7" fmla="*/ 199688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5998 w 1277318"/>
                      <a:gd name="connsiteY3" fmla="*/ 242604 h 242604"/>
                      <a:gd name="connsiteX4" fmla="*/ 123870 w 1277318"/>
                      <a:gd name="connsiteY4" fmla="*/ 242604 h 242604"/>
                      <a:gd name="connsiteX5" fmla="*/ 26256 w 1277318"/>
                      <a:gd name="connsiteY5" fmla="*/ 197412 h 242604"/>
                      <a:gd name="connsiteX6" fmla="*/ 90242 w 1277318"/>
                      <a:gd name="connsiteY6" fmla="*/ 150265 h 242604"/>
                      <a:gd name="connsiteX7" fmla="*/ 123918 w 1277318"/>
                      <a:gd name="connsiteY7" fmla="*/ 96385 h 242604"/>
                      <a:gd name="connsiteX8" fmla="*/ 199688 w 1277318"/>
                      <a:gd name="connsiteY8" fmla="*/ 57657 h 242604"/>
                      <a:gd name="connsiteX9" fmla="*/ 123870 w 1277318"/>
                      <a:gd name="connsiteY9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7318 w 1277318"/>
                      <a:gd name="connsiteY3" fmla="*/ 175523 h 242604"/>
                      <a:gd name="connsiteX4" fmla="*/ 1275998 w 1277318"/>
                      <a:gd name="connsiteY4" fmla="*/ 242604 h 242604"/>
                      <a:gd name="connsiteX5" fmla="*/ 123870 w 1277318"/>
                      <a:gd name="connsiteY5" fmla="*/ 242604 h 242604"/>
                      <a:gd name="connsiteX6" fmla="*/ 26256 w 1277318"/>
                      <a:gd name="connsiteY6" fmla="*/ 197412 h 242604"/>
                      <a:gd name="connsiteX7" fmla="*/ 90242 w 1277318"/>
                      <a:gd name="connsiteY7" fmla="*/ 150265 h 242604"/>
                      <a:gd name="connsiteX8" fmla="*/ 123918 w 1277318"/>
                      <a:gd name="connsiteY8" fmla="*/ 96385 h 242604"/>
                      <a:gd name="connsiteX9" fmla="*/ 199688 w 1277318"/>
                      <a:gd name="connsiteY9" fmla="*/ 57657 h 242604"/>
                      <a:gd name="connsiteX10" fmla="*/ 123870 w 1277318"/>
                      <a:gd name="connsiteY10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7317 w 1277318"/>
                      <a:gd name="connsiteY3" fmla="*/ 98069 h 242604"/>
                      <a:gd name="connsiteX4" fmla="*/ 1277318 w 1277318"/>
                      <a:gd name="connsiteY4" fmla="*/ 175523 h 242604"/>
                      <a:gd name="connsiteX5" fmla="*/ 1275998 w 1277318"/>
                      <a:gd name="connsiteY5" fmla="*/ 242604 h 242604"/>
                      <a:gd name="connsiteX6" fmla="*/ 123870 w 1277318"/>
                      <a:gd name="connsiteY6" fmla="*/ 242604 h 242604"/>
                      <a:gd name="connsiteX7" fmla="*/ 26256 w 1277318"/>
                      <a:gd name="connsiteY7" fmla="*/ 197412 h 242604"/>
                      <a:gd name="connsiteX8" fmla="*/ 90242 w 1277318"/>
                      <a:gd name="connsiteY8" fmla="*/ 150265 h 242604"/>
                      <a:gd name="connsiteX9" fmla="*/ 123918 w 1277318"/>
                      <a:gd name="connsiteY9" fmla="*/ 96385 h 242604"/>
                      <a:gd name="connsiteX10" fmla="*/ 199688 w 1277318"/>
                      <a:gd name="connsiteY10" fmla="*/ 57657 h 242604"/>
                      <a:gd name="connsiteX11" fmla="*/ 123870 w 1277318"/>
                      <a:gd name="connsiteY11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48694 w 1277318"/>
                      <a:gd name="connsiteY2" fmla="*/ 42503 h 242604"/>
                      <a:gd name="connsiteX3" fmla="*/ 1277317 w 1277318"/>
                      <a:gd name="connsiteY3" fmla="*/ 98069 h 242604"/>
                      <a:gd name="connsiteX4" fmla="*/ 1277318 w 1277318"/>
                      <a:gd name="connsiteY4" fmla="*/ 175523 h 242604"/>
                      <a:gd name="connsiteX5" fmla="*/ 1275998 w 1277318"/>
                      <a:gd name="connsiteY5" fmla="*/ 242604 h 242604"/>
                      <a:gd name="connsiteX6" fmla="*/ 123870 w 1277318"/>
                      <a:gd name="connsiteY6" fmla="*/ 242604 h 242604"/>
                      <a:gd name="connsiteX7" fmla="*/ 26256 w 1277318"/>
                      <a:gd name="connsiteY7" fmla="*/ 197412 h 242604"/>
                      <a:gd name="connsiteX8" fmla="*/ 90242 w 1277318"/>
                      <a:gd name="connsiteY8" fmla="*/ 150265 h 242604"/>
                      <a:gd name="connsiteX9" fmla="*/ 123918 w 1277318"/>
                      <a:gd name="connsiteY9" fmla="*/ 96385 h 242604"/>
                      <a:gd name="connsiteX10" fmla="*/ 199688 w 1277318"/>
                      <a:gd name="connsiteY10" fmla="*/ 57657 h 242604"/>
                      <a:gd name="connsiteX11" fmla="*/ 123870 w 1277318"/>
                      <a:gd name="connsiteY11" fmla="*/ 0 h 242604"/>
                      <a:gd name="connsiteX0" fmla="*/ 123870 w 1295839"/>
                      <a:gd name="connsiteY0" fmla="*/ 0 h 242604"/>
                      <a:gd name="connsiteX1" fmla="*/ 1275998 w 1295839"/>
                      <a:gd name="connsiteY1" fmla="*/ 0 h 242604"/>
                      <a:gd name="connsiteX2" fmla="*/ 1248694 w 1295839"/>
                      <a:gd name="connsiteY2" fmla="*/ 42503 h 242604"/>
                      <a:gd name="connsiteX3" fmla="*/ 1295839 w 1295839"/>
                      <a:gd name="connsiteY3" fmla="*/ 89650 h 242604"/>
                      <a:gd name="connsiteX4" fmla="*/ 1277318 w 1295839"/>
                      <a:gd name="connsiteY4" fmla="*/ 175523 h 242604"/>
                      <a:gd name="connsiteX5" fmla="*/ 1275998 w 1295839"/>
                      <a:gd name="connsiteY5" fmla="*/ 242604 h 242604"/>
                      <a:gd name="connsiteX6" fmla="*/ 123870 w 1295839"/>
                      <a:gd name="connsiteY6" fmla="*/ 242604 h 242604"/>
                      <a:gd name="connsiteX7" fmla="*/ 26256 w 1295839"/>
                      <a:gd name="connsiteY7" fmla="*/ 197412 h 242604"/>
                      <a:gd name="connsiteX8" fmla="*/ 90242 w 1295839"/>
                      <a:gd name="connsiteY8" fmla="*/ 150265 h 242604"/>
                      <a:gd name="connsiteX9" fmla="*/ 123918 w 1295839"/>
                      <a:gd name="connsiteY9" fmla="*/ 96385 h 242604"/>
                      <a:gd name="connsiteX10" fmla="*/ 199688 w 1295839"/>
                      <a:gd name="connsiteY10" fmla="*/ 57657 h 242604"/>
                      <a:gd name="connsiteX11" fmla="*/ 123870 w 1295839"/>
                      <a:gd name="connsiteY11" fmla="*/ 0 h 242604"/>
                      <a:gd name="connsiteX0" fmla="*/ 123870 w 1296242"/>
                      <a:gd name="connsiteY0" fmla="*/ 0 h 242604"/>
                      <a:gd name="connsiteX1" fmla="*/ 1275998 w 1296242"/>
                      <a:gd name="connsiteY1" fmla="*/ 0 h 242604"/>
                      <a:gd name="connsiteX2" fmla="*/ 1248694 w 1296242"/>
                      <a:gd name="connsiteY2" fmla="*/ 42503 h 242604"/>
                      <a:gd name="connsiteX3" fmla="*/ 1295839 w 1296242"/>
                      <a:gd name="connsiteY3" fmla="*/ 89650 h 242604"/>
                      <a:gd name="connsiteX4" fmla="*/ 1243642 w 1296242"/>
                      <a:gd name="connsiteY4" fmla="*/ 141847 h 242604"/>
                      <a:gd name="connsiteX5" fmla="*/ 1277318 w 1296242"/>
                      <a:gd name="connsiteY5" fmla="*/ 175523 h 242604"/>
                      <a:gd name="connsiteX6" fmla="*/ 1275998 w 1296242"/>
                      <a:gd name="connsiteY6" fmla="*/ 242604 h 242604"/>
                      <a:gd name="connsiteX7" fmla="*/ 123870 w 1296242"/>
                      <a:gd name="connsiteY7" fmla="*/ 242604 h 242604"/>
                      <a:gd name="connsiteX8" fmla="*/ 26256 w 1296242"/>
                      <a:gd name="connsiteY8" fmla="*/ 197412 h 242604"/>
                      <a:gd name="connsiteX9" fmla="*/ 90242 w 1296242"/>
                      <a:gd name="connsiteY9" fmla="*/ 150265 h 242604"/>
                      <a:gd name="connsiteX10" fmla="*/ 123918 w 1296242"/>
                      <a:gd name="connsiteY10" fmla="*/ 96385 h 242604"/>
                      <a:gd name="connsiteX11" fmla="*/ 199688 w 1296242"/>
                      <a:gd name="connsiteY11" fmla="*/ 57657 h 242604"/>
                      <a:gd name="connsiteX12" fmla="*/ 123870 w 1296242"/>
                      <a:gd name="connsiteY12" fmla="*/ 0 h 242604"/>
                      <a:gd name="connsiteX0" fmla="*/ 123870 w 1307634"/>
                      <a:gd name="connsiteY0" fmla="*/ 0 h 242604"/>
                      <a:gd name="connsiteX1" fmla="*/ 1275998 w 1307634"/>
                      <a:gd name="connsiteY1" fmla="*/ 0 h 242604"/>
                      <a:gd name="connsiteX2" fmla="*/ 1248694 w 1307634"/>
                      <a:gd name="connsiteY2" fmla="*/ 42503 h 242604"/>
                      <a:gd name="connsiteX3" fmla="*/ 1295839 w 1307634"/>
                      <a:gd name="connsiteY3" fmla="*/ 89650 h 242604"/>
                      <a:gd name="connsiteX4" fmla="*/ 1243642 w 1307634"/>
                      <a:gd name="connsiteY4" fmla="*/ 141847 h 242604"/>
                      <a:gd name="connsiteX5" fmla="*/ 1277318 w 1307634"/>
                      <a:gd name="connsiteY5" fmla="*/ 175523 h 242604"/>
                      <a:gd name="connsiteX6" fmla="*/ 1307627 w 1307634"/>
                      <a:gd name="connsiteY6" fmla="*/ 229404 h 242604"/>
                      <a:gd name="connsiteX7" fmla="*/ 1275998 w 1307634"/>
                      <a:gd name="connsiteY7" fmla="*/ 242604 h 242604"/>
                      <a:gd name="connsiteX8" fmla="*/ 123870 w 1307634"/>
                      <a:gd name="connsiteY8" fmla="*/ 242604 h 242604"/>
                      <a:gd name="connsiteX9" fmla="*/ 26256 w 1307634"/>
                      <a:gd name="connsiteY9" fmla="*/ 197412 h 242604"/>
                      <a:gd name="connsiteX10" fmla="*/ 90242 w 1307634"/>
                      <a:gd name="connsiteY10" fmla="*/ 150265 h 242604"/>
                      <a:gd name="connsiteX11" fmla="*/ 123918 w 1307634"/>
                      <a:gd name="connsiteY11" fmla="*/ 96385 h 242604"/>
                      <a:gd name="connsiteX12" fmla="*/ 199688 w 1307634"/>
                      <a:gd name="connsiteY12" fmla="*/ 57657 h 242604"/>
                      <a:gd name="connsiteX13" fmla="*/ 123870 w 1307634"/>
                      <a:gd name="connsiteY13" fmla="*/ 0 h 242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07634" h="242604">
                        <a:moveTo>
                          <a:pt x="123870" y="0"/>
                        </a:moveTo>
                        <a:lnTo>
                          <a:pt x="1275998" y="0"/>
                        </a:lnTo>
                        <a:lnTo>
                          <a:pt x="1248694" y="42503"/>
                        </a:lnTo>
                        <a:cubicBezTo>
                          <a:pt x="1248694" y="59341"/>
                          <a:pt x="1295839" y="72812"/>
                          <a:pt x="1295839" y="89650"/>
                        </a:cubicBezTo>
                        <a:cubicBezTo>
                          <a:pt x="1301451" y="109856"/>
                          <a:pt x="1246729" y="127535"/>
                          <a:pt x="1243642" y="141847"/>
                        </a:cubicBezTo>
                        <a:cubicBezTo>
                          <a:pt x="1240555" y="156159"/>
                          <a:pt x="1271986" y="168507"/>
                          <a:pt x="1277318" y="175523"/>
                        </a:cubicBezTo>
                        <a:cubicBezTo>
                          <a:pt x="1276757" y="178329"/>
                          <a:pt x="1308188" y="226598"/>
                          <a:pt x="1307627" y="229404"/>
                        </a:cubicBezTo>
                        <a:lnTo>
                          <a:pt x="1275998" y="242604"/>
                        </a:lnTo>
                        <a:lnTo>
                          <a:pt x="123870" y="242604"/>
                        </a:lnTo>
                        <a:cubicBezTo>
                          <a:pt x="-84420" y="235072"/>
                          <a:pt x="34948" y="211960"/>
                          <a:pt x="26256" y="197412"/>
                        </a:cubicBezTo>
                        <a:cubicBezTo>
                          <a:pt x="17564" y="182864"/>
                          <a:pt x="73965" y="167103"/>
                          <a:pt x="90242" y="150265"/>
                        </a:cubicBezTo>
                        <a:cubicBezTo>
                          <a:pt x="106519" y="133427"/>
                          <a:pt x="115499" y="112662"/>
                          <a:pt x="123918" y="96385"/>
                        </a:cubicBezTo>
                        <a:cubicBezTo>
                          <a:pt x="132337" y="80108"/>
                          <a:pt x="199696" y="73721"/>
                          <a:pt x="199688" y="57657"/>
                        </a:cubicBezTo>
                        <a:cubicBezTo>
                          <a:pt x="200234" y="38438"/>
                          <a:pt x="123324" y="19219"/>
                          <a:pt x="123870" y="0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75000"/>
                      <a:lumOff val="25000"/>
                      <a:alpha val="33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0" name="Rectangle 21"/>
                  <p:cNvSpPr/>
                  <p:nvPr/>
                </p:nvSpPr>
                <p:spPr>
                  <a:xfrm rot="2658013">
                    <a:off x="4452926" y="1214422"/>
                    <a:ext cx="1585647" cy="351285"/>
                  </a:xfrm>
                  <a:custGeom>
                    <a:avLst/>
                    <a:gdLst>
                      <a:gd name="connsiteX0" fmla="*/ 0 w 1152128"/>
                      <a:gd name="connsiteY0" fmla="*/ 0 h 242604"/>
                      <a:gd name="connsiteX1" fmla="*/ 1152128 w 1152128"/>
                      <a:gd name="connsiteY1" fmla="*/ 0 h 242604"/>
                      <a:gd name="connsiteX2" fmla="*/ 1152128 w 1152128"/>
                      <a:gd name="connsiteY2" fmla="*/ 242604 h 242604"/>
                      <a:gd name="connsiteX3" fmla="*/ 0 w 1152128"/>
                      <a:gd name="connsiteY3" fmla="*/ 242604 h 242604"/>
                      <a:gd name="connsiteX4" fmla="*/ 0 w 1152128"/>
                      <a:gd name="connsiteY4" fmla="*/ 0 h 242604"/>
                      <a:gd name="connsiteX0" fmla="*/ 1637 w 1153765"/>
                      <a:gd name="connsiteY0" fmla="*/ 0 h 242604"/>
                      <a:gd name="connsiteX1" fmla="*/ 1153765 w 1153765"/>
                      <a:gd name="connsiteY1" fmla="*/ 0 h 242604"/>
                      <a:gd name="connsiteX2" fmla="*/ 1153765 w 1153765"/>
                      <a:gd name="connsiteY2" fmla="*/ 242604 h 242604"/>
                      <a:gd name="connsiteX3" fmla="*/ 1637 w 1153765"/>
                      <a:gd name="connsiteY3" fmla="*/ 242604 h 242604"/>
                      <a:gd name="connsiteX4" fmla="*/ 0 w 1153765"/>
                      <a:gd name="connsiteY4" fmla="*/ 57657 h 242604"/>
                      <a:gd name="connsiteX5" fmla="*/ 1637 w 1153765"/>
                      <a:gd name="connsiteY5" fmla="*/ 0 h 242604"/>
                      <a:gd name="connsiteX0" fmla="*/ 85266 w 1237394"/>
                      <a:gd name="connsiteY0" fmla="*/ 0 h 242604"/>
                      <a:gd name="connsiteX1" fmla="*/ 1237394 w 1237394"/>
                      <a:gd name="connsiteY1" fmla="*/ 0 h 242604"/>
                      <a:gd name="connsiteX2" fmla="*/ 1237394 w 1237394"/>
                      <a:gd name="connsiteY2" fmla="*/ 242604 h 242604"/>
                      <a:gd name="connsiteX3" fmla="*/ 85266 w 1237394"/>
                      <a:gd name="connsiteY3" fmla="*/ 242604 h 242604"/>
                      <a:gd name="connsiteX4" fmla="*/ 85314 w 1237394"/>
                      <a:gd name="connsiteY4" fmla="*/ 96385 h 242604"/>
                      <a:gd name="connsiteX5" fmla="*/ 83629 w 1237394"/>
                      <a:gd name="connsiteY5" fmla="*/ 57657 h 242604"/>
                      <a:gd name="connsiteX6" fmla="*/ 85266 w 1237394"/>
                      <a:gd name="connsiteY6" fmla="*/ 0 h 242604"/>
                      <a:gd name="connsiteX0" fmla="*/ 105071 w 1257199"/>
                      <a:gd name="connsiteY0" fmla="*/ 0 h 242604"/>
                      <a:gd name="connsiteX1" fmla="*/ 1257199 w 1257199"/>
                      <a:gd name="connsiteY1" fmla="*/ 0 h 242604"/>
                      <a:gd name="connsiteX2" fmla="*/ 1257199 w 1257199"/>
                      <a:gd name="connsiteY2" fmla="*/ 242604 h 242604"/>
                      <a:gd name="connsiteX3" fmla="*/ 105071 w 1257199"/>
                      <a:gd name="connsiteY3" fmla="*/ 242604 h 242604"/>
                      <a:gd name="connsiteX4" fmla="*/ 52921 w 1257199"/>
                      <a:gd name="connsiteY4" fmla="*/ 155317 h 242604"/>
                      <a:gd name="connsiteX5" fmla="*/ 105119 w 1257199"/>
                      <a:gd name="connsiteY5" fmla="*/ 96385 h 242604"/>
                      <a:gd name="connsiteX6" fmla="*/ 103434 w 1257199"/>
                      <a:gd name="connsiteY6" fmla="*/ 57657 h 242604"/>
                      <a:gd name="connsiteX7" fmla="*/ 105071 w 1257199"/>
                      <a:gd name="connsiteY7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71720 w 1275998"/>
                      <a:gd name="connsiteY5" fmla="*/ 155317 h 242604"/>
                      <a:gd name="connsiteX6" fmla="*/ 123918 w 1275998"/>
                      <a:gd name="connsiteY6" fmla="*/ 96385 h 242604"/>
                      <a:gd name="connsiteX7" fmla="*/ 122233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71720 w 1275998"/>
                      <a:gd name="connsiteY5" fmla="*/ 155317 h 242604"/>
                      <a:gd name="connsiteX6" fmla="*/ 123918 w 1275998"/>
                      <a:gd name="connsiteY6" fmla="*/ 96385 h 242604"/>
                      <a:gd name="connsiteX7" fmla="*/ 199688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5998"/>
                      <a:gd name="connsiteY0" fmla="*/ 0 h 242604"/>
                      <a:gd name="connsiteX1" fmla="*/ 1275998 w 1275998"/>
                      <a:gd name="connsiteY1" fmla="*/ 0 h 242604"/>
                      <a:gd name="connsiteX2" fmla="*/ 1275998 w 1275998"/>
                      <a:gd name="connsiteY2" fmla="*/ 242604 h 242604"/>
                      <a:gd name="connsiteX3" fmla="*/ 123870 w 1275998"/>
                      <a:gd name="connsiteY3" fmla="*/ 242604 h 242604"/>
                      <a:gd name="connsiteX4" fmla="*/ 26256 w 1275998"/>
                      <a:gd name="connsiteY4" fmla="*/ 197412 h 242604"/>
                      <a:gd name="connsiteX5" fmla="*/ 90242 w 1275998"/>
                      <a:gd name="connsiteY5" fmla="*/ 150265 h 242604"/>
                      <a:gd name="connsiteX6" fmla="*/ 123918 w 1275998"/>
                      <a:gd name="connsiteY6" fmla="*/ 96385 h 242604"/>
                      <a:gd name="connsiteX7" fmla="*/ 199688 w 1275998"/>
                      <a:gd name="connsiteY7" fmla="*/ 57657 h 242604"/>
                      <a:gd name="connsiteX8" fmla="*/ 123870 w 1275998"/>
                      <a:gd name="connsiteY8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5998 w 1277318"/>
                      <a:gd name="connsiteY3" fmla="*/ 242604 h 242604"/>
                      <a:gd name="connsiteX4" fmla="*/ 123870 w 1277318"/>
                      <a:gd name="connsiteY4" fmla="*/ 242604 h 242604"/>
                      <a:gd name="connsiteX5" fmla="*/ 26256 w 1277318"/>
                      <a:gd name="connsiteY5" fmla="*/ 197412 h 242604"/>
                      <a:gd name="connsiteX6" fmla="*/ 90242 w 1277318"/>
                      <a:gd name="connsiteY6" fmla="*/ 150265 h 242604"/>
                      <a:gd name="connsiteX7" fmla="*/ 123918 w 1277318"/>
                      <a:gd name="connsiteY7" fmla="*/ 96385 h 242604"/>
                      <a:gd name="connsiteX8" fmla="*/ 199688 w 1277318"/>
                      <a:gd name="connsiteY8" fmla="*/ 57657 h 242604"/>
                      <a:gd name="connsiteX9" fmla="*/ 123870 w 1277318"/>
                      <a:gd name="connsiteY9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7318 w 1277318"/>
                      <a:gd name="connsiteY3" fmla="*/ 175523 h 242604"/>
                      <a:gd name="connsiteX4" fmla="*/ 1275998 w 1277318"/>
                      <a:gd name="connsiteY4" fmla="*/ 242604 h 242604"/>
                      <a:gd name="connsiteX5" fmla="*/ 123870 w 1277318"/>
                      <a:gd name="connsiteY5" fmla="*/ 242604 h 242604"/>
                      <a:gd name="connsiteX6" fmla="*/ 26256 w 1277318"/>
                      <a:gd name="connsiteY6" fmla="*/ 197412 h 242604"/>
                      <a:gd name="connsiteX7" fmla="*/ 90242 w 1277318"/>
                      <a:gd name="connsiteY7" fmla="*/ 150265 h 242604"/>
                      <a:gd name="connsiteX8" fmla="*/ 123918 w 1277318"/>
                      <a:gd name="connsiteY8" fmla="*/ 96385 h 242604"/>
                      <a:gd name="connsiteX9" fmla="*/ 199688 w 1277318"/>
                      <a:gd name="connsiteY9" fmla="*/ 57657 h 242604"/>
                      <a:gd name="connsiteX10" fmla="*/ 123870 w 1277318"/>
                      <a:gd name="connsiteY10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77318 w 1277318"/>
                      <a:gd name="connsiteY2" fmla="*/ 47554 h 242604"/>
                      <a:gd name="connsiteX3" fmla="*/ 1277317 w 1277318"/>
                      <a:gd name="connsiteY3" fmla="*/ 98069 h 242604"/>
                      <a:gd name="connsiteX4" fmla="*/ 1277318 w 1277318"/>
                      <a:gd name="connsiteY4" fmla="*/ 175523 h 242604"/>
                      <a:gd name="connsiteX5" fmla="*/ 1275998 w 1277318"/>
                      <a:gd name="connsiteY5" fmla="*/ 242604 h 242604"/>
                      <a:gd name="connsiteX6" fmla="*/ 123870 w 1277318"/>
                      <a:gd name="connsiteY6" fmla="*/ 242604 h 242604"/>
                      <a:gd name="connsiteX7" fmla="*/ 26256 w 1277318"/>
                      <a:gd name="connsiteY7" fmla="*/ 197412 h 242604"/>
                      <a:gd name="connsiteX8" fmla="*/ 90242 w 1277318"/>
                      <a:gd name="connsiteY8" fmla="*/ 150265 h 242604"/>
                      <a:gd name="connsiteX9" fmla="*/ 123918 w 1277318"/>
                      <a:gd name="connsiteY9" fmla="*/ 96385 h 242604"/>
                      <a:gd name="connsiteX10" fmla="*/ 199688 w 1277318"/>
                      <a:gd name="connsiteY10" fmla="*/ 57657 h 242604"/>
                      <a:gd name="connsiteX11" fmla="*/ 123870 w 1277318"/>
                      <a:gd name="connsiteY11" fmla="*/ 0 h 242604"/>
                      <a:gd name="connsiteX0" fmla="*/ 123870 w 1277318"/>
                      <a:gd name="connsiteY0" fmla="*/ 0 h 242604"/>
                      <a:gd name="connsiteX1" fmla="*/ 1275998 w 1277318"/>
                      <a:gd name="connsiteY1" fmla="*/ 0 h 242604"/>
                      <a:gd name="connsiteX2" fmla="*/ 1248694 w 1277318"/>
                      <a:gd name="connsiteY2" fmla="*/ 42503 h 242604"/>
                      <a:gd name="connsiteX3" fmla="*/ 1277317 w 1277318"/>
                      <a:gd name="connsiteY3" fmla="*/ 98069 h 242604"/>
                      <a:gd name="connsiteX4" fmla="*/ 1277318 w 1277318"/>
                      <a:gd name="connsiteY4" fmla="*/ 175523 h 242604"/>
                      <a:gd name="connsiteX5" fmla="*/ 1275998 w 1277318"/>
                      <a:gd name="connsiteY5" fmla="*/ 242604 h 242604"/>
                      <a:gd name="connsiteX6" fmla="*/ 123870 w 1277318"/>
                      <a:gd name="connsiteY6" fmla="*/ 242604 h 242604"/>
                      <a:gd name="connsiteX7" fmla="*/ 26256 w 1277318"/>
                      <a:gd name="connsiteY7" fmla="*/ 197412 h 242604"/>
                      <a:gd name="connsiteX8" fmla="*/ 90242 w 1277318"/>
                      <a:gd name="connsiteY8" fmla="*/ 150265 h 242604"/>
                      <a:gd name="connsiteX9" fmla="*/ 123918 w 1277318"/>
                      <a:gd name="connsiteY9" fmla="*/ 96385 h 242604"/>
                      <a:gd name="connsiteX10" fmla="*/ 199688 w 1277318"/>
                      <a:gd name="connsiteY10" fmla="*/ 57657 h 242604"/>
                      <a:gd name="connsiteX11" fmla="*/ 123870 w 1277318"/>
                      <a:gd name="connsiteY11" fmla="*/ 0 h 242604"/>
                      <a:gd name="connsiteX0" fmla="*/ 123870 w 1295839"/>
                      <a:gd name="connsiteY0" fmla="*/ 0 h 242604"/>
                      <a:gd name="connsiteX1" fmla="*/ 1275998 w 1295839"/>
                      <a:gd name="connsiteY1" fmla="*/ 0 h 242604"/>
                      <a:gd name="connsiteX2" fmla="*/ 1248694 w 1295839"/>
                      <a:gd name="connsiteY2" fmla="*/ 42503 h 242604"/>
                      <a:gd name="connsiteX3" fmla="*/ 1295839 w 1295839"/>
                      <a:gd name="connsiteY3" fmla="*/ 89650 h 242604"/>
                      <a:gd name="connsiteX4" fmla="*/ 1277318 w 1295839"/>
                      <a:gd name="connsiteY4" fmla="*/ 175523 h 242604"/>
                      <a:gd name="connsiteX5" fmla="*/ 1275998 w 1295839"/>
                      <a:gd name="connsiteY5" fmla="*/ 242604 h 242604"/>
                      <a:gd name="connsiteX6" fmla="*/ 123870 w 1295839"/>
                      <a:gd name="connsiteY6" fmla="*/ 242604 h 242604"/>
                      <a:gd name="connsiteX7" fmla="*/ 26256 w 1295839"/>
                      <a:gd name="connsiteY7" fmla="*/ 197412 h 242604"/>
                      <a:gd name="connsiteX8" fmla="*/ 90242 w 1295839"/>
                      <a:gd name="connsiteY8" fmla="*/ 150265 h 242604"/>
                      <a:gd name="connsiteX9" fmla="*/ 123918 w 1295839"/>
                      <a:gd name="connsiteY9" fmla="*/ 96385 h 242604"/>
                      <a:gd name="connsiteX10" fmla="*/ 199688 w 1295839"/>
                      <a:gd name="connsiteY10" fmla="*/ 57657 h 242604"/>
                      <a:gd name="connsiteX11" fmla="*/ 123870 w 1295839"/>
                      <a:gd name="connsiteY11" fmla="*/ 0 h 242604"/>
                      <a:gd name="connsiteX0" fmla="*/ 123870 w 1296242"/>
                      <a:gd name="connsiteY0" fmla="*/ 0 h 242604"/>
                      <a:gd name="connsiteX1" fmla="*/ 1275998 w 1296242"/>
                      <a:gd name="connsiteY1" fmla="*/ 0 h 242604"/>
                      <a:gd name="connsiteX2" fmla="*/ 1248694 w 1296242"/>
                      <a:gd name="connsiteY2" fmla="*/ 42503 h 242604"/>
                      <a:gd name="connsiteX3" fmla="*/ 1295839 w 1296242"/>
                      <a:gd name="connsiteY3" fmla="*/ 89650 h 242604"/>
                      <a:gd name="connsiteX4" fmla="*/ 1243642 w 1296242"/>
                      <a:gd name="connsiteY4" fmla="*/ 141847 h 242604"/>
                      <a:gd name="connsiteX5" fmla="*/ 1277318 w 1296242"/>
                      <a:gd name="connsiteY5" fmla="*/ 175523 h 242604"/>
                      <a:gd name="connsiteX6" fmla="*/ 1275998 w 1296242"/>
                      <a:gd name="connsiteY6" fmla="*/ 242604 h 242604"/>
                      <a:gd name="connsiteX7" fmla="*/ 123870 w 1296242"/>
                      <a:gd name="connsiteY7" fmla="*/ 242604 h 242604"/>
                      <a:gd name="connsiteX8" fmla="*/ 26256 w 1296242"/>
                      <a:gd name="connsiteY8" fmla="*/ 197412 h 242604"/>
                      <a:gd name="connsiteX9" fmla="*/ 90242 w 1296242"/>
                      <a:gd name="connsiteY9" fmla="*/ 150265 h 242604"/>
                      <a:gd name="connsiteX10" fmla="*/ 123918 w 1296242"/>
                      <a:gd name="connsiteY10" fmla="*/ 96385 h 242604"/>
                      <a:gd name="connsiteX11" fmla="*/ 199688 w 1296242"/>
                      <a:gd name="connsiteY11" fmla="*/ 57657 h 242604"/>
                      <a:gd name="connsiteX12" fmla="*/ 123870 w 1296242"/>
                      <a:gd name="connsiteY12" fmla="*/ 0 h 242604"/>
                      <a:gd name="connsiteX0" fmla="*/ 123870 w 1307634"/>
                      <a:gd name="connsiteY0" fmla="*/ 0 h 242604"/>
                      <a:gd name="connsiteX1" fmla="*/ 1275998 w 1307634"/>
                      <a:gd name="connsiteY1" fmla="*/ 0 h 242604"/>
                      <a:gd name="connsiteX2" fmla="*/ 1248694 w 1307634"/>
                      <a:gd name="connsiteY2" fmla="*/ 42503 h 242604"/>
                      <a:gd name="connsiteX3" fmla="*/ 1295839 w 1307634"/>
                      <a:gd name="connsiteY3" fmla="*/ 89650 h 242604"/>
                      <a:gd name="connsiteX4" fmla="*/ 1243642 w 1307634"/>
                      <a:gd name="connsiteY4" fmla="*/ 141847 h 242604"/>
                      <a:gd name="connsiteX5" fmla="*/ 1277318 w 1307634"/>
                      <a:gd name="connsiteY5" fmla="*/ 175523 h 242604"/>
                      <a:gd name="connsiteX6" fmla="*/ 1307627 w 1307634"/>
                      <a:gd name="connsiteY6" fmla="*/ 229404 h 242604"/>
                      <a:gd name="connsiteX7" fmla="*/ 1275998 w 1307634"/>
                      <a:gd name="connsiteY7" fmla="*/ 242604 h 242604"/>
                      <a:gd name="connsiteX8" fmla="*/ 123870 w 1307634"/>
                      <a:gd name="connsiteY8" fmla="*/ 242604 h 242604"/>
                      <a:gd name="connsiteX9" fmla="*/ 26256 w 1307634"/>
                      <a:gd name="connsiteY9" fmla="*/ 197412 h 242604"/>
                      <a:gd name="connsiteX10" fmla="*/ 90242 w 1307634"/>
                      <a:gd name="connsiteY10" fmla="*/ 150265 h 242604"/>
                      <a:gd name="connsiteX11" fmla="*/ 123918 w 1307634"/>
                      <a:gd name="connsiteY11" fmla="*/ 96385 h 242604"/>
                      <a:gd name="connsiteX12" fmla="*/ 199688 w 1307634"/>
                      <a:gd name="connsiteY12" fmla="*/ 57657 h 242604"/>
                      <a:gd name="connsiteX13" fmla="*/ 123870 w 1307634"/>
                      <a:gd name="connsiteY13" fmla="*/ 0 h 242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07634" h="242604">
                        <a:moveTo>
                          <a:pt x="123870" y="0"/>
                        </a:moveTo>
                        <a:lnTo>
                          <a:pt x="1275998" y="0"/>
                        </a:lnTo>
                        <a:lnTo>
                          <a:pt x="1248694" y="42503"/>
                        </a:lnTo>
                        <a:cubicBezTo>
                          <a:pt x="1248694" y="59341"/>
                          <a:pt x="1295839" y="72812"/>
                          <a:pt x="1295839" y="89650"/>
                        </a:cubicBezTo>
                        <a:cubicBezTo>
                          <a:pt x="1301451" y="109856"/>
                          <a:pt x="1246729" y="127535"/>
                          <a:pt x="1243642" y="141847"/>
                        </a:cubicBezTo>
                        <a:cubicBezTo>
                          <a:pt x="1240555" y="156159"/>
                          <a:pt x="1271986" y="168507"/>
                          <a:pt x="1277318" y="175523"/>
                        </a:cubicBezTo>
                        <a:cubicBezTo>
                          <a:pt x="1276757" y="178329"/>
                          <a:pt x="1308188" y="226598"/>
                          <a:pt x="1307627" y="229404"/>
                        </a:cubicBezTo>
                        <a:lnTo>
                          <a:pt x="1275998" y="242604"/>
                        </a:lnTo>
                        <a:lnTo>
                          <a:pt x="123870" y="242604"/>
                        </a:lnTo>
                        <a:cubicBezTo>
                          <a:pt x="-84420" y="235072"/>
                          <a:pt x="34948" y="211960"/>
                          <a:pt x="26256" y="197412"/>
                        </a:cubicBezTo>
                        <a:cubicBezTo>
                          <a:pt x="17564" y="182864"/>
                          <a:pt x="73965" y="167103"/>
                          <a:pt x="90242" y="150265"/>
                        </a:cubicBezTo>
                        <a:cubicBezTo>
                          <a:pt x="106519" y="133427"/>
                          <a:pt x="115499" y="112662"/>
                          <a:pt x="123918" y="96385"/>
                        </a:cubicBezTo>
                        <a:cubicBezTo>
                          <a:pt x="132337" y="80108"/>
                          <a:pt x="199696" y="73721"/>
                          <a:pt x="199688" y="57657"/>
                        </a:cubicBezTo>
                        <a:cubicBezTo>
                          <a:pt x="200234" y="38438"/>
                          <a:pt x="123324" y="19219"/>
                          <a:pt x="123870" y="0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75000"/>
                      <a:lumOff val="25000"/>
                      <a:alpha val="33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1" name="ZoneTexte 67"/>
                  <p:cNvSpPr txBox="1"/>
                  <p:nvPr/>
                </p:nvSpPr>
                <p:spPr>
                  <a:xfrm rot="21426818">
                    <a:off x="464210" y="1728929"/>
                    <a:ext cx="2316989" cy="12869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дополнительное время на подготовку, 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но не более  </a:t>
                    </a:r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1,5</a:t>
                    </a:r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  часов</a:t>
                    </a:r>
                  </a:p>
                  <a:p>
                    <a:endParaRPr lang="en-US" sz="2400" b="1" dirty="0">
                      <a:solidFill>
                        <a:srgbClr val="002060"/>
                      </a:solidFill>
                      <a:latin typeface="Calibri" pitchFamily="34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12" name="ZoneTexte 67"/>
                  <p:cNvSpPr txBox="1"/>
                  <p:nvPr/>
                </p:nvSpPr>
                <p:spPr>
                  <a:xfrm>
                    <a:off x="3395604" y="1628953"/>
                    <a:ext cx="2316989" cy="156966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в одной аудитории </a:t>
                    </a:r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совместно с поступающими, 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не имеющими ограниченных возможностей здоровья</a:t>
                    </a:r>
                    <a:endParaRPr lang="en-US" sz="1200" b="1" dirty="0">
                      <a:solidFill>
                        <a:schemeClr val="bg2">
                          <a:lumMod val="25000"/>
                        </a:schemeClr>
                      </a:solidFill>
                      <a:latin typeface="Bad Script" pitchFamily="2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13" name="ZoneTexte 67"/>
                  <p:cNvSpPr txBox="1"/>
                  <p:nvPr/>
                </p:nvSpPr>
                <p:spPr>
                  <a:xfrm>
                    <a:off x="6418933" y="1601999"/>
                    <a:ext cx="2316989" cy="156966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присутствие </a:t>
                    </a:r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ассистента</a:t>
                    </a:r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, 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оказывающего поступающим необходимую техническую помощь </a:t>
                    </a:r>
                    <a:endParaRPr lang="en-US" sz="1200" b="1" dirty="0">
                      <a:solidFill>
                        <a:schemeClr val="bg2">
                          <a:lumMod val="25000"/>
                        </a:schemeClr>
                      </a:solidFill>
                      <a:latin typeface="Bad Script" pitchFamily="2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14" name="ZoneTexte 67"/>
                  <p:cNvSpPr txBox="1"/>
                  <p:nvPr/>
                </p:nvSpPr>
                <p:spPr>
                  <a:xfrm>
                    <a:off x="528786" y="4496590"/>
                    <a:ext cx="2316989" cy="13234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инструкция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 в печатном виде 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о порядке проведения вступительных испытаний</a:t>
                    </a:r>
                    <a:endParaRPr lang="en-US" sz="1200" b="1" dirty="0">
                      <a:solidFill>
                        <a:schemeClr val="bg2">
                          <a:lumMod val="25000"/>
                        </a:schemeClr>
                      </a:solidFill>
                      <a:latin typeface="Bad Script" pitchFamily="2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15" name="ZoneTexte 67"/>
                  <p:cNvSpPr txBox="1"/>
                  <p:nvPr/>
                </p:nvSpPr>
                <p:spPr>
                  <a:xfrm>
                    <a:off x="3314867" y="4671372"/>
                    <a:ext cx="2316989" cy="8309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беспрепятственный доступ  </a:t>
                    </a:r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поступающих</a:t>
                    </a:r>
                  </a:p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 в аудитории</a:t>
                    </a:r>
                    <a:endParaRPr lang="en-US" sz="1200" b="1" dirty="0">
                      <a:solidFill>
                        <a:schemeClr val="bg2">
                          <a:lumMod val="25000"/>
                        </a:schemeClr>
                      </a:solidFill>
                      <a:latin typeface="Bad Script" pitchFamily="2" charset="0"/>
                      <a:cs typeface="Calibri" pitchFamily="34" charset="0"/>
                    </a:endParaRPr>
                  </a:p>
                </p:txBody>
              </p:sp>
              <p:sp>
                <p:nvSpPr>
                  <p:cNvPr id="16" name="ZoneTexte 67"/>
                  <p:cNvSpPr txBox="1"/>
                  <p:nvPr/>
                </p:nvSpPr>
                <p:spPr>
                  <a:xfrm>
                    <a:off x="6512899" y="4143380"/>
                    <a:ext cx="2316989" cy="18158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3600">
                        <a:latin typeface="Lucida Handwriting" pitchFamily="66" charset="0"/>
                      </a:defRPr>
                    </a:lvl1pPr>
                  </a:lstStyle>
                  <a:p>
                    <a:r>
                      <a:rPr lang="ru-RU" sz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для глухих и слабослышащих обеспечивается наличие </a:t>
                    </a:r>
                    <a:r>
                      <a:rPr lang="ru-RU" sz="12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Bad Script" pitchFamily="2" charset="0"/>
                      </a:rPr>
                      <a:t>звукоусиливающей аппаратуры коллективного пользования</a:t>
                    </a:r>
                    <a:endParaRPr lang="en-US" sz="1200" b="1" dirty="0">
                      <a:solidFill>
                        <a:schemeClr val="bg2">
                          <a:lumMod val="25000"/>
                        </a:schemeClr>
                      </a:solidFill>
                      <a:latin typeface="Bad Script" pitchFamily="2" charset="0"/>
                      <a:cs typeface="Calibri" pitchFamily="34" charset="0"/>
                    </a:endParaRPr>
                  </a:p>
                </p:txBody>
              </p:sp>
            </p:grpSp>
          </p:grpSp>
          <p:sp>
            <p:nvSpPr>
              <p:cNvPr id="42" name="Rectangle 21"/>
              <p:cNvSpPr/>
              <p:nvPr/>
            </p:nvSpPr>
            <p:spPr>
              <a:xfrm>
                <a:off x="4963444" y="4558692"/>
                <a:ext cx="1585647" cy="351285"/>
              </a:xfrm>
              <a:custGeom>
                <a:avLst/>
                <a:gdLst>
                  <a:gd name="connsiteX0" fmla="*/ 0 w 1152128"/>
                  <a:gd name="connsiteY0" fmla="*/ 0 h 242604"/>
                  <a:gd name="connsiteX1" fmla="*/ 1152128 w 1152128"/>
                  <a:gd name="connsiteY1" fmla="*/ 0 h 242604"/>
                  <a:gd name="connsiteX2" fmla="*/ 1152128 w 1152128"/>
                  <a:gd name="connsiteY2" fmla="*/ 242604 h 242604"/>
                  <a:gd name="connsiteX3" fmla="*/ 0 w 1152128"/>
                  <a:gd name="connsiteY3" fmla="*/ 242604 h 242604"/>
                  <a:gd name="connsiteX4" fmla="*/ 0 w 1152128"/>
                  <a:gd name="connsiteY4" fmla="*/ 0 h 242604"/>
                  <a:gd name="connsiteX0" fmla="*/ 1637 w 1153765"/>
                  <a:gd name="connsiteY0" fmla="*/ 0 h 242604"/>
                  <a:gd name="connsiteX1" fmla="*/ 1153765 w 1153765"/>
                  <a:gd name="connsiteY1" fmla="*/ 0 h 242604"/>
                  <a:gd name="connsiteX2" fmla="*/ 1153765 w 1153765"/>
                  <a:gd name="connsiteY2" fmla="*/ 242604 h 242604"/>
                  <a:gd name="connsiteX3" fmla="*/ 1637 w 1153765"/>
                  <a:gd name="connsiteY3" fmla="*/ 242604 h 242604"/>
                  <a:gd name="connsiteX4" fmla="*/ 0 w 1153765"/>
                  <a:gd name="connsiteY4" fmla="*/ 57657 h 242604"/>
                  <a:gd name="connsiteX5" fmla="*/ 1637 w 1153765"/>
                  <a:gd name="connsiteY5" fmla="*/ 0 h 242604"/>
                  <a:gd name="connsiteX0" fmla="*/ 85266 w 1237394"/>
                  <a:gd name="connsiteY0" fmla="*/ 0 h 242604"/>
                  <a:gd name="connsiteX1" fmla="*/ 1237394 w 1237394"/>
                  <a:gd name="connsiteY1" fmla="*/ 0 h 242604"/>
                  <a:gd name="connsiteX2" fmla="*/ 1237394 w 1237394"/>
                  <a:gd name="connsiteY2" fmla="*/ 242604 h 242604"/>
                  <a:gd name="connsiteX3" fmla="*/ 85266 w 1237394"/>
                  <a:gd name="connsiteY3" fmla="*/ 242604 h 242604"/>
                  <a:gd name="connsiteX4" fmla="*/ 85314 w 1237394"/>
                  <a:gd name="connsiteY4" fmla="*/ 96385 h 242604"/>
                  <a:gd name="connsiteX5" fmla="*/ 83629 w 1237394"/>
                  <a:gd name="connsiteY5" fmla="*/ 57657 h 242604"/>
                  <a:gd name="connsiteX6" fmla="*/ 85266 w 1237394"/>
                  <a:gd name="connsiteY6" fmla="*/ 0 h 242604"/>
                  <a:gd name="connsiteX0" fmla="*/ 105071 w 1257199"/>
                  <a:gd name="connsiteY0" fmla="*/ 0 h 242604"/>
                  <a:gd name="connsiteX1" fmla="*/ 1257199 w 1257199"/>
                  <a:gd name="connsiteY1" fmla="*/ 0 h 242604"/>
                  <a:gd name="connsiteX2" fmla="*/ 1257199 w 1257199"/>
                  <a:gd name="connsiteY2" fmla="*/ 242604 h 242604"/>
                  <a:gd name="connsiteX3" fmla="*/ 105071 w 1257199"/>
                  <a:gd name="connsiteY3" fmla="*/ 242604 h 242604"/>
                  <a:gd name="connsiteX4" fmla="*/ 52921 w 1257199"/>
                  <a:gd name="connsiteY4" fmla="*/ 155317 h 242604"/>
                  <a:gd name="connsiteX5" fmla="*/ 105119 w 1257199"/>
                  <a:gd name="connsiteY5" fmla="*/ 96385 h 242604"/>
                  <a:gd name="connsiteX6" fmla="*/ 103434 w 1257199"/>
                  <a:gd name="connsiteY6" fmla="*/ 57657 h 242604"/>
                  <a:gd name="connsiteX7" fmla="*/ 105071 w 1257199"/>
                  <a:gd name="connsiteY7" fmla="*/ 0 h 242604"/>
                  <a:gd name="connsiteX0" fmla="*/ 123870 w 1275998"/>
                  <a:gd name="connsiteY0" fmla="*/ 0 h 242604"/>
                  <a:gd name="connsiteX1" fmla="*/ 1275998 w 1275998"/>
                  <a:gd name="connsiteY1" fmla="*/ 0 h 242604"/>
                  <a:gd name="connsiteX2" fmla="*/ 1275998 w 1275998"/>
                  <a:gd name="connsiteY2" fmla="*/ 242604 h 242604"/>
                  <a:gd name="connsiteX3" fmla="*/ 123870 w 1275998"/>
                  <a:gd name="connsiteY3" fmla="*/ 242604 h 242604"/>
                  <a:gd name="connsiteX4" fmla="*/ 26256 w 1275998"/>
                  <a:gd name="connsiteY4" fmla="*/ 197412 h 242604"/>
                  <a:gd name="connsiteX5" fmla="*/ 71720 w 1275998"/>
                  <a:gd name="connsiteY5" fmla="*/ 155317 h 242604"/>
                  <a:gd name="connsiteX6" fmla="*/ 123918 w 1275998"/>
                  <a:gd name="connsiteY6" fmla="*/ 96385 h 242604"/>
                  <a:gd name="connsiteX7" fmla="*/ 122233 w 1275998"/>
                  <a:gd name="connsiteY7" fmla="*/ 57657 h 242604"/>
                  <a:gd name="connsiteX8" fmla="*/ 123870 w 1275998"/>
                  <a:gd name="connsiteY8" fmla="*/ 0 h 242604"/>
                  <a:gd name="connsiteX0" fmla="*/ 123870 w 1275998"/>
                  <a:gd name="connsiteY0" fmla="*/ 0 h 242604"/>
                  <a:gd name="connsiteX1" fmla="*/ 1275998 w 1275998"/>
                  <a:gd name="connsiteY1" fmla="*/ 0 h 242604"/>
                  <a:gd name="connsiteX2" fmla="*/ 1275998 w 1275998"/>
                  <a:gd name="connsiteY2" fmla="*/ 242604 h 242604"/>
                  <a:gd name="connsiteX3" fmla="*/ 123870 w 1275998"/>
                  <a:gd name="connsiteY3" fmla="*/ 242604 h 242604"/>
                  <a:gd name="connsiteX4" fmla="*/ 26256 w 1275998"/>
                  <a:gd name="connsiteY4" fmla="*/ 197412 h 242604"/>
                  <a:gd name="connsiteX5" fmla="*/ 71720 w 1275998"/>
                  <a:gd name="connsiteY5" fmla="*/ 155317 h 242604"/>
                  <a:gd name="connsiteX6" fmla="*/ 123918 w 1275998"/>
                  <a:gd name="connsiteY6" fmla="*/ 96385 h 242604"/>
                  <a:gd name="connsiteX7" fmla="*/ 199688 w 1275998"/>
                  <a:gd name="connsiteY7" fmla="*/ 57657 h 242604"/>
                  <a:gd name="connsiteX8" fmla="*/ 123870 w 1275998"/>
                  <a:gd name="connsiteY8" fmla="*/ 0 h 242604"/>
                  <a:gd name="connsiteX0" fmla="*/ 123870 w 1275998"/>
                  <a:gd name="connsiteY0" fmla="*/ 0 h 242604"/>
                  <a:gd name="connsiteX1" fmla="*/ 1275998 w 1275998"/>
                  <a:gd name="connsiteY1" fmla="*/ 0 h 242604"/>
                  <a:gd name="connsiteX2" fmla="*/ 1275998 w 1275998"/>
                  <a:gd name="connsiteY2" fmla="*/ 242604 h 242604"/>
                  <a:gd name="connsiteX3" fmla="*/ 123870 w 1275998"/>
                  <a:gd name="connsiteY3" fmla="*/ 242604 h 242604"/>
                  <a:gd name="connsiteX4" fmla="*/ 26256 w 1275998"/>
                  <a:gd name="connsiteY4" fmla="*/ 197412 h 242604"/>
                  <a:gd name="connsiteX5" fmla="*/ 90242 w 1275998"/>
                  <a:gd name="connsiteY5" fmla="*/ 150265 h 242604"/>
                  <a:gd name="connsiteX6" fmla="*/ 123918 w 1275998"/>
                  <a:gd name="connsiteY6" fmla="*/ 96385 h 242604"/>
                  <a:gd name="connsiteX7" fmla="*/ 199688 w 1275998"/>
                  <a:gd name="connsiteY7" fmla="*/ 57657 h 242604"/>
                  <a:gd name="connsiteX8" fmla="*/ 123870 w 1275998"/>
                  <a:gd name="connsiteY8" fmla="*/ 0 h 242604"/>
                  <a:gd name="connsiteX0" fmla="*/ 123870 w 1277318"/>
                  <a:gd name="connsiteY0" fmla="*/ 0 h 242604"/>
                  <a:gd name="connsiteX1" fmla="*/ 1275998 w 1277318"/>
                  <a:gd name="connsiteY1" fmla="*/ 0 h 242604"/>
                  <a:gd name="connsiteX2" fmla="*/ 1277318 w 1277318"/>
                  <a:gd name="connsiteY2" fmla="*/ 47554 h 242604"/>
                  <a:gd name="connsiteX3" fmla="*/ 1275998 w 1277318"/>
                  <a:gd name="connsiteY3" fmla="*/ 242604 h 242604"/>
                  <a:gd name="connsiteX4" fmla="*/ 123870 w 1277318"/>
                  <a:gd name="connsiteY4" fmla="*/ 242604 h 242604"/>
                  <a:gd name="connsiteX5" fmla="*/ 26256 w 1277318"/>
                  <a:gd name="connsiteY5" fmla="*/ 197412 h 242604"/>
                  <a:gd name="connsiteX6" fmla="*/ 90242 w 1277318"/>
                  <a:gd name="connsiteY6" fmla="*/ 150265 h 242604"/>
                  <a:gd name="connsiteX7" fmla="*/ 123918 w 1277318"/>
                  <a:gd name="connsiteY7" fmla="*/ 96385 h 242604"/>
                  <a:gd name="connsiteX8" fmla="*/ 199688 w 1277318"/>
                  <a:gd name="connsiteY8" fmla="*/ 57657 h 242604"/>
                  <a:gd name="connsiteX9" fmla="*/ 123870 w 1277318"/>
                  <a:gd name="connsiteY9" fmla="*/ 0 h 242604"/>
                  <a:gd name="connsiteX0" fmla="*/ 123870 w 1277318"/>
                  <a:gd name="connsiteY0" fmla="*/ 0 h 242604"/>
                  <a:gd name="connsiteX1" fmla="*/ 1275998 w 1277318"/>
                  <a:gd name="connsiteY1" fmla="*/ 0 h 242604"/>
                  <a:gd name="connsiteX2" fmla="*/ 1277318 w 1277318"/>
                  <a:gd name="connsiteY2" fmla="*/ 47554 h 242604"/>
                  <a:gd name="connsiteX3" fmla="*/ 1277318 w 1277318"/>
                  <a:gd name="connsiteY3" fmla="*/ 175523 h 242604"/>
                  <a:gd name="connsiteX4" fmla="*/ 1275998 w 1277318"/>
                  <a:gd name="connsiteY4" fmla="*/ 242604 h 242604"/>
                  <a:gd name="connsiteX5" fmla="*/ 123870 w 1277318"/>
                  <a:gd name="connsiteY5" fmla="*/ 242604 h 242604"/>
                  <a:gd name="connsiteX6" fmla="*/ 26256 w 1277318"/>
                  <a:gd name="connsiteY6" fmla="*/ 197412 h 242604"/>
                  <a:gd name="connsiteX7" fmla="*/ 90242 w 1277318"/>
                  <a:gd name="connsiteY7" fmla="*/ 150265 h 242604"/>
                  <a:gd name="connsiteX8" fmla="*/ 123918 w 1277318"/>
                  <a:gd name="connsiteY8" fmla="*/ 96385 h 242604"/>
                  <a:gd name="connsiteX9" fmla="*/ 199688 w 1277318"/>
                  <a:gd name="connsiteY9" fmla="*/ 57657 h 242604"/>
                  <a:gd name="connsiteX10" fmla="*/ 123870 w 1277318"/>
                  <a:gd name="connsiteY10" fmla="*/ 0 h 242604"/>
                  <a:gd name="connsiteX0" fmla="*/ 123870 w 1277318"/>
                  <a:gd name="connsiteY0" fmla="*/ 0 h 242604"/>
                  <a:gd name="connsiteX1" fmla="*/ 1275998 w 1277318"/>
                  <a:gd name="connsiteY1" fmla="*/ 0 h 242604"/>
                  <a:gd name="connsiteX2" fmla="*/ 1277318 w 1277318"/>
                  <a:gd name="connsiteY2" fmla="*/ 47554 h 242604"/>
                  <a:gd name="connsiteX3" fmla="*/ 1277317 w 1277318"/>
                  <a:gd name="connsiteY3" fmla="*/ 98069 h 242604"/>
                  <a:gd name="connsiteX4" fmla="*/ 1277318 w 1277318"/>
                  <a:gd name="connsiteY4" fmla="*/ 175523 h 242604"/>
                  <a:gd name="connsiteX5" fmla="*/ 1275998 w 1277318"/>
                  <a:gd name="connsiteY5" fmla="*/ 242604 h 242604"/>
                  <a:gd name="connsiteX6" fmla="*/ 123870 w 1277318"/>
                  <a:gd name="connsiteY6" fmla="*/ 242604 h 242604"/>
                  <a:gd name="connsiteX7" fmla="*/ 26256 w 1277318"/>
                  <a:gd name="connsiteY7" fmla="*/ 197412 h 242604"/>
                  <a:gd name="connsiteX8" fmla="*/ 90242 w 1277318"/>
                  <a:gd name="connsiteY8" fmla="*/ 150265 h 242604"/>
                  <a:gd name="connsiteX9" fmla="*/ 123918 w 1277318"/>
                  <a:gd name="connsiteY9" fmla="*/ 96385 h 242604"/>
                  <a:gd name="connsiteX10" fmla="*/ 199688 w 1277318"/>
                  <a:gd name="connsiteY10" fmla="*/ 57657 h 242604"/>
                  <a:gd name="connsiteX11" fmla="*/ 123870 w 1277318"/>
                  <a:gd name="connsiteY11" fmla="*/ 0 h 242604"/>
                  <a:gd name="connsiteX0" fmla="*/ 123870 w 1277318"/>
                  <a:gd name="connsiteY0" fmla="*/ 0 h 242604"/>
                  <a:gd name="connsiteX1" fmla="*/ 1275998 w 1277318"/>
                  <a:gd name="connsiteY1" fmla="*/ 0 h 242604"/>
                  <a:gd name="connsiteX2" fmla="*/ 1248694 w 1277318"/>
                  <a:gd name="connsiteY2" fmla="*/ 42503 h 242604"/>
                  <a:gd name="connsiteX3" fmla="*/ 1277317 w 1277318"/>
                  <a:gd name="connsiteY3" fmla="*/ 98069 h 242604"/>
                  <a:gd name="connsiteX4" fmla="*/ 1277318 w 1277318"/>
                  <a:gd name="connsiteY4" fmla="*/ 175523 h 242604"/>
                  <a:gd name="connsiteX5" fmla="*/ 1275998 w 1277318"/>
                  <a:gd name="connsiteY5" fmla="*/ 242604 h 242604"/>
                  <a:gd name="connsiteX6" fmla="*/ 123870 w 1277318"/>
                  <a:gd name="connsiteY6" fmla="*/ 242604 h 242604"/>
                  <a:gd name="connsiteX7" fmla="*/ 26256 w 1277318"/>
                  <a:gd name="connsiteY7" fmla="*/ 197412 h 242604"/>
                  <a:gd name="connsiteX8" fmla="*/ 90242 w 1277318"/>
                  <a:gd name="connsiteY8" fmla="*/ 150265 h 242604"/>
                  <a:gd name="connsiteX9" fmla="*/ 123918 w 1277318"/>
                  <a:gd name="connsiteY9" fmla="*/ 96385 h 242604"/>
                  <a:gd name="connsiteX10" fmla="*/ 199688 w 1277318"/>
                  <a:gd name="connsiteY10" fmla="*/ 57657 h 242604"/>
                  <a:gd name="connsiteX11" fmla="*/ 123870 w 1277318"/>
                  <a:gd name="connsiteY11" fmla="*/ 0 h 242604"/>
                  <a:gd name="connsiteX0" fmla="*/ 123870 w 1295839"/>
                  <a:gd name="connsiteY0" fmla="*/ 0 h 242604"/>
                  <a:gd name="connsiteX1" fmla="*/ 1275998 w 1295839"/>
                  <a:gd name="connsiteY1" fmla="*/ 0 h 242604"/>
                  <a:gd name="connsiteX2" fmla="*/ 1248694 w 1295839"/>
                  <a:gd name="connsiteY2" fmla="*/ 42503 h 242604"/>
                  <a:gd name="connsiteX3" fmla="*/ 1295839 w 1295839"/>
                  <a:gd name="connsiteY3" fmla="*/ 89650 h 242604"/>
                  <a:gd name="connsiteX4" fmla="*/ 1277318 w 1295839"/>
                  <a:gd name="connsiteY4" fmla="*/ 175523 h 242604"/>
                  <a:gd name="connsiteX5" fmla="*/ 1275998 w 1295839"/>
                  <a:gd name="connsiteY5" fmla="*/ 242604 h 242604"/>
                  <a:gd name="connsiteX6" fmla="*/ 123870 w 1295839"/>
                  <a:gd name="connsiteY6" fmla="*/ 242604 h 242604"/>
                  <a:gd name="connsiteX7" fmla="*/ 26256 w 1295839"/>
                  <a:gd name="connsiteY7" fmla="*/ 197412 h 242604"/>
                  <a:gd name="connsiteX8" fmla="*/ 90242 w 1295839"/>
                  <a:gd name="connsiteY8" fmla="*/ 150265 h 242604"/>
                  <a:gd name="connsiteX9" fmla="*/ 123918 w 1295839"/>
                  <a:gd name="connsiteY9" fmla="*/ 96385 h 242604"/>
                  <a:gd name="connsiteX10" fmla="*/ 199688 w 1295839"/>
                  <a:gd name="connsiteY10" fmla="*/ 57657 h 242604"/>
                  <a:gd name="connsiteX11" fmla="*/ 123870 w 1295839"/>
                  <a:gd name="connsiteY11" fmla="*/ 0 h 242604"/>
                  <a:gd name="connsiteX0" fmla="*/ 123870 w 1296242"/>
                  <a:gd name="connsiteY0" fmla="*/ 0 h 242604"/>
                  <a:gd name="connsiteX1" fmla="*/ 1275998 w 1296242"/>
                  <a:gd name="connsiteY1" fmla="*/ 0 h 242604"/>
                  <a:gd name="connsiteX2" fmla="*/ 1248694 w 1296242"/>
                  <a:gd name="connsiteY2" fmla="*/ 42503 h 242604"/>
                  <a:gd name="connsiteX3" fmla="*/ 1295839 w 1296242"/>
                  <a:gd name="connsiteY3" fmla="*/ 89650 h 242604"/>
                  <a:gd name="connsiteX4" fmla="*/ 1243642 w 1296242"/>
                  <a:gd name="connsiteY4" fmla="*/ 141847 h 242604"/>
                  <a:gd name="connsiteX5" fmla="*/ 1277318 w 1296242"/>
                  <a:gd name="connsiteY5" fmla="*/ 175523 h 242604"/>
                  <a:gd name="connsiteX6" fmla="*/ 1275998 w 1296242"/>
                  <a:gd name="connsiteY6" fmla="*/ 242604 h 242604"/>
                  <a:gd name="connsiteX7" fmla="*/ 123870 w 1296242"/>
                  <a:gd name="connsiteY7" fmla="*/ 242604 h 242604"/>
                  <a:gd name="connsiteX8" fmla="*/ 26256 w 1296242"/>
                  <a:gd name="connsiteY8" fmla="*/ 197412 h 242604"/>
                  <a:gd name="connsiteX9" fmla="*/ 90242 w 1296242"/>
                  <a:gd name="connsiteY9" fmla="*/ 150265 h 242604"/>
                  <a:gd name="connsiteX10" fmla="*/ 123918 w 1296242"/>
                  <a:gd name="connsiteY10" fmla="*/ 96385 h 242604"/>
                  <a:gd name="connsiteX11" fmla="*/ 199688 w 1296242"/>
                  <a:gd name="connsiteY11" fmla="*/ 57657 h 242604"/>
                  <a:gd name="connsiteX12" fmla="*/ 123870 w 1296242"/>
                  <a:gd name="connsiteY12" fmla="*/ 0 h 242604"/>
                  <a:gd name="connsiteX0" fmla="*/ 123870 w 1307634"/>
                  <a:gd name="connsiteY0" fmla="*/ 0 h 242604"/>
                  <a:gd name="connsiteX1" fmla="*/ 1275998 w 1307634"/>
                  <a:gd name="connsiteY1" fmla="*/ 0 h 242604"/>
                  <a:gd name="connsiteX2" fmla="*/ 1248694 w 1307634"/>
                  <a:gd name="connsiteY2" fmla="*/ 42503 h 242604"/>
                  <a:gd name="connsiteX3" fmla="*/ 1295839 w 1307634"/>
                  <a:gd name="connsiteY3" fmla="*/ 89650 h 242604"/>
                  <a:gd name="connsiteX4" fmla="*/ 1243642 w 1307634"/>
                  <a:gd name="connsiteY4" fmla="*/ 141847 h 242604"/>
                  <a:gd name="connsiteX5" fmla="*/ 1277318 w 1307634"/>
                  <a:gd name="connsiteY5" fmla="*/ 175523 h 242604"/>
                  <a:gd name="connsiteX6" fmla="*/ 1307627 w 1307634"/>
                  <a:gd name="connsiteY6" fmla="*/ 229404 h 242604"/>
                  <a:gd name="connsiteX7" fmla="*/ 1275998 w 1307634"/>
                  <a:gd name="connsiteY7" fmla="*/ 242604 h 242604"/>
                  <a:gd name="connsiteX8" fmla="*/ 123870 w 1307634"/>
                  <a:gd name="connsiteY8" fmla="*/ 242604 h 242604"/>
                  <a:gd name="connsiteX9" fmla="*/ 26256 w 1307634"/>
                  <a:gd name="connsiteY9" fmla="*/ 197412 h 242604"/>
                  <a:gd name="connsiteX10" fmla="*/ 90242 w 1307634"/>
                  <a:gd name="connsiteY10" fmla="*/ 150265 h 242604"/>
                  <a:gd name="connsiteX11" fmla="*/ 123918 w 1307634"/>
                  <a:gd name="connsiteY11" fmla="*/ 96385 h 242604"/>
                  <a:gd name="connsiteX12" fmla="*/ 199688 w 1307634"/>
                  <a:gd name="connsiteY12" fmla="*/ 57657 h 242604"/>
                  <a:gd name="connsiteX13" fmla="*/ 123870 w 1307634"/>
                  <a:gd name="connsiteY13" fmla="*/ 0 h 24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7634" h="242604">
                    <a:moveTo>
                      <a:pt x="123870" y="0"/>
                    </a:moveTo>
                    <a:lnTo>
                      <a:pt x="1275998" y="0"/>
                    </a:lnTo>
                    <a:lnTo>
                      <a:pt x="1248694" y="42503"/>
                    </a:lnTo>
                    <a:cubicBezTo>
                      <a:pt x="1248694" y="59341"/>
                      <a:pt x="1295839" y="72812"/>
                      <a:pt x="1295839" y="89650"/>
                    </a:cubicBezTo>
                    <a:cubicBezTo>
                      <a:pt x="1301451" y="109856"/>
                      <a:pt x="1246729" y="127535"/>
                      <a:pt x="1243642" y="141847"/>
                    </a:cubicBezTo>
                    <a:cubicBezTo>
                      <a:pt x="1240555" y="156159"/>
                      <a:pt x="1271986" y="168507"/>
                      <a:pt x="1277318" y="175523"/>
                    </a:cubicBezTo>
                    <a:cubicBezTo>
                      <a:pt x="1276757" y="178329"/>
                      <a:pt x="1308188" y="226598"/>
                      <a:pt x="1307627" y="229404"/>
                    </a:cubicBezTo>
                    <a:lnTo>
                      <a:pt x="1275998" y="242604"/>
                    </a:lnTo>
                    <a:lnTo>
                      <a:pt x="123870" y="242604"/>
                    </a:lnTo>
                    <a:cubicBezTo>
                      <a:pt x="-84420" y="235072"/>
                      <a:pt x="34948" y="211960"/>
                      <a:pt x="26256" y="197412"/>
                    </a:cubicBezTo>
                    <a:cubicBezTo>
                      <a:pt x="17564" y="182864"/>
                      <a:pt x="73965" y="167103"/>
                      <a:pt x="90242" y="150265"/>
                    </a:cubicBezTo>
                    <a:cubicBezTo>
                      <a:pt x="106519" y="133427"/>
                      <a:pt x="115499" y="112662"/>
                      <a:pt x="123918" y="96385"/>
                    </a:cubicBezTo>
                    <a:cubicBezTo>
                      <a:pt x="132337" y="80108"/>
                      <a:pt x="199696" y="73721"/>
                      <a:pt x="199688" y="57657"/>
                    </a:cubicBezTo>
                    <a:cubicBezTo>
                      <a:pt x="200234" y="38438"/>
                      <a:pt x="123324" y="19219"/>
                      <a:pt x="123870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  <a:lumOff val="25000"/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8" name="Group 193">
            <a:extLst>
              <a:ext uri="{FF2B5EF4-FFF2-40B4-BE49-F238E27FC236}">
                <a16:creationId xmlns="" xmlns:a16="http://schemas.microsoft.com/office/drawing/2014/main" id="{772CDA13-F73D-4965-A85E-D04A954DF5CC}"/>
              </a:ext>
            </a:extLst>
          </p:cNvPr>
          <p:cNvGrpSpPr/>
          <p:nvPr/>
        </p:nvGrpSpPr>
        <p:grpSpPr>
          <a:xfrm rot="7747696">
            <a:off x="6490528" y="957969"/>
            <a:ext cx="2571768" cy="214316"/>
            <a:chOff x="927487" y="5227103"/>
            <a:chExt cx="7262884" cy="483477"/>
          </a:xfrm>
        </p:grpSpPr>
        <p:sp>
          <p:nvSpPr>
            <p:cNvPr id="49" name="Freeform: Shape 58">
              <a:extLst>
                <a:ext uri="{FF2B5EF4-FFF2-40B4-BE49-F238E27FC236}">
                  <a16:creationId xmlns="" xmlns:a16="http://schemas.microsoft.com/office/drawing/2014/main" id="{3C332981-58FF-4715-9887-01A4309FB94F}"/>
                </a:ext>
              </a:extLst>
            </p:cNvPr>
            <p:cNvSpPr/>
            <p:nvPr/>
          </p:nvSpPr>
          <p:spPr>
            <a:xfrm rot="10800000">
              <a:off x="4269576" y="5227103"/>
              <a:ext cx="3920795" cy="483476"/>
            </a:xfrm>
            <a:custGeom>
              <a:avLst/>
              <a:gdLst>
                <a:gd name="connsiteX0" fmla="*/ 602581 w 3920795"/>
                <a:gd name="connsiteY0" fmla="*/ 0 h 483476"/>
                <a:gd name="connsiteX1" fmla="*/ 3577361 w 3920795"/>
                <a:gd name="connsiteY1" fmla="*/ 0 h 483476"/>
                <a:gd name="connsiteX2" fmla="*/ 3648822 w 3920795"/>
                <a:gd name="connsiteY2" fmla="*/ 0 h 483476"/>
                <a:gd name="connsiteX3" fmla="*/ 3677133 w 3920795"/>
                <a:gd name="connsiteY3" fmla="*/ 0 h 483476"/>
                <a:gd name="connsiteX4" fmla="*/ 3708958 w 3920795"/>
                <a:gd name="connsiteY4" fmla="*/ 0 h 483476"/>
                <a:gd name="connsiteX5" fmla="*/ 3737269 w 3920795"/>
                <a:gd name="connsiteY5" fmla="*/ 0 h 483476"/>
                <a:gd name="connsiteX6" fmla="*/ 3769289 w 3920795"/>
                <a:gd name="connsiteY6" fmla="*/ 0 h 483476"/>
                <a:gd name="connsiteX7" fmla="*/ 3797600 w 3920795"/>
                <a:gd name="connsiteY7" fmla="*/ 0 h 483476"/>
                <a:gd name="connsiteX8" fmla="*/ 3829425 w 3920795"/>
                <a:gd name="connsiteY8" fmla="*/ 0 h 483476"/>
                <a:gd name="connsiteX9" fmla="*/ 3857736 w 3920795"/>
                <a:gd name="connsiteY9" fmla="*/ 0 h 483476"/>
                <a:gd name="connsiteX10" fmla="*/ 3920795 w 3920795"/>
                <a:gd name="connsiteY10" fmla="*/ 0 h 483476"/>
                <a:gd name="connsiteX11" fmla="*/ 3920795 w 3920795"/>
                <a:gd name="connsiteY11" fmla="*/ 483476 h 483476"/>
                <a:gd name="connsiteX12" fmla="*/ 3857541 w 3920795"/>
                <a:gd name="connsiteY12" fmla="*/ 483476 h 483476"/>
                <a:gd name="connsiteX13" fmla="*/ 3829230 w 3920795"/>
                <a:gd name="connsiteY13" fmla="*/ 483476 h 483476"/>
                <a:gd name="connsiteX14" fmla="*/ 3797405 w 3920795"/>
                <a:gd name="connsiteY14" fmla="*/ 483476 h 483476"/>
                <a:gd name="connsiteX15" fmla="*/ 3769094 w 3920795"/>
                <a:gd name="connsiteY15" fmla="*/ 483476 h 483476"/>
                <a:gd name="connsiteX16" fmla="*/ 3737269 w 3920795"/>
                <a:gd name="connsiteY16" fmla="*/ 483476 h 483476"/>
                <a:gd name="connsiteX17" fmla="*/ 3708958 w 3920795"/>
                <a:gd name="connsiteY17" fmla="*/ 483476 h 483476"/>
                <a:gd name="connsiteX18" fmla="*/ 3676937 w 3920795"/>
                <a:gd name="connsiteY18" fmla="*/ 483476 h 483476"/>
                <a:gd name="connsiteX19" fmla="*/ 3648627 w 3920795"/>
                <a:gd name="connsiteY19" fmla="*/ 483476 h 483476"/>
                <a:gd name="connsiteX20" fmla="*/ 3577166 w 3920795"/>
                <a:gd name="connsiteY20" fmla="*/ 483476 h 483476"/>
                <a:gd name="connsiteX21" fmla="*/ 602581 w 3920795"/>
                <a:gd name="connsiteY21" fmla="*/ 483476 h 483476"/>
                <a:gd name="connsiteX22" fmla="*/ 511596 w 3920795"/>
                <a:gd name="connsiteY22" fmla="*/ 448961 h 483476"/>
                <a:gd name="connsiteX23" fmla="*/ 196467 w 3920795"/>
                <a:gd name="connsiteY23" fmla="*/ 329614 h 483476"/>
                <a:gd name="connsiteX24" fmla="*/ 12740 w 3920795"/>
                <a:gd name="connsiteY24" fmla="*/ 259980 h 483476"/>
                <a:gd name="connsiteX25" fmla="*/ 12740 w 3920795"/>
                <a:gd name="connsiteY25" fmla="*/ 223496 h 483476"/>
                <a:gd name="connsiteX26" fmla="*/ 196467 w 3920795"/>
                <a:gd name="connsiteY26" fmla="*/ 153862 h 483476"/>
                <a:gd name="connsiteX27" fmla="*/ 511596 w 3920795"/>
                <a:gd name="connsiteY27" fmla="*/ 34515 h 48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20795" h="483476">
                  <a:moveTo>
                    <a:pt x="602581" y="0"/>
                  </a:moveTo>
                  <a:lnTo>
                    <a:pt x="3577361" y="0"/>
                  </a:lnTo>
                  <a:lnTo>
                    <a:pt x="3648822" y="0"/>
                  </a:lnTo>
                  <a:lnTo>
                    <a:pt x="3677133" y="0"/>
                  </a:lnTo>
                  <a:lnTo>
                    <a:pt x="3708958" y="0"/>
                  </a:lnTo>
                  <a:lnTo>
                    <a:pt x="3737269" y="0"/>
                  </a:lnTo>
                  <a:lnTo>
                    <a:pt x="3769289" y="0"/>
                  </a:lnTo>
                  <a:lnTo>
                    <a:pt x="3797600" y="0"/>
                  </a:lnTo>
                  <a:lnTo>
                    <a:pt x="3829425" y="0"/>
                  </a:lnTo>
                  <a:lnTo>
                    <a:pt x="3857736" y="0"/>
                  </a:lnTo>
                  <a:lnTo>
                    <a:pt x="3920795" y="0"/>
                  </a:lnTo>
                  <a:lnTo>
                    <a:pt x="3920795" y="483476"/>
                  </a:lnTo>
                  <a:lnTo>
                    <a:pt x="3857541" y="483476"/>
                  </a:lnTo>
                  <a:lnTo>
                    <a:pt x="3829230" y="483476"/>
                  </a:lnTo>
                  <a:lnTo>
                    <a:pt x="3797405" y="483476"/>
                  </a:lnTo>
                  <a:lnTo>
                    <a:pt x="3769094" y="483476"/>
                  </a:lnTo>
                  <a:lnTo>
                    <a:pt x="3737269" y="483476"/>
                  </a:lnTo>
                  <a:lnTo>
                    <a:pt x="3708958" y="483476"/>
                  </a:lnTo>
                  <a:lnTo>
                    <a:pt x="3676937" y="483476"/>
                  </a:lnTo>
                  <a:lnTo>
                    <a:pt x="3648627" y="483476"/>
                  </a:lnTo>
                  <a:lnTo>
                    <a:pt x="3577166" y="483476"/>
                  </a:lnTo>
                  <a:lnTo>
                    <a:pt x="602581" y="483476"/>
                  </a:lnTo>
                  <a:lnTo>
                    <a:pt x="511596" y="448961"/>
                  </a:lnTo>
                  <a:lnTo>
                    <a:pt x="196467" y="329614"/>
                  </a:lnTo>
                  <a:lnTo>
                    <a:pt x="12740" y="259980"/>
                  </a:lnTo>
                  <a:cubicBezTo>
                    <a:pt x="-4247" y="253422"/>
                    <a:pt x="-4247" y="229920"/>
                    <a:pt x="12740" y="223496"/>
                  </a:cubicBezTo>
                  <a:lnTo>
                    <a:pt x="196467" y="153862"/>
                  </a:lnTo>
                  <a:lnTo>
                    <a:pt x="511596" y="34515"/>
                  </a:lnTo>
                  <a:close/>
                </a:path>
              </a:pathLst>
            </a:custGeom>
            <a:solidFill>
              <a:srgbClr val="EED6C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Freeform: Shape 59">
              <a:extLst>
                <a:ext uri="{FF2B5EF4-FFF2-40B4-BE49-F238E27FC236}">
                  <a16:creationId xmlns="" xmlns:a16="http://schemas.microsoft.com/office/drawing/2014/main" id="{F1039FC1-DDD6-4AD2-A839-3081AD40418C}"/>
                </a:ext>
              </a:extLst>
            </p:cNvPr>
            <p:cNvSpPr/>
            <p:nvPr/>
          </p:nvSpPr>
          <p:spPr>
            <a:xfrm rot="10800000">
              <a:off x="7980962" y="5381368"/>
              <a:ext cx="209060" cy="175466"/>
            </a:xfrm>
            <a:custGeom>
              <a:avLst/>
              <a:gdLst>
                <a:gd name="connsiteX0" fmla="*/ 196428 w 209060"/>
                <a:gd name="connsiteY0" fmla="*/ 0 h 175466"/>
                <a:gd name="connsiteX1" fmla="*/ 209060 w 209060"/>
                <a:gd name="connsiteY1" fmla="*/ 86996 h 175466"/>
                <a:gd name="connsiteX2" fmla="*/ 196233 w 209060"/>
                <a:gd name="connsiteY2" fmla="*/ 175466 h 175466"/>
                <a:gd name="connsiteX3" fmla="*/ 12466 w 209060"/>
                <a:gd name="connsiteY3" fmla="*/ 105413 h 175466"/>
                <a:gd name="connsiteX4" fmla="*/ 0 w 209060"/>
                <a:gd name="connsiteY4" fmla="*/ 87445 h 175466"/>
                <a:gd name="connsiteX5" fmla="*/ 12391 w 209060"/>
                <a:gd name="connsiteY5" fmla="*/ 69751 h 175466"/>
                <a:gd name="connsiteX6" fmla="*/ 196118 w 209060"/>
                <a:gd name="connsiteY6" fmla="*/ 117 h 17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60" h="175466">
                  <a:moveTo>
                    <a:pt x="196428" y="0"/>
                  </a:moveTo>
                  <a:lnTo>
                    <a:pt x="209060" y="86996"/>
                  </a:lnTo>
                  <a:cubicBezTo>
                    <a:pt x="209060" y="118478"/>
                    <a:pt x="204491" y="148339"/>
                    <a:pt x="196233" y="175466"/>
                  </a:cubicBezTo>
                  <a:lnTo>
                    <a:pt x="12466" y="105413"/>
                  </a:lnTo>
                  <a:lnTo>
                    <a:pt x="0" y="87445"/>
                  </a:lnTo>
                  <a:lnTo>
                    <a:pt x="12391" y="69751"/>
                  </a:lnTo>
                  <a:lnTo>
                    <a:pt x="196118" y="117"/>
                  </a:lnTo>
                  <a:close/>
                </a:path>
              </a:pathLst>
            </a:custGeom>
            <a:solidFill>
              <a:srgbClr val="4B494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51" name="Freeform: Shape 158">
              <a:extLst>
                <a:ext uri="{FF2B5EF4-FFF2-40B4-BE49-F238E27FC236}">
                  <a16:creationId xmlns="" xmlns:a16="http://schemas.microsoft.com/office/drawing/2014/main" id="{D04F7A7A-9310-48FF-90B3-716319285513}"/>
                </a:ext>
              </a:extLst>
            </p:cNvPr>
            <p:cNvSpPr/>
            <p:nvPr/>
          </p:nvSpPr>
          <p:spPr>
            <a:xfrm rot="10800000">
              <a:off x="1549172" y="5586498"/>
              <a:ext cx="6082350" cy="124081"/>
            </a:xfrm>
            <a:custGeom>
              <a:avLst/>
              <a:gdLst>
                <a:gd name="connsiteX0" fmla="*/ 6082350 w 6082350"/>
                <a:gd name="connsiteY0" fmla="*/ 124081 h 124081"/>
                <a:gd name="connsiteX1" fmla="*/ 3017140 w 6082350"/>
                <a:gd name="connsiteY1" fmla="*/ 124081 h 124081"/>
                <a:gd name="connsiteX2" fmla="*/ 2471651 w 6082350"/>
                <a:gd name="connsiteY2" fmla="*/ 124081 h 124081"/>
                <a:gd name="connsiteX3" fmla="*/ 41486 w 6082350"/>
                <a:gd name="connsiteY3" fmla="*/ 124081 h 124081"/>
                <a:gd name="connsiteX4" fmla="*/ 0 w 6082350"/>
                <a:gd name="connsiteY4" fmla="*/ 63885 h 124081"/>
                <a:gd name="connsiteX5" fmla="*/ 42603 w 6082350"/>
                <a:gd name="connsiteY5" fmla="*/ 3177 h 124081"/>
                <a:gd name="connsiteX6" fmla="*/ 42603 w 6082350"/>
                <a:gd name="connsiteY6" fmla="*/ 0 h 124081"/>
                <a:gd name="connsiteX7" fmla="*/ 2471651 w 6082350"/>
                <a:gd name="connsiteY7" fmla="*/ 0 h 124081"/>
                <a:gd name="connsiteX8" fmla="*/ 3017140 w 6082350"/>
                <a:gd name="connsiteY8" fmla="*/ 0 h 124081"/>
                <a:gd name="connsiteX9" fmla="*/ 6082350 w 6082350"/>
                <a:gd name="connsiteY9" fmla="*/ 0 h 12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82350" h="124081">
                  <a:moveTo>
                    <a:pt x="6082350" y="124081"/>
                  </a:moveTo>
                  <a:lnTo>
                    <a:pt x="3017140" y="124081"/>
                  </a:lnTo>
                  <a:lnTo>
                    <a:pt x="2471651" y="124081"/>
                  </a:lnTo>
                  <a:lnTo>
                    <a:pt x="41486" y="124081"/>
                  </a:lnTo>
                  <a:cubicBezTo>
                    <a:pt x="17461" y="115700"/>
                    <a:pt x="0" y="92079"/>
                    <a:pt x="0" y="63885"/>
                  </a:cubicBezTo>
                  <a:cubicBezTo>
                    <a:pt x="0" y="35306"/>
                    <a:pt x="17880" y="11305"/>
                    <a:pt x="42603" y="3177"/>
                  </a:cubicBezTo>
                  <a:lnTo>
                    <a:pt x="42603" y="0"/>
                  </a:lnTo>
                  <a:lnTo>
                    <a:pt x="2471651" y="0"/>
                  </a:lnTo>
                  <a:lnTo>
                    <a:pt x="3017140" y="0"/>
                  </a:lnTo>
                  <a:lnTo>
                    <a:pt x="6082350" y="0"/>
                  </a:lnTo>
                  <a:close/>
                </a:path>
              </a:pathLst>
            </a:custGeom>
            <a:solidFill>
              <a:srgbClr val="A8CC68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Freeform: Shape 157">
              <a:extLst>
                <a:ext uri="{FF2B5EF4-FFF2-40B4-BE49-F238E27FC236}">
                  <a16:creationId xmlns="" xmlns:a16="http://schemas.microsoft.com/office/drawing/2014/main" id="{3DB579F6-C64E-46D7-A87C-91DA5CBA7178}"/>
                </a:ext>
              </a:extLst>
            </p:cNvPr>
            <p:cNvSpPr/>
            <p:nvPr/>
          </p:nvSpPr>
          <p:spPr>
            <a:xfrm rot="10800000">
              <a:off x="1549172" y="5472198"/>
              <a:ext cx="6120450" cy="124081"/>
            </a:xfrm>
            <a:custGeom>
              <a:avLst/>
              <a:gdLst>
                <a:gd name="connsiteX0" fmla="*/ 6120450 w 6120450"/>
                <a:gd name="connsiteY0" fmla="*/ 124081 h 124081"/>
                <a:gd name="connsiteX1" fmla="*/ 3052573 w 6120450"/>
                <a:gd name="connsiteY1" fmla="*/ 124081 h 124081"/>
                <a:gd name="connsiteX2" fmla="*/ 2509751 w 6120450"/>
                <a:gd name="connsiteY2" fmla="*/ 124081 h 124081"/>
                <a:gd name="connsiteX3" fmla="*/ 0 w 6120450"/>
                <a:gd name="connsiteY3" fmla="*/ 124081 h 124081"/>
                <a:gd name="connsiteX4" fmla="*/ 78010 w 6120450"/>
                <a:gd name="connsiteY4" fmla="*/ 3556 h 124081"/>
                <a:gd name="connsiteX5" fmla="*/ 78010 w 6120450"/>
                <a:gd name="connsiteY5" fmla="*/ 379 h 124081"/>
                <a:gd name="connsiteX6" fmla="*/ 77021 w 6120450"/>
                <a:gd name="connsiteY6" fmla="*/ 0 h 124081"/>
                <a:gd name="connsiteX7" fmla="*/ 2509751 w 6120450"/>
                <a:gd name="connsiteY7" fmla="*/ 0 h 124081"/>
                <a:gd name="connsiteX8" fmla="*/ 3052573 w 6120450"/>
                <a:gd name="connsiteY8" fmla="*/ 0 h 124081"/>
                <a:gd name="connsiteX9" fmla="*/ 6120450 w 6120450"/>
                <a:gd name="connsiteY9" fmla="*/ 0 h 12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20450" h="124081">
                  <a:moveTo>
                    <a:pt x="6120450" y="124081"/>
                  </a:moveTo>
                  <a:lnTo>
                    <a:pt x="3052573" y="124081"/>
                  </a:lnTo>
                  <a:lnTo>
                    <a:pt x="2509751" y="124081"/>
                  </a:lnTo>
                  <a:lnTo>
                    <a:pt x="0" y="124081"/>
                  </a:lnTo>
                  <a:cubicBezTo>
                    <a:pt x="0" y="57531"/>
                    <a:pt x="34907" y="3556"/>
                    <a:pt x="78010" y="3556"/>
                  </a:cubicBezTo>
                  <a:lnTo>
                    <a:pt x="78010" y="379"/>
                  </a:lnTo>
                  <a:cubicBezTo>
                    <a:pt x="77586" y="253"/>
                    <a:pt x="77304" y="127"/>
                    <a:pt x="77021" y="0"/>
                  </a:cubicBezTo>
                  <a:lnTo>
                    <a:pt x="2509751" y="0"/>
                  </a:lnTo>
                  <a:lnTo>
                    <a:pt x="3052573" y="0"/>
                  </a:lnTo>
                  <a:lnTo>
                    <a:pt x="6120450" y="0"/>
                  </a:lnTo>
                  <a:close/>
                </a:path>
              </a:pathLst>
            </a:custGeom>
            <a:solidFill>
              <a:srgbClr val="95C669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" name="Freeform: Shape 156">
              <a:extLst>
                <a:ext uri="{FF2B5EF4-FFF2-40B4-BE49-F238E27FC236}">
                  <a16:creationId xmlns="" xmlns:a16="http://schemas.microsoft.com/office/drawing/2014/main" id="{C6D3250D-2A21-4BE7-94C3-24CDA10A2B22}"/>
                </a:ext>
              </a:extLst>
            </p:cNvPr>
            <p:cNvSpPr/>
            <p:nvPr/>
          </p:nvSpPr>
          <p:spPr>
            <a:xfrm rot="10800000">
              <a:off x="1549172" y="5349658"/>
              <a:ext cx="6120450" cy="124081"/>
            </a:xfrm>
            <a:custGeom>
              <a:avLst/>
              <a:gdLst>
                <a:gd name="connsiteX0" fmla="*/ 6120450 w 6120450"/>
                <a:gd name="connsiteY0" fmla="*/ 124081 h 124081"/>
                <a:gd name="connsiteX1" fmla="*/ 3052573 w 6120450"/>
                <a:gd name="connsiteY1" fmla="*/ 124081 h 124081"/>
                <a:gd name="connsiteX2" fmla="*/ 2509751 w 6120450"/>
                <a:gd name="connsiteY2" fmla="*/ 124081 h 124081"/>
                <a:gd name="connsiteX3" fmla="*/ 77021 w 6120450"/>
                <a:gd name="connsiteY3" fmla="*/ 124081 h 124081"/>
                <a:gd name="connsiteX4" fmla="*/ 78010 w 6120450"/>
                <a:gd name="connsiteY4" fmla="*/ 123702 h 124081"/>
                <a:gd name="connsiteX5" fmla="*/ 78010 w 6120450"/>
                <a:gd name="connsiteY5" fmla="*/ 120525 h 124081"/>
                <a:gd name="connsiteX6" fmla="*/ 0 w 6120450"/>
                <a:gd name="connsiteY6" fmla="*/ 0 h 124081"/>
                <a:gd name="connsiteX7" fmla="*/ 2509751 w 6120450"/>
                <a:gd name="connsiteY7" fmla="*/ 0 h 124081"/>
                <a:gd name="connsiteX8" fmla="*/ 3052573 w 6120450"/>
                <a:gd name="connsiteY8" fmla="*/ 0 h 124081"/>
                <a:gd name="connsiteX9" fmla="*/ 6120450 w 6120450"/>
                <a:gd name="connsiteY9" fmla="*/ 0 h 12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20450" h="124081">
                  <a:moveTo>
                    <a:pt x="6120450" y="124081"/>
                  </a:moveTo>
                  <a:lnTo>
                    <a:pt x="3052573" y="124081"/>
                  </a:lnTo>
                  <a:lnTo>
                    <a:pt x="2509751" y="124081"/>
                  </a:lnTo>
                  <a:lnTo>
                    <a:pt x="77021" y="124081"/>
                  </a:lnTo>
                  <a:cubicBezTo>
                    <a:pt x="77304" y="123955"/>
                    <a:pt x="77586" y="123828"/>
                    <a:pt x="78010" y="123702"/>
                  </a:cubicBezTo>
                  <a:lnTo>
                    <a:pt x="78010" y="120525"/>
                  </a:lnTo>
                  <a:cubicBezTo>
                    <a:pt x="34907" y="120525"/>
                    <a:pt x="0" y="66677"/>
                    <a:pt x="0" y="0"/>
                  </a:cubicBezTo>
                  <a:lnTo>
                    <a:pt x="2509751" y="0"/>
                  </a:lnTo>
                  <a:lnTo>
                    <a:pt x="3052573" y="0"/>
                  </a:lnTo>
                  <a:lnTo>
                    <a:pt x="6120450" y="0"/>
                  </a:lnTo>
                  <a:close/>
                </a:path>
              </a:pathLst>
            </a:custGeom>
            <a:solidFill>
              <a:srgbClr val="7ABE6A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" name="Freeform: Shape 155">
              <a:extLst>
                <a:ext uri="{FF2B5EF4-FFF2-40B4-BE49-F238E27FC236}">
                  <a16:creationId xmlns="" xmlns:a16="http://schemas.microsoft.com/office/drawing/2014/main" id="{A8C5B781-E1CA-494B-AB8C-82DC361DA2A2}"/>
                </a:ext>
              </a:extLst>
            </p:cNvPr>
            <p:cNvSpPr/>
            <p:nvPr/>
          </p:nvSpPr>
          <p:spPr>
            <a:xfrm rot="10800000">
              <a:off x="1549172" y="5227103"/>
              <a:ext cx="6082350" cy="124081"/>
            </a:xfrm>
            <a:custGeom>
              <a:avLst/>
              <a:gdLst>
                <a:gd name="connsiteX0" fmla="*/ 6082350 w 6082350"/>
                <a:gd name="connsiteY0" fmla="*/ 124081 h 124081"/>
                <a:gd name="connsiteX1" fmla="*/ 3017140 w 6082350"/>
                <a:gd name="connsiteY1" fmla="*/ 124081 h 124081"/>
                <a:gd name="connsiteX2" fmla="*/ 2471651 w 6082350"/>
                <a:gd name="connsiteY2" fmla="*/ 124081 h 124081"/>
                <a:gd name="connsiteX3" fmla="*/ 42603 w 6082350"/>
                <a:gd name="connsiteY3" fmla="*/ 124081 h 124081"/>
                <a:gd name="connsiteX4" fmla="*/ 42603 w 6082350"/>
                <a:gd name="connsiteY4" fmla="*/ 120905 h 124081"/>
                <a:gd name="connsiteX5" fmla="*/ 0 w 6082350"/>
                <a:gd name="connsiteY5" fmla="*/ 60197 h 124081"/>
                <a:gd name="connsiteX6" fmla="*/ 41486 w 6082350"/>
                <a:gd name="connsiteY6" fmla="*/ 0 h 124081"/>
                <a:gd name="connsiteX7" fmla="*/ 2471651 w 6082350"/>
                <a:gd name="connsiteY7" fmla="*/ 0 h 124081"/>
                <a:gd name="connsiteX8" fmla="*/ 3017140 w 6082350"/>
                <a:gd name="connsiteY8" fmla="*/ 0 h 124081"/>
                <a:gd name="connsiteX9" fmla="*/ 6082350 w 6082350"/>
                <a:gd name="connsiteY9" fmla="*/ 0 h 12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82350" h="124081">
                  <a:moveTo>
                    <a:pt x="6082350" y="124081"/>
                  </a:moveTo>
                  <a:lnTo>
                    <a:pt x="3017140" y="124081"/>
                  </a:lnTo>
                  <a:lnTo>
                    <a:pt x="2471651" y="124081"/>
                  </a:lnTo>
                  <a:lnTo>
                    <a:pt x="42603" y="124081"/>
                  </a:lnTo>
                  <a:lnTo>
                    <a:pt x="42603" y="120905"/>
                  </a:lnTo>
                  <a:cubicBezTo>
                    <a:pt x="17880" y="112776"/>
                    <a:pt x="0" y="88902"/>
                    <a:pt x="0" y="60197"/>
                  </a:cubicBezTo>
                  <a:cubicBezTo>
                    <a:pt x="0" y="32003"/>
                    <a:pt x="17461" y="8381"/>
                    <a:pt x="41486" y="0"/>
                  </a:cubicBezTo>
                  <a:lnTo>
                    <a:pt x="2471651" y="0"/>
                  </a:lnTo>
                  <a:lnTo>
                    <a:pt x="3017140" y="0"/>
                  </a:lnTo>
                  <a:lnTo>
                    <a:pt x="6082350" y="0"/>
                  </a:lnTo>
                  <a:close/>
                </a:path>
              </a:pathLst>
            </a:custGeom>
            <a:solidFill>
              <a:srgbClr val="42B56B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55" name="Group 113">
              <a:extLst>
                <a:ext uri="{FF2B5EF4-FFF2-40B4-BE49-F238E27FC236}">
                  <a16:creationId xmlns="" xmlns:a16="http://schemas.microsoft.com/office/drawing/2014/main" id="{AD7010D0-A190-48DF-B00B-1B9D727653F2}"/>
                </a:ext>
              </a:extLst>
            </p:cNvPr>
            <p:cNvGrpSpPr/>
            <p:nvPr/>
          </p:nvGrpSpPr>
          <p:grpSpPr>
            <a:xfrm>
              <a:off x="927487" y="5227103"/>
              <a:ext cx="628926" cy="483477"/>
              <a:chOff x="3992696" y="5136229"/>
              <a:chExt cx="628926" cy="483477"/>
            </a:xfrm>
          </p:grpSpPr>
          <p:grpSp>
            <p:nvGrpSpPr>
              <p:cNvPr id="56" name="Group 64">
                <a:extLst>
                  <a:ext uri="{FF2B5EF4-FFF2-40B4-BE49-F238E27FC236}">
                    <a16:creationId xmlns="" xmlns:a16="http://schemas.microsoft.com/office/drawing/2014/main" id="{9748CCE3-116F-4E07-809B-B8DE055EB986}"/>
                  </a:ext>
                </a:extLst>
              </p:cNvPr>
              <p:cNvGrpSpPr/>
              <p:nvPr/>
            </p:nvGrpSpPr>
            <p:grpSpPr>
              <a:xfrm rot="10800000">
                <a:off x="4269577" y="5136229"/>
                <a:ext cx="352045" cy="483475"/>
                <a:chOff x="6410420" y="2032990"/>
                <a:chExt cx="352045" cy="496188"/>
              </a:xfrm>
            </p:grpSpPr>
            <p:sp>
              <p:nvSpPr>
                <p:cNvPr id="58" name="Rectangle">
                  <a:extLst>
                    <a:ext uri="{FF2B5EF4-FFF2-40B4-BE49-F238E27FC236}">
                      <a16:creationId xmlns="" xmlns:a16="http://schemas.microsoft.com/office/drawing/2014/main" id="{5CDB447D-C726-47A6-B090-EB9F7FE4F43C}"/>
                    </a:ext>
                  </a:extLst>
                </p:cNvPr>
                <p:cNvSpPr/>
                <p:nvPr/>
              </p:nvSpPr>
              <p:spPr>
                <a:xfrm>
                  <a:off x="6410420" y="2032990"/>
                  <a:ext cx="352045" cy="496188"/>
                </a:xfrm>
                <a:prstGeom prst="rect">
                  <a:avLst/>
                </a:prstGeom>
                <a:solidFill>
                  <a:srgbClr val="BDBEBD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9" name="Rectangle">
                  <a:extLst>
                    <a:ext uri="{FF2B5EF4-FFF2-40B4-BE49-F238E27FC236}">
                      <a16:creationId xmlns="" xmlns:a16="http://schemas.microsoft.com/office/drawing/2014/main" id="{E3E1DF27-4C2B-4DC6-AE23-624437F5DD10}"/>
                    </a:ext>
                  </a:extLst>
                </p:cNvPr>
                <p:cNvSpPr/>
                <p:nvPr/>
              </p:nvSpPr>
              <p:spPr>
                <a:xfrm>
                  <a:off x="6664420" y="2032990"/>
                  <a:ext cx="28322" cy="496188"/>
                </a:xfrm>
                <a:prstGeom prst="rect">
                  <a:avLst/>
                </a:prstGeom>
                <a:solidFill>
                  <a:srgbClr val="5B5B5D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60" name="Rectangle">
                  <a:extLst>
                    <a:ext uri="{FF2B5EF4-FFF2-40B4-BE49-F238E27FC236}">
                      <a16:creationId xmlns="" xmlns:a16="http://schemas.microsoft.com/office/drawing/2014/main" id="{A52FDD04-0CBC-4695-9A61-3A96FE8506CA}"/>
                    </a:ext>
                  </a:extLst>
                </p:cNvPr>
                <p:cNvSpPr/>
                <p:nvPr/>
              </p:nvSpPr>
              <p:spPr>
                <a:xfrm>
                  <a:off x="6600920" y="2032990"/>
                  <a:ext cx="28322" cy="496188"/>
                </a:xfrm>
                <a:prstGeom prst="rect">
                  <a:avLst/>
                </a:prstGeom>
                <a:solidFill>
                  <a:srgbClr val="5B5B5D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61" name="Rectangle">
                  <a:extLst>
                    <a:ext uri="{FF2B5EF4-FFF2-40B4-BE49-F238E27FC236}">
                      <a16:creationId xmlns="" xmlns:a16="http://schemas.microsoft.com/office/drawing/2014/main" id="{CD360934-6643-4124-BC2B-0B800810C6F0}"/>
                    </a:ext>
                  </a:extLst>
                </p:cNvPr>
                <p:cNvSpPr/>
                <p:nvPr/>
              </p:nvSpPr>
              <p:spPr>
                <a:xfrm>
                  <a:off x="6550120" y="2032990"/>
                  <a:ext cx="28322" cy="496188"/>
                </a:xfrm>
                <a:prstGeom prst="rect">
                  <a:avLst/>
                </a:prstGeom>
                <a:solidFill>
                  <a:srgbClr val="5B5B5D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62" name="Rectangle">
                  <a:extLst>
                    <a:ext uri="{FF2B5EF4-FFF2-40B4-BE49-F238E27FC236}">
                      <a16:creationId xmlns="" xmlns:a16="http://schemas.microsoft.com/office/drawing/2014/main" id="{7ACF6FD0-6CC0-4AF6-B020-32EB02A76E8B}"/>
                    </a:ext>
                  </a:extLst>
                </p:cNvPr>
                <p:cNvSpPr/>
                <p:nvPr/>
              </p:nvSpPr>
              <p:spPr>
                <a:xfrm>
                  <a:off x="6486620" y="2032990"/>
                  <a:ext cx="28322" cy="496188"/>
                </a:xfrm>
                <a:prstGeom prst="rect">
                  <a:avLst/>
                </a:prstGeom>
                <a:solidFill>
                  <a:srgbClr val="5B5B5D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/>
                <a:p>
                  <a:pPr>
                    <a:defRPr sz="3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57" name="Shape">
                <a:extLst>
                  <a:ext uri="{FF2B5EF4-FFF2-40B4-BE49-F238E27FC236}">
                    <a16:creationId xmlns="" xmlns:a16="http://schemas.microsoft.com/office/drawing/2014/main" id="{157FBC3B-9661-4064-A792-E49CB2AB4297}"/>
                  </a:ext>
                </a:extLst>
              </p:cNvPr>
              <p:cNvSpPr/>
              <p:nvPr/>
            </p:nvSpPr>
            <p:spPr>
              <a:xfrm rot="10800000">
                <a:off x="3992696" y="5136229"/>
                <a:ext cx="283846" cy="483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6956"/>
                    </a:moveTo>
                    <a:lnTo>
                      <a:pt x="21600" y="4638"/>
                    </a:lnTo>
                    <a:cubicBezTo>
                      <a:pt x="21600" y="2079"/>
                      <a:pt x="17966" y="0"/>
                      <a:pt x="13492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3492" y="21600"/>
                    </a:lnTo>
                    <a:cubicBezTo>
                      <a:pt x="17976" y="21594"/>
                      <a:pt x="21600" y="19516"/>
                      <a:pt x="21600" y="16956"/>
                    </a:cubicBezTo>
                    <a:close/>
                  </a:path>
                </a:pathLst>
              </a:custGeom>
              <a:solidFill>
                <a:srgbClr val="D8848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endParaRPr sz="3000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9140" y="1000108"/>
            <a:ext cx="3600000" cy="509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584775"/>
          </a:xfrm>
        </p:spPr>
        <p:txBody>
          <a:bodyPr/>
          <a:lstStyle/>
          <a:p>
            <a:r>
              <a:rPr lang="ru-RU" sz="3200" dirty="0" smtClean="0"/>
              <a:t>Вопрос-ответ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Group 5">
            <a:extLst>
              <a:ext uri="{FF2B5EF4-FFF2-40B4-BE49-F238E27FC236}">
                <a16:creationId xmlns="" xmlns:a16="http://schemas.microsoft.com/office/drawing/2014/main" id="{F3089B4B-33C6-45AD-8DA4-63A8B7A9886A}"/>
              </a:ext>
            </a:extLst>
          </p:cNvPr>
          <p:cNvGrpSpPr/>
          <p:nvPr/>
        </p:nvGrpSpPr>
        <p:grpSpPr>
          <a:xfrm rot="13049575">
            <a:off x="8861553" y="3881467"/>
            <a:ext cx="2976085" cy="238375"/>
            <a:chOff x="5168903" y="5194315"/>
            <a:chExt cx="4197675" cy="483477"/>
          </a:xfrm>
        </p:grpSpPr>
        <p:sp>
          <p:nvSpPr>
            <p:cNvPr id="22" name="Freeform: Shape 118">
              <a:extLst>
                <a:ext uri="{FF2B5EF4-FFF2-40B4-BE49-F238E27FC236}">
                  <a16:creationId xmlns="" xmlns:a16="http://schemas.microsoft.com/office/drawing/2014/main" id="{170125FA-F1E2-401B-97D8-85B8D28D8639}"/>
                </a:ext>
              </a:extLst>
            </p:cNvPr>
            <p:cNvSpPr/>
            <p:nvPr/>
          </p:nvSpPr>
          <p:spPr>
            <a:xfrm rot="10800000">
              <a:off x="5445783" y="5194315"/>
              <a:ext cx="3920795" cy="483476"/>
            </a:xfrm>
            <a:custGeom>
              <a:avLst/>
              <a:gdLst>
                <a:gd name="connsiteX0" fmla="*/ 602581 w 3920795"/>
                <a:gd name="connsiteY0" fmla="*/ 0 h 483476"/>
                <a:gd name="connsiteX1" fmla="*/ 3577361 w 3920795"/>
                <a:gd name="connsiteY1" fmla="*/ 0 h 483476"/>
                <a:gd name="connsiteX2" fmla="*/ 3648822 w 3920795"/>
                <a:gd name="connsiteY2" fmla="*/ 0 h 483476"/>
                <a:gd name="connsiteX3" fmla="*/ 3677133 w 3920795"/>
                <a:gd name="connsiteY3" fmla="*/ 0 h 483476"/>
                <a:gd name="connsiteX4" fmla="*/ 3708958 w 3920795"/>
                <a:gd name="connsiteY4" fmla="*/ 0 h 483476"/>
                <a:gd name="connsiteX5" fmla="*/ 3737269 w 3920795"/>
                <a:gd name="connsiteY5" fmla="*/ 0 h 483476"/>
                <a:gd name="connsiteX6" fmla="*/ 3769289 w 3920795"/>
                <a:gd name="connsiteY6" fmla="*/ 0 h 483476"/>
                <a:gd name="connsiteX7" fmla="*/ 3797600 w 3920795"/>
                <a:gd name="connsiteY7" fmla="*/ 0 h 483476"/>
                <a:gd name="connsiteX8" fmla="*/ 3829425 w 3920795"/>
                <a:gd name="connsiteY8" fmla="*/ 0 h 483476"/>
                <a:gd name="connsiteX9" fmla="*/ 3857736 w 3920795"/>
                <a:gd name="connsiteY9" fmla="*/ 0 h 483476"/>
                <a:gd name="connsiteX10" fmla="*/ 3920795 w 3920795"/>
                <a:gd name="connsiteY10" fmla="*/ 0 h 483476"/>
                <a:gd name="connsiteX11" fmla="*/ 3920795 w 3920795"/>
                <a:gd name="connsiteY11" fmla="*/ 483476 h 483476"/>
                <a:gd name="connsiteX12" fmla="*/ 3857541 w 3920795"/>
                <a:gd name="connsiteY12" fmla="*/ 483476 h 483476"/>
                <a:gd name="connsiteX13" fmla="*/ 3829230 w 3920795"/>
                <a:gd name="connsiteY13" fmla="*/ 483476 h 483476"/>
                <a:gd name="connsiteX14" fmla="*/ 3797405 w 3920795"/>
                <a:gd name="connsiteY14" fmla="*/ 483476 h 483476"/>
                <a:gd name="connsiteX15" fmla="*/ 3769094 w 3920795"/>
                <a:gd name="connsiteY15" fmla="*/ 483476 h 483476"/>
                <a:gd name="connsiteX16" fmla="*/ 3737269 w 3920795"/>
                <a:gd name="connsiteY16" fmla="*/ 483476 h 483476"/>
                <a:gd name="connsiteX17" fmla="*/ 3708958 w 3920795"/>
                <a:gd name="connsiteY17" fmla="*/ 483476 h 483476"/>
                <a:gd name="connsiteX18" fmla="*/ 3676937 w 3920795"/>
                <a:gd name="connsiteY18" fmla="*/ 483476 h 483476"/>
                <a:gd name="connsiteX19" fmla="*/ 3648627 w 3920795"/>
                <a:gd name="connsiteY19" fmla="*/ 483476 h 483476"/>
                <a:gd name="connsiteX20" fmla="*/ 3577166 w 3920795"/>
                <a:gd name="connsiteY20" fmla="*/ 483476 h 483476"/>
                <a:gd name="connsiteX21" fmla="*/ 602581 w 3920795"/>
                <a:gd name="connsiteY21" fmla="*/ 483476 h 483476"/>
                <a:gd name="connsiteX22" fmla="*/ 511596 w 3920795"/>
                <a:gd name="connsiteY22" fmla="*/ 448961 h 483476"/>
                <a:gd name="connsiteX23" fmla="*/ 196467 w 3920795"/>
                <a:gd name="connsiteY23" fmla="*/ 329614 h 483476"/>
                <a:gd name="connsiteX24" fmla="*/ 12740 w 3920795"/>
                <a:gd name="connsiteY24" fmla="*/ 259980 h 483476"/>
                <a:gd name="connsiteX25" fmla="*/ 12740 w 3920795"/>
                <a:gd name="connsiteY25" fmla="*/ 223496 h 483476"/>
                <a:gd name="connsiteX26" fmla="*/ 196467 w 3920795"/>
                <a:gd name="connsiteY26" fmla="*/ 153862 h 483476"/>
                <a:gd name="connsiteX27" fmla="*/ 511596 w 3920795"/>
                <a:gd name="connsiteY27" fmla="*/ 34515 h 48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20795" h="483476">
                  <a:moveTo>
                    <a:pt x="602581" y="0"/>
                  </a:moveTo>
                  <a:lnTo>
                    <a:pt x="3577361" y="0"/>
                  </a:lnTo>
                  <a:lnTo>
                    <a:pt x="3648822" y="0"/>
                  </a:lnTo>
                  <a:lnTo>
                    <a:pt x="3677133" y="0"/>
                  </a:lnTo>
                  <a:lnTo>
                    <a:pt x="3708958" y="0"/>
                  </a:lnTo>
                  <a:lnTo>
                    <a:pt x="3737269" y="0"/>
                  </a:lnTo>
                  <a:lnTo>
                    <a:pt x="3769289" y="0"/>
                  </a:lnTo>
                  <a:lnTo>
                    <a:pt x="3797600" y="0"/>
                  </a:lnTo>
                  <a:lnTo>
                    <a:pt x="3829425" y="0"/>
                  </a:lnTo>
                  <a:lnTo>
                    <a:pt x="3857736" y="0"/>
                  </a:lnTo>
                  <a:lnTo>
                    <a:pt x="3920795" y="0"/>
                  </a:lnTo>
                  <a:lnTo>
                    <a:pt x="3920795" y="483476"/>
                  </a:lnTo>
                  <a:lnTo>
                    <a:pt x="3857541" y="483476"/>
                  </a:lnTo>
                  <a:lnTo>
                    <a:pt x="3829230" y="483476"/>
                  </a:lnTo>
                  <a:lnTo>
                    <a:pt x="3797405" y="483476"/>
                  </a:lnTo>
                  <a:lnTo>
                    <a:pt x="3769094" y="483476"/>
                  </a:lnTo>
                  <a:lnTo>
                    <a:pt x="3737269" y="483476"/>
                  </a:lnTo>
                  <a:lnTo>
                    <a:pt x="3708958" y="483476"/>
                  </a:lnTo>
                  <a:lnTo>
                    <a:pt x="3676937" y="483476"/>
                  </a:lnTo>
                  <a:lnTo>
                    <a:pt x="3648627" y="483476"/>
                  </a:lnTo>
                  <a:lnTo>
                    <a:pt x="3577166" y="483476"/>
                  </a:lnTo>
                  <a:lnTo>
                    <a:pt x="602581" y="483476"/>
                  </a:lnTo>
                  <a:lnTo>
                    <a:pt x="511596" y="448961"/>
                  </a:lnTo>
                  <a:lnTo>
                    <a:pt x="196467" y="329614"/>
                  </a:lnTo>
                  <a:lnTo>
                    <a:pt x="12740" y="259980"/>
                  </a:lnTo>
                  <a:cubicBezTo>
                    <a:pt x="-4247" y="253422"/>
                    <a:pt x="-4247" y="229920"/>
                    <a:pt x="12740" y="223496"/>
                  </a:cubicBezTo>
                  <a:lnTo>
                    <a:pt x="196467" y="153862"/>
                  </a:lnTo>
                  <a:lnTo>
                    <a:pt x="511596" y="34515"/>
                  </a:lnTo>
                  <a:close/>
                </a:path>
              </a:pathLst>
            </a:custGeom>
            <a:solidFill>
              <a:srgbClr val="EED6C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Freeform: Shape 119">
              <a:extLst>
                <a:ext uri="{FF2B5EF4-FFF2-40B4-BE49-F238E27FC236}">
                  <a16:creationId xmlns="" xmlns:a16="http://schemas.microsoft.com/office/drawing/2014/main" id="{75BD43C6-B692-4CE1-9BB3-9894A74A9A8F}"/>
                </a:ext>
              </a:extLst>
            </p:cNvPr>
            <p:cNvSpPr/>
            <p:nvPr/>
          </p:nvSpPr>
          <p:spPr>
            <a:xfrm rot="10800000">
              <a:off x="9157169" y="5348580"/>
              <a:ext cx="209060" cy="175466"/>
            </a:xfrm>
            <a:custGeom>
              <a:avLst/>
              <a:gdLst>
                <a:gd name="connsiteX0" fmla="*/ 196428 w 209060"/>
                <a:gd name="connsiteY0" fmla="*/ 0 h 175466"/>
                <a:gd name="connsiteX1" fmla="*/ 209060 w 209060"/>
                <a:gd name="connsiteY1" fmla="*/ 86996 h 175466"/>
                <a:gd name="connsiteX2" fmla="*/ 196233 w 209060"/>
                <a:gd name="connsiteY2" fmla="*/ 175466 h 175466"/>
                <a:gd name="connsiteX3" fmla="*/ 12466 w 209060"/>
                <a:gd name="connsiteY3" fmla="*/ 105413 h 175466"/>
                <a:gd name="connsiteX4" fmla="*/ 0 w 209060"/>
                <a:gd name="connsiteY4" fmla="*/ 87445 h 175466"/>
                <a:gd name="connsiteX5" fmla="*/ 12391 w 209060"/>
                <a:gd name="connsiteY5" fmla="*/ 69751 h 175466"/>
                <a:gd name="connsiteX6" fmla="*/ 196118 w 209060"/>
                <a:gd name="connsiteY6" fmla="*/ 117 h 17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060" h="175466">
                  <a:moveTo>
                    <a:pt x="196428" y="0"/>
                  </a:moveTo>
                  <a:lnTo>
                    <a:pt x="209060" y="86996"/>
                  </a:lnTo>
                  <a:cubicBezTo>
                    <a:pt x="209060" y="118478"/>
                    <a:pt x="204491" y="148339"/>
                    <a:pt x="196233" y="175466"/>
                  </a:cubicBezTo>
                  <a:lnTo>
                    <a:pt x="12466" y="105413"/>
                  </a:lnTo>
                  <a:lnTo>
                    <a:pt x="0" y="87445"/>
                  </a:lnTo>
                  <a:lnTo>
                    <a:pt x="12391" y="69751"/>
                  </a:lnTo>
                  <a:lnTo>
                    <a:pt x="196118" y="117"/>
                  </a:lnTo>
                  <a:close/>
                </a:path>
              </a:pathLst>
            </a:custGeom>
            <a:solidFill>
              <a:srgbClr val="4B494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24" name="Shape">
              <a:extLst>
                <a:ext uri="{FF2B5EF4-FFF2-40B4-BE49-F238E27FC236}">
                  <a16:creationId xmlns="" xmlns:a16="http://schemas.microsoft.com/office/drawing/2014/main" id="{6DBE9DB9-32EF-44BD-8327-8F548E329D71}"/>
                </a:ext>
              </a:extLst>
            </p:cNvPr>
            <p:cNvSpPr/>
            <p:nvPr/>
          </p:nvSpPr>
          <p:spPr>
            <a:xfrm rot="10800000">
              <a:off x="5790589" y="5553710"/>
              <a:ext cx="3017140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121"/>
                  </a:moveTo>
                  <a:cubicBezTo>
                    <a:pt x="0" y="16029"/>
                    <a:pt x="125" y="20141"/>
                    <a:pt x="297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305" y="0"/>
                  </a:lnTo>
                  <a:lnTo>
                    <a:pt x="305" y="553"/>
                  </a:lnTo>
                  <a:cubicBezTo>
                    <a:pt x="128" y="1968"/>
                    <a:pt x="0" y="6146"/>
                    <a:pt x="0" y="11121"/>
                  </a:cubicBezTo>
                  <a:close/>
                </a:path>
              </a:pathLst>
            </a:custGeom>
            <a:solidFill>
              <a:srgbClr val="ED967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="" xmlns:a16="http://schemas.microsoft.com/office/drawing/2014/main" id="{F4B3A586-636A-4EB4-9084-5BF81A991A06}"/>
                </a:ext>
              </a:extLst>
            </p:cNvPr>
            <p:cNvSpPr/>
            <p:nvPr/>
          </p:nvSpPr>
          <p:spPr>
            <a:xfrm rot="10800000">
              <a:off x="5793256" y="5439410"/>
              <a:ext cx="3052573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" y="66"/>
                  </a:moveTo>
                  <a:lnTo>
                    <a:pt x="552" y="619"/>
                  </a:lnTo>
                  <a:cubicBezTo>
                    <a:pt x="247" y="619"/>
                    <a:pt x="0" y="10015"/>
                    <a:pt x="0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545" y="0"/>
                  </a:lnTo>
                  <a:cubicBezTo>
                    <a:pt x="547" y="22"/>
                    <a:pt x="549" y="44"/>
                    <a:pt x="552" y="66"/>
                  </a:cubicBezTo>
                  <a:close/>
                </a:path>
              </a:pathLst>
            </a:custGeom>
            <a:solidFill>
              <a:srgbClr val="EA826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26" name="Shape">
              <a:extLst>
                <a:ext uri="{FF2B5EF4-FFF2-40B4-BE49-F238E27FC236}">
                  <a16:creationId xmlns="" xmlns:a16="http://schemas.microsoft.com/office/drawing/2014/main" id="{DA128F61-03FC-4C2B-8735-6C05CA1B9EC8}"/>
                </a:ext>
              </a:extLst>
            </p:cNvPr>
            <p:cNvSpPr/>
            <p:nvPr/>
          </p:nvSpPr>
          <p:spPr>
            <a:xfrm rot="10800000">
              <a:off x="5793256" y="5316870"/>
              <a:ext cx="3052573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" y="20981"/>
                  </a:moveTo>
                  <a:lnTo>
                    <a:pt x="552" y="21534"/>
                  </a:lnTo>
                  <a:cubicBezTo>
                    <a:pt x="549" y="21556"/>
                    <a:pt x="547" y="21578"/>
                    <a:pt x="545" y="21600"/>
                  </a:cubicBez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11607"/>
                    <a:pt x="247" y="20981"/>
                    <a:pt x="552" y="20981"/>
                  </a:cubicBezTo>
                  <a:close/>
                </a:path>
              </a:pathLst>
            </a:custGeom>
            <a:solidFill>
              <a:srgbClr val="E86D5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sp>
          <p:nvSpPr>
            <p:cNvPr id="27" name="Shape">
              <a:extLst>
                <a:ext uri="{FF2B5EF4-FFF2-40B4-BE49-F238E27FC236}">
                  <a16:creationId xmlns="" xmlns:a16="http://schemas.microsoft.com/office/drawing/2014/main" id="{3F698F8C-42FF-4FFC-B2BA-802F2292143B}"/>
                </a:ext>
              </a:extLst>
            </p:cNvPr>
            <p:cNvSpPr/>
            <p:nvPr/>
          </p:nvSpPr>
          <p:spPr>
            <a:xfrm rot="10800000">
              <a:off x="5790589" y="5194315"/>
              <a:ext cx="3017140" cy="124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97" y="0"/>
                  </a:lnTo>
                  <a:cubicBezTo>
                    <a:pt x="125" y="1459"/>
                    <a:pt x="0" y="5571"/>
                    <a:pt x="0" y="10479"/>
                  </a:cubicBezTo>
                  <a:cubicBezTo>
                    <a:pt x="0" y="15476"/>
                    <a:pt x="128" y="19632"/>
                    <a:pt x="305" y="21047"/>
                  </a:cubicBezTo>
                  <a:lnTo>
                    <a:pt x="305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54F4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</a:endParaRPr>
            </a:p>
          </p:txBody>
        </p:sp>
        <p:grpSp>
          <p:nvGrpSpPr>
            <p:cNvPr id="28" name="Group 124">
              <a:extLst>
                <a:ext uri="{FF2B5EF4-FFF2-40B4-BE49-F238E27FC236}">
                  <a16:creationId xmlns="" xmlns:a16="http://schemas.microsoft.com/office/drawing/2014/main" id="{DDDAABC6-F637-41A8-97AC-CC0FFBE3D9DC}"/>
                </a:ext>
              </a:extLst>
            </p:cNvPr>
            <p:cNvGrpSpPr/>
            <p:nvPr/>
          </p:nvGrpSpPr>
          <p:grpSpPr>
            <a:xfrm rot="10800000">
              <a:off x="5445784" y="5194315"/>
              <a:ext cx="352045" cy="483475"/>
              <a:chOff x="6410420" y="2032990"/>
              <a:chExt cx="352045" cy="496188"/>
            </a:xfrm>
          </p:grpSpPr>
          <p:sp>
            <p:nvSpPr>
              <p:cNvPr id="30" name="Rectangle">
                <a:extLst>
                  <a:ext uri="{FF2B5EF4-FFF2-40B4-BE49-F238E27FC236}">
                    <a16:creationId xmlns="" xmlns:a16="http://schemas.microsoft.com/office/drawing/2014/main" id="{362B89D4-221F-4E37-BEB1-8BA8923E0E14}"/>
                  </a:ext>
                </a:extLst>
              </p:cNvPr>
              <p:cNvSpPr/>
              <p:nvPr/>
            </p:nvSpPr>
            <p:spPr>
              <a:xfrm>
                <a:off x="6410420" y="2032990"/>
                <a:ext cx="352045" cy="496188"/>
              </a:xfrm>
              <a:prstGeom prst="rect">
                <a:avLst/>
              </a:prstGeom>
              <a:solidFill>
                <a:srgbClr val="BDBEB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" name="Rectangle">
                <a:extLst>
                  <a:ext uri="{FF2B5EF4-FFF2-40B4-BE49-F238E27FC236}">
                    <a16:creationId xmlns="" xmlns:a16="http://schemas.microsoft.com/office/drawing/2014/main" id="{04BA0B61-9B47-4F5A-8B2A-2FD77297AD15}"/>
                  </a:ext>
                </a:extLst>
              </p:cNvPr>
              <p:cNvSpPr/>
              <p:nvPr/>
            </p:nvSpPr>
            <p:spPr>
              <a:xfrm>
                <a:off x="66644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" name="Rectangle">
                <a:extLst>
                  <a:ext uri="{FF2B5EF4-FFF2-40B4-BE49-F238E27FC236}">
                    <a16:creationId xmlns="" xmlns:a16="http://schemas.microsoft.com/office/drawing/2014/main" id="{A43DA4BB-E198-4DFD-A3AF-7351158C407B}"/>
                  </a:ext>
                </a:extLst>
              </p:cNvPr>
              <p:cNvSpPr/>
              <p:nvPr/>
            </p:nvSpPr>
            <p:spPr>
              <a:xfrm>
                <a:off x="66009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" name="Rectangle">
                <a:extLst>
                  <a:ext uri="{FF2B5EF4-FFF2-40B4-BE49-F238E27FC236}">
                    <a16:creationId xmlns="" xmlns:a16="http://schemas.microsoft.com/office/drawing/2014/main" id="{D6507C99-A576-4B47-BE3F-D6FCF2A9FC93}"/>
                  </a:ext>
                </a:extLst>
              </p:cNvPr>
              <p:cNvSpPr/>
              <p:nvPr/>
            </p:nvSpPr>
            <p:spPr>
              <a:xfrm>
                <a:off x="65501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4" name="Rectangle">
                <a:extLst>
                  <a:ext uri="{FF2B5EF4-FFF2-40B4-BE49-F238E27FC236}">
                    <a16:creationId xmlns="" xmlns:a16="http://schemas.microsoft.com/office/drawing/2014/main" id="{5B1F757C-83D7-46B4-8422-720229339E4C}"/>
                  </a:ext>
                </a:extLst>
              </p:cNvPr>
              <p:cNvSpPr/>
              <p:nvPr/>
            </p:nvSpPr>
            <p:spPr>
              <a:xfrm>
                <a:off x="6486620" y="2032990"/>
                <a:ext cx="28322" cy="496188"/>
              </a:xfrm>
              <a:prstGeom prst="rect">
                <a:avLst/>
              </a:prstGeom>
              <a:solidFill>
                <a:srgbClr val="5B5B5D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29" name="Shape">
              <a:extLst>
                <a:ext uri="{FF2B5EF4-FFF2-40B4-BE49-F238E27FC236}">
                  <a16:creationId xmlns="" xmlns:a16="http://schemas.microsoft.com/office/drawing/2014/main" id="{86250FFE-B6F8-4F3B-A2F9-DCFC791B8E86}"/>
                </a:ext>
              </a:extLst>
            </p:cNvPr>
            <p:cNvSpPr/>
            <p:nvPr/>
          </p:nvSpPr>
          <p:spPr>
            <a:xfrm rot="10800000">
              <a:off x="5168903" y="5194315"/>
              <a:ext cx="283846" cy="483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956"/>
                  </a:moveTo>
                  <a:lnTo>
                    <a:pt x="21600" y="4638"/>
                  </a:lnTo>
                  <a:cubicBezTo>
                    <a:pt x="21600" y="2079"/>
                    <a:pt x="17966" y="0"/>
                    <a:pt x="13492" y="0"/>
                  </a:cubicBezTo>
                  <a:lnTo>
                    <a:pt x="0" y="0"/>
                  </a:lnTo>
                  <a:lnTo>
                    <a:pt x="0" y="21600"/>
                  </a:lnTo>
                  <a:lnTo>
                    <a:pt x="13492" y="21600"/>
                  </a:lnTo>
                  <a:cubicBezTo>
                    <a:pt x="17976" y="21594"/>
                    <a:pt x="21600" y="19516"/>
                    <a:pt x="21600" y="16956"/>
                  </a:cubicBezTo>
                  <a:close/>
                </a:path>
              </a:pathLst>
            </a:custGeom>
            <a:solidFill>
              <a:srgbClr val="D8848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023902" y="1714488"/>
            <a:ext cx="7937590" cy="3411628"/>
            <a:chOff x="563500" y="1946196"/>
            <a:chExt cx="7937590" cy="3411628"/>
          </a:xfrm>
        </p:grpSpPr>
        <p:grpSp>
          <p:nvGrpSpPr>
            <p:cNvPr id="36" name="Groupe 5"/>
            <p:cNvGrpSpPr/>
            <p:nvPr/>
          </p:nvGrpSpPr>
          <p:grpSpPr>
            <a:xfrm>
              <a:off x="563500" y="1946259"/>
              <a:ext cx="3429023" cy="3227820"/>
              <a:chOff x="718272" y="2262448"/>
              <a:chExt cx="3454791" cy="2876166"/>
            </a:xfrm>
          </p:grpSpPr>
          <p:sp>
            <p:nvSpPr>
              <p:cNvPr id="46" name="Rectangle 5"/>
              <p:cNvSpPr/>
              <p:nvPr/>
            </p:nvSpPr>
            <p:spPr>
              <a:xfrm rot="21074577">
                <a:off x="999776" y="2356259"/>
                <a:ext cx="3011760" cy="2770350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  <a:gd name="connsiteX0" fmla="*/ 0 w 3083363"/>
                  <a:gd name="connsiteY0" fmla="*/ 0 h 2875403"/>
                  <a:gd name="connsiteX1" fmla="*/ 2885378 w 3083363"/>
                  <a:gd name="connsiteY1" fmla="*/ 56216 h 2875403"/>
                  <a:gd name="connsiteX2" fmla="*/ 2879470 w 3083363"/>
                  <a:gd name="connsiteY2" fmla="*/ 2334344 h 2875403"/>
                  <a:gd name="connsiteX3" fmla="*/ 187196 w 3083363"/>
                  <a:gd name="connsiteY3" fmla="*/ 2860388 h 2875403"/>
                  <a:gd name="connsiteX4" fmla="*/ 0 w 3083363"/>
                  <a:gd name="connsiteY4" fmla="*/ 0 h 2875403"/>
                  <a:gd name="connsiteX0" fmla="*/ 0 w 3096263"/>
                  <a:gd name="connsiteY0" fmla="*/ 0 h 2875403"/>
                  <a:gd name="connsiteX1" fmla="*/ 2937628 w 3096263"/>
                  <a:gd name="connsiteY1" fmla="*/ 51384 h 2875403"/>
                  <a:gd name="connsiteX2" fmla="*/ 2879470 w 3096263"/>
                  <a:gd name="connsiteY2" fmla="*/ 2334344 h 2875403"/>
                  <a:gd name="connsiteX3" fmla="*/ 187196 w 3096263"/>
                  <a:gd name="connsiteY3" fmla="*/ 2860388 h 2875403"/>
                  <a:gd name="connsiteX4" fmla="*/ 0 w 3096263"/>
                  <a:gd name="connsiteY4" fmla="*/ 0 h 2875403"/>
                  <a:gd name="connsiteX0" fmla="*/ 0 w 3094279"/>
                  <a:gd name="connsiteY0" fmla="*/ 0 h 2875403"/>
                  <a:gd name="connsiteX1" fmla="*/ 2930002 w 3094279"/>
                  <a:gd name="connsiteY1" fmla="*/ 101565 h 2875403"/>
                  <a:gd name="connsiteX2" fmla="*/ 2879470 w 3094279"/>
                  <a:gd name="connsiteY2" fmla="*/ 2334344 h 2875403"/>
                  <a:gd name="connsiteX3" fmla="*/ 187196 w 3094279"/>
                  <a:gd name="connsiteY3" fmla="*/ 2860388 h 2875403"/>
                  <a:gd name="connsiteX4" fmla="*/ 0 w 3094279"/>
                  <a:gd name="connsiteY4" fmla="*/ 0 h 2875403"/>
                  <a:gd name="connsiteX0" fmla="*/ 0 w 3102449"/>
                  <a:gd name="connsiteY0" fmla="*/ 0 h 2875403"/>
                  <a:gd name="connsiteX1" fmla="*/ 2960524 w 3102449"/>
                  <a:gd name="connsiteY1" fmla="*/ 112644 h 2875403"/>
                  <a:gd name="connsiteX2" fmla="*/ 2879470 w 3102449"/>
                  <a:gd name="connsiteY2" fmla="*/ 2334344 h 2875403"/>
                  <a:gd name="connsiteX3" fmla="*/ 187196 w 3102449"/>
                  <a:gd name="connsiteY3" fmla="*/ 2860388 h 2875403"/>
                  <a:gd name="connsiteX4" fmla="*/ 0 w 3102449"/>
                  <a:gd name="connsiteY4" fmla="*/ 0 h 2875403"/>
                  <a:gd name="connsiteX0" fmla="*/ 0 w 3104921"/>
                  <a:gd name="connsiteY0" fmla="*/ 0 h 2875403"/>
                  <a:gd name="connsiteX1" fmla="*/ 2969318 w 3104921"/>
                  <a:gd name="connsiteY1" fmla="*/ 139644 h 2875403"/>
                  <a:gd name="connsiteX2" fmla="*/ 2879470 w 3104921"/>
                  <a:gd name="connsiteY2" fmla="*/ 2334344 h 2875403"/>
                  <a:gd name="connsiteX3" fmla="*/ 187196 w 3104921"/>
                  <a:gd name="connsiteY3" fmla="*/ 2860388 h 2875403"/>
                  <a:gd name="connsiteX4" fmla="*/ 0 w 3104921"/>
                  <a:gd name="connsiteY4" fmla="*/ 0 h 2875403"/>
                  <a:gd name="connsiteX0" fmla="*/ 0 w 3097647"/>
                  <a:gd name="connsiteY0" fmla="*/ 0 h 2875403"/>
                  <a:gd name="connsiteX1" fmla="*/ 2942864 w 3097647"/>
                  <a:gd name="connsiteY1" fmla="*/ 186902 h 2875403"/>
                  <a:gd name="connsiteX2" fmla="*/ 2879470 w 3097647"/>
                  <a:gd name="connsiteY2" fmla="*/ 2334344 h 2875403"/>
                  <a:gd name="connsiteX3" fmla="*/ 187196 w 3097647"/>
                  <a:gd name="connsiteY3" fmla="*/ 2860388 h 2875403"/>
                  <a:gd name="connsiteX4" fmla="*/ 0 w 3097647"/>
                  <a:gd name="connsiteY4" fmla="*/ 0 h 2875403"/>
                  <a:gd name="connsiteX0" fmla="*/ 0 w 3053237"/>
                  <a:gd name="connsiteY0" fmla="*/ 0 h 2830026"/>
                  <a:gd name="connsiteX1" fmla="*/ 2898454 w 3053237"/>
                  <a:gd name="connsiteY1" fmla="*/ 141525 h 2830026"/>
                  <a:gd name="connsiteX2" fmla="*/ 2835060 w 3053237"/>
                  <a:gd name="connsiteY2" fmla="*/ 2288967 h 2830026"/>
                  <a:gd name="connsiteX3" fmla="*/ 142786 w 3053237"/>
                  <a:gd name="connsiteY3" fmla="*/ 2815011 h 2830026"/>
                  <a:gd name="connsiteX4" fmla="*/ 0 w 3053237"/>
                  <a:gd name="connsiteY4" fmla="*/ 0 h 2830026"/>
                  <a:gd name="connsiteX0" fmla="*/ 0 w 3002552"/>
                  <a:gd name="connsiteY0" fmla="*/ 0 h 2783683"/>
                  <a:gd name="connsiteX1" fmla="*/ 2847769 w 3002552"/>
                  <a:gd name="connsiteY1" fmla="*/ 95182 h 2783683"/>
                  <a:gd name="connsiteX2" fmla="*/ 2784375 w 3002552"/>
                  <a:gd name="connsiteY2" fmla="*/ 2242624 h 2783683"/>
                  <a:gd name="connsiteX3" fmla="*/ 92101 w 3002552"/>
                  <a:gd name="connsiteY3" fmla="*/ 2768668 h 2783683"/>
                  <a:gd name="connsiteX4" fmla="*/ 0 w 3002552"/>
                  <a:gd name="connsiteY4" fmla="*/ 0 h 2783683"/>
                  <a:gd name="connsiteX0" fmla="*/ 0 w 3002552"/>
                  <a:gd name="connsiteY0" fmla="*/ 0 h 2780993"/>
                  <a:gd name="connsiteX1" fmla="*/ 2847769 w 3002552"/>
                  <a:gd name="connsiteY1" fmla="*/ 95182 h 2780993"/>
                  <a:gd name="connsiteX2" fmla="*/ 2784375 w 3002552"/>
                  <a:gd name="connsiteY2" fmla="*/ 2242624 h 2780993"/>
                  <a:gd name="connsiteX3" fmla="*/ 92101 w 3002552"/>
                  <a:gd name="connsiteY3" fmla="*/ 2768668 h 2780993"/>
                  <a:gd name="connsiteX4" fmla="*/ 0 w 3002552"/>
                  <a:gd name="connsiteY4" fmla="*/ 0 h 2780993"/>
                  <a:gd name="connsiteX0" fmla="*/ 0 w 3008312"/>
                  <a:gd name="connsiteY0" fmla="*/ 0 h 2781844"/>
                  <a:gd name="connsiteX1" fmla="*/ 2847769 w 3008312"/>
                  <a:gd name="connsiteY1" fmla="*/ 95182 h 2781844"/>
                  <a:gd name="connsiteX2" fmla="*/ 2792196 w 3008312"/>
                  <a:gd name="connsiteY2" fmla="*/ 2275334 h 2781844"/>
                  <a:gd name="connsiteX3" fmla="*/ 92101 w 3008312"/>
                  <a:gd name="connsiteY3" fmla="*/ 2768668 h 2781844"/>
                  <a:gd name="connsiteX4" fmla="*/ 0 w 3008312"/>
                  <a:gd name="connsiteY4" fmla="*/ 0 h 2781844"/>
                  <a:gd name="connsiteX0" fmla="*/ 0 w 2989495"/>
                  <a:gd name="connsiteY0" fmla="*/ 0 h 2781844"/>
                  <a:gd name="connsiteX1" fmla="*/ 2847769 w 2989495"/>
                  <a:gd name="connsiteY1" fmla="*/ 95182 h 2781844"/>
                  <a:gd name="connsiteX2" fmla="*/ 2792196 w 2989495"/>
                  <a:gd name="connsiteY2" fmla="*/ 2275334 h 2781844"/>
                  <a:gd name="connsiteX3" fmla="*/ 92101 w 2989495"/>
                  <a:gd name="connsiteY3" fmla="*/ 2768668 h 2781844"/>
                  <a:gd name="connsiteX4" fmla="*/ 0 w 2989495"/>
                  <a:gd name="connsiteY4" fmla="*/ 0 h 2781844"/>
                  <a:gd name="connsiteX0" fmla="*/ 0 w 3011870"/>
                  <a:gd name="connsiteY0" fmla="*/ 0 h 2781844"/>
                  <a:gd name="connsiteX1" fmla="*/ 2847769 w 3011870"/>
                  <a:gd name="connsiteY1" fmla="*/ 95182 h 2781844"/>
                  <a:gd name="connsiteX2" fmla="*/ 2792196 w 3011870"/>
                  <a:gd name="connsiteY2" fmla="*/ 2275334 h 2781844"/>
                  <a:gd name="connsiteX3" fmla="*/ 92101 w 3011870"/>
                  <a:gd name="connsiteY3" fmla="*/ 2768668 h 2781844"/>
                  <a:gd name="connsiteX4" fmla="*/ 0 w 3011870"/>
                  <a:gd name="connsiteY4" fmla="*/ 0 h 2781844"/>
                  <a:gd name="connsiteX0" fmla="*/ 0 w 3011870"/>
                  <a:gd name="connsiteY0" fmla="*/ 0 h 2783262"/>
                  <a:gd name="connsiteX1" fmla="*/ 2847769 w 3011870"/>
                  <a:gd name="connsiteY1" fmla="*/ 95182 h 2783262"/>
                  <a:gd name="connsiteX2" fmla="*/ 2792196 w 3011870"/>
                  <a:gd name="connsiteY2" fmla="*/ 2275334 h 2783262"/>
                  <a:gd name="connsiteX3" fmla="*/ 92101 w 3011870"/>
                  <a:gd name="connsiteY3" fmla="*/ 2768668 h 2783262"/>
                  <a:gd name="connsiteX4" fmla="*/ 0 w 3011870"/>
                  <a:gd name="connsiteY4" fmla="*/ 0 h 2783262"/>
                  <a:gd name="connsiteX0" fmla="*/ 0 w 3011870"/>
                  <a:gd name="connsiteY0" fmla="*/ 0 h 2767189"/>
                  <a:gd name="connsiteX1" fmla="*/ 2847769 w 3011870"/>
                  <a:gd name="connsiteY1" fmla="*/ 95182 h 2767189"/>
                  <a:gd name="connsiteX2" fmla="*/ 2792196 w 3011870"/>
                  <a:gd name="connsiteY2" fmla="*/ 2275334 h 2767189"/>
                  <a:gd name="connsiteX3" fmla="*/ 113833 w 3011870"/>
                  <a:gd name="connsiteY3" fmla="*/ 2752010 h 2767189"/>
                  <a:gd name="connsiteX4" fmla="*/ 0 w 3011870"/>
                  <a:gd name="connsiteY4" fmla="*/ 0 h 2767189"/>
                  <a:gd name="connsiteX0" fmla="*/ 0 w 3011870"/>
                  <a:gd name="connsiteY0" fmla="*/ 0 h 2764048"/>
                  <a:gd name="connsiteX1" fmla="*/ 2847769 w 3011870"/>
                  <a:gd name="connsiteY1" fmla="*/ 95182 h 2764048"/>
                  <a:gd name="connsiteX2" fmla="*/ 2792196 w 3011870"/>
                  <a:gd name="connsiteY2" fmla="*/ 2275334 h 2764048"/>
                  <a:gd name="connsiteX3" fmla="*/ 128682 w 3011870"/>
                  <a:gd name="connsiteY3" fmla="*/ 2748749 h 2764048"/>
                  <a:gd name="connsiteX4" fmla="*/ 0 w 3011870"/>
                  <a:gd name="connsiteY4" fmla="*/ 0 h 2764048"/>
                  <a:gd name="connsiteX0" fmla="*/ 0 w 3011870"/>
                  <a:gd name="connsiteY0" fmla="*/ 0 h 2766482"/>
                  <a:gd name="connsiteX1" fmla="*/ 2847769 w 3011870"/>
                  <a:gd name="connsiteY1" fmla="*/ 95182 h 2766482"/>
                  <a:gd name="connsiteX2" fmla="*/ 2792196 w 3011870"/>
                  <a:gd name="connsiteY2" fmla="*/ 2275334 h 2766482"/>
                  <a:gd name="connsiteX3" fmla="*/ 118548 w 3011870"/>
                  <a:gd name="connsiteY3" fmla="*/ 2751276 h 2766482"/>
                  <a:gd name="connsiteX4" fmla="*/ 0 w 3011870"/>
                  <a:gd name="connsiteY4" fmla="*/ 0 h 2766482"/>
                  <a:gd name="connsiteX0" fmla="*/ 0 w 3011870"/>
                  <a:gd name="connsiteY0" fmla="*/ 0 h 2769615"/>
                  <a:gd name="connsiteX1" fmla="*/ 2847769 w 3011870"/>
                  <a:gd name="connsiteY1" fmla="*/ 95182 h 2769615"/>
                  <a:gd name="connsiteX2" fmla="*/ 2792196 w 3011870"/>
                  <a:gd name="connsiteY2" fmla="*/ 2275334 h 2769615"/>
                  <a:gd name="connsiteX3" fmla="*/ 113120 w 3011870"/>
                  <a:gd name="connsiteY3" fmla="*/ 2754527 h 2769615"/>
                  <a:gd name="connsiteX4" fmla="*/ 0 w 3011870"/>
                  <a:gd name="connsiteY4" fmla="*/ 0 h 2769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870" h="2769615">
                    <a:moveTo>
                      <a:pt x="0" y="0"/>
                    </a:moveTo>
                    <a:cubicBezTo>
                      <a:pt x="1127017" y="85961"/>
                      <a:pt x="1845297" y="76592"/>
                      <a:pt x="2847769" y="95182"/>
                    </a:cubicBezTo>
                    <a:cubicBezTo>
                      <a:pt x="2777291" y="1004083"/>
                      <a:pt x="3289279" y="2013053"/>
                      <a:pt x="2792196" y="2275334"/>
                    </a:cubicBezTo>
                    <a:cubicBezTo>
                      <a:pt x="2409503" y="2508287"/>
                      <a:pt x="1123783" y="2845055"/>
                      <a:pt x="113120" y="2754527"/>
                    </a:cubicBezTo>
                    <a:cubicBezTo>
                      <a:pt x="-60175" y="1676365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15900" dist="114300" dir="4800000" sx="99000" sy="99000" algn="tr" rotWithShape="0">
                  <a:prstClr val="black">
                    <a:alpha val="4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7" name="Groupe 7"/>
              <p:cNvGrpSpPr/>
              <p:nvPr/>
            </p:nvGrpSpPr>
            <p:grpSpPr>
              <a:xfrm>
                <a:off x="718272" y="2262448"/>
                <a:ext cx="3454791" cy="2876166"/>
                <a:chOff x="718272" y="2262448"/>
                <a:chExt cx="3454791" cy="2876166"/>
              </a:xfrm>
            </p:grpSpPr>
            <p:grpSp>
              <p:nvGrpSpPr>
                <p:cNvPr id="48" name="Groupe 8"/>
                <p:cNvGrpSpPr/>
                <p:nvPr/>
              </p:nvGrpSpPr>
              <p:grpSpPr>
                <a:xfrm>
                  <a:off x="911151" y="2262448"/>
                  <a:ext cx="3261912" cy="2876166"/>
                  <a:chOff x="3851532" y="1530934"/>
                  <a:chExt cx="3261912" cy="2876166"/>
                </a:xfrm>
              </p:grpSpPr>
              <p:sp>
                <p:nvSpPr>
                  <p:cNvPr id="50" name="Rectangle 5"/>
                  <p:cNvSpPr/>
                  <p:nvPr/>
                </p:nvSpPr>
                <p:spPr>
                  <a:xfrm rot="21074577">
                    <a:off x="3851532" y="1530934"/>
                    <a:ext cx="3116185" cy="2876166"/>
                  </a:xfrm>
                  <a:custGeom>
                    <a:avLst/>
                    <a:gdLst>
                      <a:gd name="connsiteX0" fmla="*/ 0 w 2958182"/>
                      <a:gd name="connsiteY0" fmla="*/ 0 h 2855644"/>
                      <a:gd name="connsiteX1" fmla="*/ 2958182 w 2958182"/>
                      <a:gd name="connsiteY1" fmla="*/ 0 h 2855644"/>
                      <a:gd name="connsiteX2" fmla="*/ 2958182 w 2958182"/>
                      <a:gd name="connsiteY2" fmla="*/ 2855644 h 2855644"/>
                      <a:gd name="connsiteX3" fmla="*/ 0 w 2958182"/>
                      <a:gd name="connsiteY3" fmla="*/ 2855644 h 2855644"/>
                      <a:gd name="connsiteX4" fmla="*/ 0 w 2958182"/>
                      <a:gd name="connsiteY4" fmla="*/ 0 h 2855644"/>
                      <a:gd name="connsiteX0" fmla="*/ 0 w 2958182"/>
                      <a:gd name="connsiteY0" fmla="*/ 0 h 2855644"/>
                      <a:gd name="connsiteX1" fmla="*/ 2958182 w 2958182"/>
                      <a:gd name="connsiteY1" fmla="*/ 0 h 2855644"/>
                      <a:gd name="connsiteX2" fmla="*/ 2958182 w 2958182"/>
                      <a:gd name="connsiteY2" fmla="*/ 2855644 h 2855644"/>
                      <a:gd name="connsiteX3" fmla="*/ 99227 w 2958182"/>
                      <a:gd name="connsiteY3" fmla="*/ 2774555 h 2855644"/>
                      <a:gd name="connsiteX4" fmla="*/ 0 w 2958182"/>
                      <a:gd name="connsiteY4" fmla="*/ 0 h 2855644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48460 w 3007415"/>
                      <a:gd name="connsiteY3" fmla="*/ 2830326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52810 w 3007415"/>
                      <a:gd name="connsiteY3" fmla="*/ 2802085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911415"/>
                      <a:gd name="connsiteX1" fmla="*/ 3007415 w 3007415"/>
                      <a:gd name="connsiteY1" fmla="*/ 55771 h 2911415"/>
                      <a:gd name="connsiteX2" fmla="*/ 3007415 w 3007415"/>
                      <a:gd name="connsiteY2" fmla="*/ 2911415 h 2911415"/>
                      <a:gd name="connsiteX3" fmla="*/ 152810 w 3007415"/>
                      <a:gd name="connsiteY3" fmla="*/ 2802085 h 2911415"/>
                      <a:gd name="connsiteX4" fmla="*/ 0 w 3007415"/>
                      <a:gd name="connsiteY4" fmla="*/ 0 h 2911415"/>
                      <a:gd name="connsiteX0" fmla="*/ 0 w 3007415"/>
                      <a:gd name="connsiteY0" fmla="*/ 0 h 2802085"/>
                      <a:gd name="connsiteX1" fmla="*/ 3007415 w 3007415"/>
                      <a:gd name="connsiteY1" fmla="*/ 55771 h 2802085"/>
                      <a:gd name="connsiteX2" fmla="*/ 2795981 w 3007415"/>
                      <a:gd name="connsiteY2" fmla="*/ 2782473 h 2802085"/>
                      <a:gd name="connsiteX3" fmla="*/ 152810 w 3007415"/>
                      <a:gd name="connsiteY3" fmla="*/ 2802085 h 2802085"/>
                      <a:gd name="connsiteX4" fmla="*/ 0 w 3007415"/>
                      <a:gd name="connsiteY4" fmla="*/ 0 h 2802085"/>
                      <a:gd name="connsiteX0" fmla="*/ 0 w 3007415"/>
                      <a:gd name="connsiteY0" fmla="*/ 0 h 2910528"/>
                      <a:gd name="connsiteX1" fmla="*/ 3007415 w 3007415"/>
                      <a:gd name="connsiteY1" fmla="*/ 55771 h 2910528"/>
                      <a:gd name="connsiteX2" fmla="*/ 2795981 w 3007415"/>
                      <a:gd name="connsiteY2" fmla="*/ 2782473 h 2910528"/>
                      <a:gd name="connsiteX3" fmla="*/ 152810 w 3007415"/>
                      <a:gd name="connsiteY3" fmla="*/ 2802085 h 2910528"/>
                      <a:gd name="connsiteX4" fmla="*/ 0 w 3007415"/>
                      <a:gd name="connsiteY4" fmla="*/ 0 h 2910528"/>
                      <a:gd name="connsiteX0" fmla="*/ 0 w 3016462"/>
                      <a:gd name="connsiteY0" fmla="*/ 0 h 2910528"/>
                      <a:gd name="connsiteX1" fmla="*/ 3007415 w 3016462"/>
                      <a:gd name="connsiteY1" fmla="*/ 55771 h 2910528"/>
                      <a:gd name="connsiteX2" fmla="*/ 2795981 w 3016462"/>
                      <a:gd name="connsiteY2" fmla="*/ 2782473 h 2910528"/>
                      <a:gd name="connsiteX3" fmla="*/ 152810 w 3016462"/>
                      <a:gd name="connsiteY3" fmla="*/ 2802085 h 2910528"/>
                      <a:gd name="connsiteX4" fmla="*/ 0 w 3016462"/>
                      <a:gd name="connsiteY4" fmla="*/ 0 h 2910528"/>
                      <a:gd name="connsiteX0" fmla="*/ 0 w 3064249"/>
                      <a:gd name="connsiteY0" fmla="*/ 0 h 2898641"/>
                      <a:gd name="connsiteX1" fmla="*/ 3007415 w 3064249"/>
                      <a:gd name="connsiteY1" fmla="*/ 55771 h 2898641"/>
                      <a:gd name="connsiteX2" fmla="*/ 2875643 w 3064249"/>
                      <a:gd name="connsiteY2" fmla="*/ 2765832 h 2898641"/>
                      <a:gd name="connsiteX3" fmla="*/ 152810 w 3064249"/>
                      <a:gd name="connsiteY3" fmla="*/ 2802085 h 2898641"/>
                      <a:gd name="connsiteX4" fmla="*/ 0 w 3064249"/>
                      <a:gd name="connsiteY4" fmla="*/ 0 h 2898641"/>
                      <a:gd name="connsiteX0" fmla="*/ 0 w 3070540"/>
                      <a:gd name="connsiteY0" fmla="*/ 0 h 2898641"/>
                      <a:gd name="connsiteX1" fmla="*/ 3007415 w 3070540"/>
                      <a:gd name="connsiteY1" fmla="*/ 55771 h 2898641"/>
                      <a:gd name="connsiteX2" fmla="*/ 2875643 w 3070540"/>
                      <a:gd name="connsiteY2" fmla="*/ 2765832 h 2898641"/>
                      <a:gd name="connsiteX3" fmla="*/ 152810 w 3070540"/>
                      <a:gd name="connsiteY3" fmla="*/ 2802085 h 2898641"/>
                      <a:gd name="connsiteX4" fmla="*/ 0 w 3070540"/>
                      <a:gd name="connsiteY4" fmla="*/ 0 h 2898641"/>
                      <a:gd name="connsiteX0" fmla="*/ 0 w 3050496"/>
                      <a:gd name="connsiteY0" fmla="*/ 0 h 2831008"/>
                      <a:gd name="connsiteX1" fmla="*/ 3007415 w 3050496"/>
                      <a:gd name="connsiteY1" fmla="*/ 55771 h 2831008"/>
                      <a:gd name="connsiteX2" fmla="*/ 2844527 w 3050496"/>
                      <a:gd name="connsiteY2" fmla="*/ 2655027 h 2831008"/>
                      <a:gd name="connsiteX3" fmla="*/ 152810 w 3050496"/>
                      <a:gd name="connsiteY3" fmla="*/ 2802085 h 2831008"/>
                      <a:gd name="connsiteX4" fmla="*/ 0 w 3050496"/>
                      <a:gd name="connsiteY4" fmla="*/ 0 h 2831008"/>
                      <a:gd name="connsiteX0" fmla="*/ 0 w 3083026"/>
                      <a:gd name="connsiteY0" fmla="*/ 0 h 2802085"/>
                      <a:gd name="connsiteX1" fmla="*/ 3007415 w 3083026"/>
                      <a:gd name="connsiteY1" fmla="*/ 55771 h 2802085"/>
                      <a:gd name="connsiteX2" fmla="*/ 2894153 w 3083026"/>
                      <a:gd name="connsiteY2" fmla="*/ 2551842 h 2802085"/>
                      <a:gd name="connsiteX3" fmla="*/ 152810 w 3083026"/>
                      <a:gd name="connsiteY3" fmla="*/ 2802085 h 2802085"/>
                      <a:gd name="connsiteX4" fmla="*/ 0 w 3083026"/>
                      <a:gd name="connsiteY4" fmla="*/ 0 h 2802085"/>
                      <a:gd name="connsiteX0" fmla="*/ 0 w 3077100"/>
                      <a:gd name="connsiteY0" fmla="*/ 0 h 2839147"/>
                      <a:gd name="connsiteX1" fmla="*/ 3007415 w 3077100"/>
                      <a:gd name="connsiteY1" fmla="*/ 55771 h 2839147"/>
                      <a:gd name="connsiteX2" fmla="*/ 2885440 w 3077100"/>
                      <a:gd name="connsiteY2" fmla="*/ 2670966 h 2839147"/>
                      <a:gd name="connsiteX3" fmla="*/ 152810 w 3077100"/>
                      <a:gd name="connsiteY3" fmla="*/ 2802085 h 2839147"/>
                      <a:gd name="connsiteX4" fmla="*/ 0 w 3077100"/>
                      <a:gd name="connsiteY4" fmla="*/ 0 h 2839147"/>
                      <a:gd name="connsiteX0" fmla="*/ 0 w 3084012"/>
                      <a:gd name="connsiteY0" fmla="*/ 0 h 2810619"/>
                      <a:gd name="connsiteX1" fmla="*/ 3007415 w 3084012"/>
                      <a:gd name="connsiteY1" fmla="*/ 55771 h 2810619"/>
                      <a:gd name="connsiteX2" fmla="*/ 2895591 w 3084012"/>
                      <a:gd name="connsiteY2" fmla="*/ 2605068 h 2810619"/>
                      <a:gd name="connsiteX3" fmla="*/ 152810 w 3084012"/>
                      <a:gd name="connsiteY3" fmla="*/ 2802085 h 2810619"/>
                      <a:gd name="connsiteX4" fmla="*/ 0 w 3084012"/>
                      <a:gd name="connsiteY4" fmla="*/ 0 h 2810619"/>
                      <a:gd name="connsiteX0" fmla="*/ 0 w 3108841"/>
                      <a:gd name="connsiteY0" fmla="*/ 0 h 2802085"/>
                      <a:gd name="connsiteX1" fmla="*/ 3007415 w 3108841"/>
                      <a:gd name="connsiteY1" fmla="*/ 55771 h 2802085"/>
                      <a:gd name="connsiteX2" fmla="*/ 2930854 w 3108841"/>
                      <a:gd name="connsiteY2" fmla="*/ 2501276 h 2802085"/>
                      <a:gd name="connsiteX3" fmla="*/ 152810 w 3108841"/>
                      <a:gd name="connsiteY3" fmla="*/ 2802085 h 2802085"/>
                      <a:gd name="connsiteX4" fmla="*/ 0 w 3108841"/>
                      <a:gd name="connsiteY4" fmla="*/ 0 h 2802085"/>
                      <a:gd name="connsiteX0" fmla="*/ 0 w 3073089"/>
                      <a:gd name="connsiteY0" fmla="*/ 0 h 2802085"/>
                      <a:gd name="connsiteX1" fmla="*/ 3007415 w 3073089"/>
                      <a:gd name="connsiteY1" fmla="*/ 55771 h 2802085"/>
                      <a:gd name="connsiteX2" fmla="*/ 2879470 w 3073089"/>
                      <a:gd name="connsiteY2" fmla="*/ 2334344 h 2802085"/>
                      <a:gd name="connsiteX3" fmla="*/ 152810 w 3073089"/>
                      <a:gd name="connsiteY3" fmla="*/ 2802085 h 2802085"/>
                      <a:gd name="connsiteX4" fmla="*/ 0 w 3073089"/>
                      <a:gd name="connsiteY4" fmla="*/ 0 h 2802085"/>
                      <a:gd name="connsiteX0" fmla="*/ 0 w 3142862"/>
                      <a:gd name="connsiteY0" fmla="*/ 0 h 2802085"/>
                      <a:gd name="connsiteX1" fmla="*/ 3007415 w 3142862"/>
                      <a:gd name="connsiteY1" fmla="*/ 55771 h 2802085"/>
                      <a:gd name="connsiteX2" fmla="*/ 2879470 w 3142862"/>
                      <a:gd name="connsiteY2" fmla="*/ 2334344 h 2802085"/>
                      <a:gd name="connsiteX3" fmla="*/ 152810 w 3142862"/>
                      <a:gd name="connsiteY3" fmla="*/ 2802085 h 2802085"/>
                      <a:gd name="connsiteX4" fmla="*/ 0 w 3142862"/>
                      <a:gd name="connsiteY4" fmla="*/ 0 h 2802085"/>
                      <a:gd name="connsiteX0" fmla="*/ 0 w 3142862"/>
                      <a:gd name="connsiteY0" fmla="*/ 0 h 2860388"/>
                      <a:gd name="connsiteX1" fmla="*/ 3007415 w 3142862"/>
                      <a:gd name="connsiteY1" fmla="*/ 55771 h 2860388"/>
                      <a:gd name="connsiteX2" fmla="*/ 2879470 w 3142862"/>
                      <a:gd name="connsiteY2" fmla="*/ 2334344 h 2860388"/>
                      <a:gd name="connsiteX3" fmla="*/ 187196 w 3142862"/>
                      <a:gd name="connsiteY3" fmla="*/ 2860388 h 2860388"/>
                      <a:gd name="connsiteX4" fmla="*/ 0 w 3142862"/>
                      <a:gd name="connsiteY4" fmla="*/ 0 h 2860388"/>
                      <a:gd name="connsiteX0" fmla="*/ 0 w 3142862"/>
                      <a:gd name="connsiteY0" fmla="*/ 0 h 2876373"/>
                      <a:gd name="connsiteX1" fmla="*/ 3007415 w 3142862"/>
                      <a:gd name="connsiteY1" fmla="*/ 55771 h 2876373"/>
                      <a:gd name="connsiteX2" fmla="*/ 2879470 w 3142862"/>
                      <a:gd name="connsiteY2" fmla="*/ 2334344 h 2876373"/>
                      <a:gd name="connsiteX3" fmla="*/ 187196 w 3142862"/>
                      <a:gd name="connsiteY3" fmla="*/ 2860388 h 2876373"/>
                      <a:gd name="connsiteX4" fmla="*/ 0 w 3142862"/>
                      <a:gd name="connsiteY4" fmla="*/ 0 h 2876373"/>
                      <a:gd name="connsiteX0" fmla="*/ 0 w 3142862"/>
                      <a:gd name="connsiteY0" fmla="*/ 0 h 2869960"/>
                      <a:gd name="connsiteX1" fmla="*/ 3007415 w 3142862"/>
                      <a:gd name="connsiteY1" fmla="*/ 55771 h 2869960"/>
                      <a:gd name="connsiteX2" fmla="*/ 2879470 w 3142862"/>
                      <a:gd name="connsiteY2" fmla="*/ 2334344 h 2869960"/>
                      <a:gd name="connsiteX3" fmla="*/ 187196 w 3142862"/>
                      <a:gd name="connsiteY3" fmla="*/ 2860388 h 2869960"/>
                      <a:gd name="connsiteX4" fmla="*/ 0 w 3142862"/>
                      <a:gd name="connsiteY4" fmla="*/ 0 h 2869960"/>
                      <a:gd name="connsiteX0" fmla="*/ 0 w 3142862"/>
                      <a:gd name="connsiteY0" fmla="*/ 0 h 2875403"/>
                      <a:gd name="connsiteX1" fmla="*/ 3007415 w 3142862"/>
                      <a:gd name="connsiteY1" fmla="*/ 55771 h 2875403"/>
                      <a:gd name="connsiteX2" fmla="*/ 2879470 w 3142862"/>
                      <a:gd name="connsiteY2" fmla="*/ 2334344 h 2875403"/>
                      <a:gd name="connsiteX3" fmla="*/ 187196 w 3142862"/>
                      <a:gd name="connsiteY3" fmla="*/ 2860388 h 2875403"/>
                      <a:gd name="connsiteX4" fmla="*/ 0 w 3142862"/>
                      <a:gd name="connsiteY4" fmla="*/ 0 h 2875403"/>
                      <a:gd name="connsiteX0" fmla="*/ 0 w 3155056"/>
                      <a:gd name="connsiteY0" fmla="*/ 0 h 2875403"/>
                      <a:gd name="connsiteX1" fmla="*/ 3007415 w 3155056"/>
                      <a:gd name="connsiteY1" fmla="*/ 55771 h 2875403"/>
                      <a:gd name="connsiteX2" fmla="*/ 2879470 w 3155056"/>
                      <a:gd name="connsiteY2" fmla="*/ 2334344 h 2875403"/>
                      <a:gd name="connsiteX3" fmla="*/ 187196 w 3155056"/>
                      <a:gd name="connsiteY3" fmla="*/ 2860388 h 2875403"/>
                      <a:gd name="connsiteX4" fmla="*/ 0 w 3155056"/>
                      <a:gd name="connsiteY4" fmla="*/ 0 h 2875403"/>
                      <a:gd name="connsiteX0" fmla="*/ 0 w 3111070"/>
                      <a:gd name="connsiteY0" fmla="*/ 0 h 2875403"/>
                      <a:gd name="connsiteX1" fmla="*/ 3007415 w 3111070"/>
                      <a:gd name="connsiteY1" fmla="*/ 55771 h 2875403"/>
                      <a:gd name="connsiteX2" fmla="*/ 2879470 w 3111070"/>
                      <a:gd name="connsiteY2" fmla="*/ 2334344 h 2875403"/>
                      <a:gd name="connsiteX3" fmla="*/ 187196 w 3111070"/>
                      <a:gd name="connsiteY3" fmla="*/ 2860388 h 2875403"/>
                      <a:gd name="connsiteX4" fmla="*/ 0 w 3111070"/>
                      <a:gd name="connsiteY4" fmla="*/ 0 h 2875403"/>
                      <a:gd name="connsiteX0" fmla="*/ 0 w 3116300"/>
                      <a:gd name="connsiteY0" fmla="*/ 0 h 2875403"/>
                      <a:gd name="connsiteX1" fmla="*/ 3007415 w 3116300"/>
                      <a:gd name="connsiteY1" fmla="*/ 55771 h 2875403"/>
                      <a:gd name="connsiteX2" fmla="*/ 2879470 w 3116300"/>
                      <a:gd name="connsiteY2" fmla="*/ 2334344 h 2875403"/>
                      <a:gd name="connsiteX3" fmla="*/ 187196 w 3116300"/>
                      <a:gd name="connsiteY3" fmla="*/ 2860388 h 2875403"/>
                      <a:gd name="connsiteX4" fmla="*/ 0 w 3116300"/>
                      <a:gd name="connsiteY4" fmla="*/ 0 h 2875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16300" h="2875403">
                        <a:moveTo>
                          <a:pt x="0" y="0"/>
                        </a:moveTo>
                        <a:cubicBezTo>
                          <a:pt x="1127017" y="85961"/>
                          <a:pt x="2004943" y="37181"/>
                          <a:pt x="3007415" y="55771"/>
                        </a:cubicBezTo>
                        <a:cubicBezTo>
                          <a:pt x="2936937" y="964672"/>
                          <a:pt x="3368549" y="2290401"/>
                          <a:pt x="2879470" y="2334344"/>
                        </a:cubicBezTo>
                        <a:cubicBezTo>
                          <a:pt x="2708049" y="2614029"/>
                          <a:pt x="1197859" y="2950916"/>
                          <a:pt x="187196" y="2860388"/>
                        </a:cubicBezTo>
                        <a:cubicBezTo>
                          <a:pt x="13901" y="1782226"/>
                          <a:pt x="148001" y="804419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1" name="Triangle rectangle 7"/>
                  <p:cNvSpPr/>
                  <p:nvPr/>
                </p:nvSpPr>
                <p:spPr>
                  <a:xfrm rot="14260875">
                    <a:off x="6185180" y="3089786"/>
                    <a:ext cx="337253" cy="1519274"/>
                  </a:xfrm>
                  <a:custGeom>
                    <a:avLst/>
                    <a:gdLst>
                      <a:gd name="connsiteX0" fmla="*/ 0 w 360040"/>
                      <a:gd name="connsiteY0" fmla="*/ 1205112 h 1205112"/>
                      <a:gd name="connsiteX1" fmla="*/ 0 w 360040"/>
                      <a:gd name="connsiteY1" fmla="*/ 0 h 1205112"/>
                      <a:gd name="connsiteX2" fmla="*/ 360040 w 360040"/>
                      <a:gd name="connsiteY2" fmla="*/ 1205112 h 1205112"/>
                      <a:gd name="connsiteX3" fmla="*/ 0 w 360040"/>
                      <a:gd name="connsiteY3" fmla="*/ 1205112 h 1205112"/>
                      <a:gd name="connsiteX0" fmla="*/ 0 w 284031"/>
                      <a:gd name="connsiteY0" fmla="*/ 1205112 h 1205112"/>
                      <a:gd name="connsiteX1" fmla="*/ 0 w 284031"/>
                      <a:gd name="connsiteY1" fmla="*/ 0 h 1205112"/>
                      <a:gd name="connsiteX2" fmla="*/ 284031 w 284031"/>
                      <a:gd name="connsiteY2" fmla="*/ 826409 h 1205112"/>
                      <a:gd name="connsiteX3" fmla="*/ 0 w 284031"/>
                      <a:gd name="connsiteY3" fmla="*/ 1205112 h 1205112"/>
                      <a:gd name="connsiteX0" fmla="*/ 0 w 366580"/>
                      <a:gd name="connsiteY0" fmla="*/ 1205112 h 1205112"/>
                      <a:gd name="connsiteX1" fmla="*/ 0 w 366580"/>
                      <a:gd name="connsiteY1" fmla="*/ 0 h 1205112"/>
                      <a:gd name="connsiteX2" fmla="*/ 366580 w 366580"/>
                      <a:gd name="connsiteY2" fmla="*/ 963165 h 1205112"/>
                      <a:gd name="connsiteX3" fmla="*/ 0 w 366580"/>
                      <a:gd name="connsiteY3" fmla="*/ 1205112 h 1205112"/>
                      <a:gd name="connsiteX0" fmla="*/ 0 w 366580"/>
                      <a:gd name="connsiteY0" fmla="*/ 1205112 h 1205112"/>
                      <a:gd name="connsiteX1" fmla="*/ 0 w 366580"/>
                      <a:gd name="connsiteY1" fmla="*/ 0 h 1205112"/>
                      <a:gd name="connsiteX2" fmla="*/ 366580 w 366580"/>
                      <a:gd name="connsiteY2" fmla="*/ 963165 h 1205112"/>
                      <a:gd name="connsiteX3" fmla="*/ 0 w 366580"/>
                      <a:gd name="connsiteY3" fmla="*/ 1205112 h 120511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0 w 375287"/>
                      <a:gd name="connsiteY0" fmla="*/ 1227782 h 1227782"/>
                      <a:gd name="connsiteX1" fmla="*/ 8707 w 375287"/>
                      <a:gd name="connsiteY1" fmla="*/ 0 h 1227782"/>
                      <a:gd name="connsiteX2" fmla="*/ 375287 w 375287"/>
                      <a:gd name="connsiteY2" fmla="*/ 963165 h 1227782"/>
                      <a:gd name="connsiteX3" fmla="*/ 0 w 375287"/>
                      <a:gd name="connsiteY3" fmla="*/ 1227782 h 1227782"/>
                      <a:gd name="connsiteX0" fmla="*/ 126017 w 501304"/>
                      <a:gd name="connsiteY0" fmla="*/ 1227782 h 1227782"/>
                      <a:gd name="connsiteX1" fmla="*/ 134724 w 501304"/>
                      <a:gd name="connsiteY1" fmla="*/ 0 h 1227782"/>
                      <a:gd name="connsiteX2" fmla="*/ 501304 w 501304"/>
                      <a:gd name="connsiteY2" fmla="*/ 963165 h 1227782"/>
                      <a:gd name="connsiteX3" fmla="*/ 126017 w 501304"/>
                      <a:gd name="connsiteY3" fmla="*/ 1227782 h 1227782"/>
                      <a:gd name="connsiteX0" fmla="*/ 129311 w 504598"/>
                      <a:gd name="connsiteY0" fmla="*/ 1227782 h 1227782"/>
                      <a:gd name="connsiteX1" fmla="*/ 138018 w 504598"/>
                      <a:gd name="connsiteY1" fmla="*/ 0 h 1227782"/>
                      <a:gd name="connsiteX2" fmla="*/ 504598 w 504598"/>
                      <a:gd name="connsiteY2" fmla="*/ 963165 h 1227782"/>
                      <a:gd name="connsiteX3" fmla="*/ 129311 w 504598"/>
                      <a:gd name="connsiteY3" fmla="*/ 1227782 h 1227782"/>
                      <a:gd name="connsiteX0" fmla="*/ 122131 w 497418"/>
                      <a:gd name="connsiteY0" fmla="*/ 1406841 h 1406841"/>
                      <a:gd name="connsiteX1" fmla="*/ 159583 w 497418"/>
                      <a:gd name="connsiteY1" fmla="*/ 0 h 1406841"/>
                      <a:gd name="connsiteX2" fmla="*/ 497418 w 497418"/>
                      <a:gd name="connsiteY2" fmla="*/ 1142224 h 1406841"/>
                      <a:gd name="connsiteX3" fmla="*/ 122131 w 497418"/>
                      <a:gd name="connsiteY3" fmla="*/ 1406841 h 1406841"/>
                      <a:gd name="connsiteX0" fmla="*/ 134513 w 509800"/>
                      <a:gd name="connsiteY0" fmla="*/ 1406841 h 1406841"/>
                      <a:gd name="connsiteX1" fmla="*/ 171965 w 509800"/>
                      <a:gd name="connsiteY1" fmla="*/ 0 h 1406841"/>
                      <a:gd name="connsiteX2" fmla="*/ 509800 w 509800"/>
                      <a:gd name="connsiteY2" fmla="*/ 1142224 h 1406841"/>
                      <a:gd name="connsiteX3" fmla="*/ 134513 w 509800"/>
                      <a:gd name="connsiteY3" fmla="*/ 1406841 h 1406841"/>
                      <a:gd name="connsiteX0" fmla="*/ 134513 w 509800"/>
                      <a:gd name="connsiteY0" fmla="*/ 1406841 h 1406841"/>
                      <a:gd name="connsiteX1" fmla="*/ 171965 w 509800"/>
                      <a:gd name="connsiteY1" fmla="*/ 0 h 1406841"/>
                      <a:gd name="connsiteX2" fmla="*/ 509800 w 509800"/>
                      <a:gd name="connsiteY2" fmla="*/ 1142224 h 1406841"/>
                      <a:gd name="connsiteX3" fmla="*/ 134513 w 509800"/>
                      <a:gd name="connsiteY3" fmla="*/ 1406841 h 1406841"/>
                      <a:gd name="connsiteX0" fmla="*/ 134513 w 403203"/>
                      <a:gd name="connsiteY0" fmla="*/ 1406841 h 1406841"/>
                      <a:gd name="connsiteX1" fmla="*/ 171965 w 403203"/>
                      <a:gd name="connsiteY1" fmla="*/ 0 h 1406841"/>
                      <a:gd name="connsiteX2" fmla="*/ 403203 w 403203"/>
                      <a:gd name="connsiteY2" fmla="*/ 1117809 h 1406841"/>
                      <a:gd name="connsiteX3" fmla="*/ 134513 w 403203"/>
                      <a:gd name="connsiteY3" fmla="*/ 1406841 h 1406841"/>
                      <a:gd name="connsiteX0" fmla="*/ 134513 w 412457"/>
                      <a:gd name="connsiteY0" fmla="*/ 1406841 h 1406841"/>
                      <a:gd name="connsiteX1" fmla="*/ 171965 w 412457"/>
                      <a:gd name="connsiteY1" fmla="*/ 0 h 1406841"/>
                      <a:gd name="connsiteX2" fmla="*/ 412456 w 412457"/>
                      <a:gd name="connsiteY2" fmla="*/ 1149013 h 1406841"/>
                      <a:gd name="connsiteX3" fmla="*/ 134513 w 412457"/>
                      <a:gd name="connsiteY3" fmla="*/ 1406841 h 1406841"/>
                      <a:gd name="connsiteX0" fmla="*/ 134513 w 412456"/>
                      <a:gd name="connsiteY0" fmla="*/ 1406841 h 1406841"/>
                      <a:gd name="connsiteX1" fmla="*/ 171965 w 412456"/>
                      <a:gd name="connsiteY1" fmla="*/ 0 h 1406841"/>
                      <a:gd name="connsiteX2" fmla="*/ 412456 w 412456"/>
                      <a:gd name="connsiteY2" fmla="*/ 1149013 h 1406841"/>
                      <a:gd name="connsiteX3" fmla="*/ 134513 w 412456"/>
                      <a:gd name="connsiteY3" fmla="*/ 1406841 h 1406841"/>
                      <a:gd name="connsiteX0" fmla="*/ 134513 w 412456"/>
                      <a:gd name="connsiteY0" fmla="*/ 1406841 h 1406841"/>
                      <a:gd name="connsiteX1" fmla="*/ 171965 w 412456"/>
                      <a:gd name="connsiteY1" fmla="*/ 0 h 1406841"/>
                      <a:gd name="connsiteX2" fmla="*/ 412456 w 412456"/>
                      <a:gd name="connsiteY2" fmla="*/ 1149013 h 1406841"/>
                      <a:gd name="connsiteX3" fmla="*/ 134513 w 412456"/>
                      <a:gd name="connsiteY3" fmla="*/ 1406841 h 1406841"/>
                      <a:gd name="connsiteX0" fmla="*/ 140084 w 398701"/>
                      <a:gd name="connsiteY0" fmla="*/ 1442880 h 1442880"/>
                      <a:gd name="connsiteX1" fmla="*/ 158210 w 398701"/>
                      <a:gd name="connsiteY1" fmla="*/ 0 h 1442880"/>
                      <a:gd name="connsiteX2" fmla="*/ 398701 w 398701"/>
                      <a:gd name="connsiteY2" fmla="*/ 1149013 h 1442880"/>
                      <a:gd name="connsiteX3" fmla="*/ 140084 w 398701"/>
                      <a:gd name="connsiteY3" fmla="*/ 1442880 h 1442880"/>
                      <a:gd name="connsiteX0" fmla="*/ 163454 w 422071"/>
                      <a:gd name="connsiteY0" fmla="*/ 1442880 h 1442880"/>
                      <a:gd name="connsiteX1" fmla="*/ 181580 w 422071"/>
                      <a:gd name="connsiteY1" fmla="*/ 0 h 1442880"/>
                      <a:gd name="connsiteX2" fmla="*/ 422071 w 422071"/>
                      <a:gd name="connsiteY2" fmla="*/ 1149013 h 1442880"/>
                      <a:gd name="connsiteX3" fmla="*/ 163454 w 422071"/>
                      <a:gd name="connsiteY3" fmla="*/ 1442880 h 1442880"/>
                      <a:gd name="connsiteX0" fmla="*/ 163454 w 422071"/>
                      <a:gd name="connsiteY0" fmla="*/ 1442880 h 1442880"/>
                      <a:gd name="connsiteX1" fmla="*/ 181580 w 422071"/>
                      <a:gd name="connsiteY1" fmla="*/ 0 h 1442880"/>
                      <a:gd name="connsiteX2" fmla="*/ 422071 w 422071"/>
                      <a:gd name="connsiteY2" fmla="*/ 1149013 h 1442880"/>
                      <a:gd name="connsiteX3" fmla="*/ 163454 w 422071"/>
                      <a:gd name="connsiteY3" fmla="*/ 1442880 h 1442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2071" h="1442880">
                        <a:moveTo>
                          <a:pt x="163454" y="1442880"/>
                        </a:moveTo>
                        <a:cubicBezTo>
                          <a:pt x="-176501" y="1226284"/>
                          <a:pt x="107547" y="307905"/>
                          <a:pt x="181580" y="0"/>
                        </a:cubicBezTo>
                        <a:cubicBezTo>
                          <a:pt x="115191" y="556789"/>
                          <a:pt x="137346" y="827855"/>
                          <a:pt x="422071" y="1149013"/>
                        </a:cubicBezTo>
                        <a:cubicBezTo>
                          <a:pt x="129579" y="963158"/>
                          <a:pt x="66208" y="1301405"/>
                          <a:pt x="163454" y="144288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49" name="Rectangle 1"/>
                <p:cNvSpPr/>
                <p:nvPr/>
              </p:nvSpPr>
              <p:spPr>
                <a:xfrm rot="21081215">
                  <a:off x="718272" y="2301870"/>
                  <a:ext cx="3004844" cy="453127"/>
                </a:xfrm>
                <a:custGeom>
                  <a:avLst/>
                  <a:gdLst>
                    <a:gd name="connsiteX0" fmla="*/ 0 w 2972903"/>
                    <a:gd name="connsiteY0" fmla="*/ 0 h 432048"/>
                    <a:gd name="connsiteX1" fmla="*/ 2972903 w 2972903"/>
                    <a:gd name="connsiteY1" fmla="*/ 0 h 432048"/>
                    <a:gd name="connsiteX2" fmla="*/ 2972903 w 2972903"/>
                    <a:gd name="connsiteY2" fmla="*/ 432048 h 432048"/>
                    <a:gd name="connsiteX3" fmla="*/ 0 w 2972903"/>
                    <a:gd name="connsiteY3" fmla="*/ 432048 h 432048"/>
                    <a:gd name="connsiteX4" fmla="*/ 0 w 2972903"/>
                    <a:gd name="connsiteY4" fmla="*/ 0 h 432048"/>
                    <a:gd name="connsiteX0" fmla="*/ 0 w 2995014"/>
                    <a:gd name="connsiteY0" fmla="*/ 0 h 445045"/>
                    <a:gd name="connsiteX1" fmla="*/ 2995014 w 2995014"/>
                    <a:gd name="connsiteY1" fmla="*/ 12997 h 445045"/>
                    <a:gd name="connsiteX2" fmla="*/ 2995014 w 2995014"/>
                    <a:gd name="connsiteY2" fmla="*/ 445045 h 445045"/>
                    <a:gd name="connsiteX3" fmla="*/ 22111 w 2995014"/>
                    <a:gd name="connsiteY3" fmla="*/ 445045 h 445045"/>
                    <a:gd name="connsiteX4" fmla="*/ 0 w 2995014"/>
                    <a:gd name="connsiteY4" fmla="*/ 0 h 445045"/>
                    <a:gd name="connsiteX0" fmla="*/ 0 w 2995014"/>
                    <a:gd name="connsiteY0" fmla="*/ 0 h 452411"/>
                    <a:gd name="connsiteX1" fmla="*/ 2995014 w 2995014"/>
                    <a:gd name="connsiteY1" fmla="*/ 12997 h 452411"/>
                    <a:gd name="connsiteX2" fmla="*/ 2995014 w 2995014"/>
                    <a:gd name="connsiteY2" fmla="*/ 445045 h 452411"/>
                    <a:gd name="connsiteX3" fmla="*/ 54711 w 2995014"/>
                    <a:gd name="connsiteY3" fmla="*/ 452411 h 452411"/>
                    <a:gd name="connsiteX4" fmla="*/ 0 w 2995014"/>
                    <a:gd name="connsiteY4" fmla="*/ 0 h 452411"/>
                    <a:gd name="connsiteX0" fmla="*/ 0 w 2995014"/>
                    <a:gd name="connsiteY0" fmla="*/ 0 h 452411"/>
                    <a:gd name="connsiteX1" fmla="*/ 2995014 w 2995014"/>
                    <a:gd name="connsiteY1" fmla="*/ 12997 h 452411"/>
                    <a:gd name="connsiteX2" fmla="*/ 2995014 w 2995014"/>
                    <a:gd name="connsiteY2" fmla="*/ 445045 h 452411"/>
                    <a:gd name="connsiteX3" fmla="*/ 54711 w 2995014"/>
                    <a:gd name="connsiteY3" fmla="*/ 452411 h 452411"/>
                    <a:gd name="connsiteX4" fmla="*/ 0 w 2995014"/>
                    <a:gd name="connsiteY4" fmla="*/ 0 h 452411"/>
                    <a:gd name="connsiteX0" fmla="*/ 0 w 2995014"/>
                    <a:gd name="connsiteY0" fmla="*/ 0 h 452411"/>
                    <a:gd name="connsiteX1" fmla="*/ 2995014 w 2995014"/>
                    <a:gd name="connsiteY1" fmla="*/ 12997 h 452411"/>
                    <a:gd name="connsiteX2" fmla="*/ 2995014 w 2995014"/>
                    <a:gd name="connsiteY2" fmla="*/ 445045 h 452411"/>
                    <a:gd name="connsiteX3" fmla="*/ 54711 w 2995014"/>
                    <a:gd name="connsiteY3" fmla="*/ 452411 h 452411"/>
                    <a:gd name="connsiteX4" fmla="*/ 0 w 2995014"/>
                    <a:gd name="connsiteY4" fmla="*/ 0 h 452411"/>
                    <a:gd name="connsiteX0" fmla="*/ 0 w 2995014"/>
                    <a:gd name="connsiteY0" fmla="*/ 0 h 452411"/>
                    <a:gd name="connsiteX1" fmla="*/ 2995014 w 2995014"/>
                    <a:gd name="connsiteY1" fmla="*/ 12997 h 452411"/>
                    <a:gd name="connsiteX2" fmla="*/ 2995014 w 2995014"/>
                    <a:gd name="connsiteY2" fmla="*/ 445045 h 452411"/>
                    <a:gd name="connsiteX3" fmla="*/ 54711 w 2995014"/>
                    <a:gd name="connsiteY3" fmla="*/ 452411 h 452411"/>
                    <a:gd name="connsiteX4" fmla="*/ 0 w 2995014"/>
                    <a:gd name="connsiteY4" fmla="*/ 0 h 452411"/>
                    <a:gd name="connsiteX0" fmla="*/ 0 w 2995014"/>
                    <a:gd name="connsiteY0" fmla="*/ 0 h 452411"/>
                    <a:gd name="connsiteX1" fmla="*/ 2995014 w 2995014"/>
                    <a:gd name="connsiteY1" fmla="*/ 12997 h 452411"/>
                    <a:gd name="connsiteX2" fmla="*/ 2995014 w 2995014"/>
                    <a:gd name="connsiteY2" fmla="*/ 445045 h 452411"/>
                    <a:gd name="connsiteX3" fmla="*/ 54711 w 2995014"/>
                    <a:gd name="connsiteY3" fmla="*/ 452411 h 452411"/>
                    <a:gd name="connsiteX4" fmla="*/ 0 w 2995014"/>
                    <a:gd name="connsiteY4" fmla="*/ 0 h 452411"/>
                    <a:gd name="connsiteX0" fmla="*/ 0 w 3000135"/>
                    <a:gd name="connsiteY0" fmla="*/ 0 h 452411"/>
                    <a:gd name="connsiteX1" fmla="*/ 3000135 w 3000135"/>
                    <a:gd name="connsiteY1" fmla="*/ 42680 h 452411"/>
                    <a:gd name="connsiteX2" fmla="*/ 2995014 w 3000135"/>
                    <a:gd name="connsiteY2" fmla="*/ 445045 h 452411"/>
                    <a:gd name="connsiteX3" fmla="*/ 54711 w 3000135"/>
                    <a:gd name="connsiteY3" fmla="*/ 452411 h 452411"/>
                    <a:gd name="connsiteX4" fmla="*/ 0 w 3000135"/>
                    <a:gd name="connsiteY4" fmla="*/ 0 h 452411"/>
                    <a:gd name="connsiteX0" fmla="*/ 0 w 3000135"/>
                    <a:gd name="connsiteY0" fmla="*/ 0 h 452411"/>
                    <a:gd name="connsiteX1" fmla="*/ 3000135 w 3000135"/>
                    <a:gd name="connsiteY1" fmla="*/ 42680 h 452411"/>
                    <a:gd name="connsiteX2" fmla="*/ 2995014 w 3000135"/>
                    <a:gd name="connsiteY2" fmla="*/ 445045 h 452411"/>
                    <a:gd name="connsiteX3" fmla="*/ 54711 w 3000135"/>
                    <a:gd name="connsiteY3" fmla="*/ 452411 h 452411"/>
                    <a:gd name="connsiteX4" fmla="*/ 0 w 3000135"/>
                    <a:gd name="connsiteY4" fmla="*/ 0 h 452411"/>
                    <a:gd name="connsiteX0" fmla="*/ 0 w 3000135"/>
                    <a:gd name="connsiteY0" fmla="*/ 0 h 452411"/>
                    <a:gd name="connsiteX1" fmla="*/ 3000135 w 3000135"/>
                    <a:gd name="connsiteY1" fmla="*/ 42680 h 452411"/>
                    <a:gd name="connsiteX2" fmla="*/ 2995014 w 3000135"/>
                    <a:gd name="connsiteY2" fmla="*/ 445045 h 452411"/>
                    <a:gd name="connsiteX3" fmla="*/ 54711 w 3000135"/>
                    <a:gd name="connsiteY3" fmla="*/ 452411 h 452411"/>
                    <a:gd name="connsiteX4" fmla="*/ 0 w 3000135"/>
                    <a:gd name="connsiteY4" fmla="*/ 0 h 452411"/>
                    <a:gd name="connsiteX0" fmla="*/ 0 w 3000135"/>
                    <a:gd name="connsiteY0" fmla="*/ 0 h 452411"/>
                    <a:gd name="connsiteX1" fmla="*/ 3000135 w 3000135"/>
                    <a:gd name="connsiteY1" fmla="*/ 42680 h 452411"/>
                    <a:gd name="connsiteX2" fmla="*/ 2995014 w 3000135"/>
                    <a:gd name="connsiteY2" fmla="*/ 445045 h 452411"/>
                    <a:gd name="connsiteX3" fmla="*/ 54711 w 3000135"/>
                    <a:gd name="connsiteY3" fmla="*/ 452411 h 452411"/>
                    <a:gd name="connsiteX4" fmla="*/ 0 w 3000135"/>
                    <a:gd name="connsiteY4" fmla="*/ 0 h 452411"/>
                    <a:gd name="connsiteX0" fmla="*/ 0 w 3000135"/>
                    <a:gd name="connsiteY0" fmla="*/ 0 h 452411"/>
                    <a:gd name="connsiteX1" fmla="*/ 3000135 w 3000135"/>
                    <a:gd name="connsiteY1" fmla="*/ 42680 h 452411"/>
                    <a:gd name="connsiteX2" fmla="*/ 2995014 w 3000135"/>
                    <a:gd name="connsiteY2" fmla="*/ 445045 h 452411"/>
                    <a:gd name="connsiteX3" fmla="*/ 54711 w 3000135"/>
                    <a:gd name="connsiteY3" fmla="*/ 452411 h 452411"/>
                    <a:gd name="connsiteX4" fmla="*/ 0 w 3000135"/>
                    <a:gd name="connsiteY4" fmla="*/ 0 h 452411"/>
                    <a:gd name="connsiteX0" fmla="*/ 0 w 3004844"/>
                    <a:gd name="connsiteY0" fmla="*/ 0 h 453127"/>
                    <a:gd name="connsiteX1" fmla="*/ 3004844 w 3004844"/>
                    <a:gd name="connsiteY1" fmla="*/ 43396 h 453127"/>
                    <a:gd name="connsiteX2" fmla="*/ 2999723 w 3004844"/>
                    <a:gd name="connsiteY2" fmla="*/ 445761 h 453127"/>
                    <a:gd name="connsiteX3" fmla="*/ 59420 w 3004844"/>
                    <a:gd name="connsiteY3" fmla="*/ 453127 h 453127"/>
                    <a:gd name="connsiteX4" fmla="*/ 0 w 3004844"/>
                    <a:gd name="connsiteY4" fmla="*/ 0 h 453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4844" h="453127">
                      <a:moveTo>
                        <a:pt x="0" y="0"/>
                      </a:moveTo>
                      <a:cubicBezTo>
                        <a:pt x="1010590" y="39916"/>
                        <a:pt x="1225988" y="50439"/>
                        <a:pt x="3004844" y="43396"/>
                      </a:cubicBezTo>
                      <a:lnTo>
                        <a:pt x="2999723" y="445761"/>
                      </a:lnTo>
                      <a:lnTo>
                        <a:pt x="59420" y="453127"/>
                      </a:lnTo>
                      <a:cubicBezTo>
                        <a:pt x="41183" y="302323"/>
                        <a:pt x="64021" y="451618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7" name="Groupe 12"/>
            <p:cNvGrpSpPr/>
            <p:nvPr/>
          </p:nvGrpSpPr>
          <p:grpSpPr>
            <a:xfrm>
              <a:off x="4929190" y="2071677"/>
              <a:ext cx="3571900" cy="3286147"/>
              <a:chOff x="911151" y="2262448"/>
              <a:chExt cx="3261912" cy="2876166"/>
            </a:xfrm>
          </p:grpSpPr>
          <p:sp>
            <p:nvSpPr>
              <p:cNvPr id="42" name="Rectangle 5"/>
              <p:cNvSpPr/>
              <p:nvPr/>
            </p:nvSpPr>
            <p:spPr>
              <a:xfrm rot="21074577">
                <a:off x="999776" y="2356259"/>
                <a:ext cx="3011760" cy="2770350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  <a:gd name="connsiteX0" fmla="*/ 0 w 3083363"/>
                  <a:gd name="connsiteY0" fmla="*/ 0 h 2875403"/>
                  <a:gd name="connsiteX1" fmla="*/ 2885378 w 3083363"/>
                  <a:gd name="connsiteY1" fmla="*/ 56216 h 2875403"/>
                  <a:gd name="connsiteX2" fmla="*/ 2879470 w 3083363"/>
                  <a:gd name="connsiteY2" fmla="*/ 2334344 h 2875403"/>
                  <a:gd name="connsiteX3" fmla="*/ 187196 w 3083363"/>
                  <a:gd name="connsiteY3" fmla="*/ 2860388 h 2875403"/>
                  <a:gd name="connsiteX4" fmla="*/ 0 w 3083363"/>
                  <a:gd name="connsiteY4" fmla="*/ 0 h 2875403"/>
                  <a:gd name="connsiteX0" fmla="*/ 0 w 3096263"/>
                  <a:gd name="connsiteY0" fmla="*/ 0 h 2875403"/>
                  <a:gd name="connsiteX1" fmla="*/ 2937628 w 3096263"/>
                  <a:gd name="connsiteY1" fmla="*/ 51384 h 2875403"/>
                  <a:gd name="connsiteX2" fmla="*/ 2879470 w 3096263"/>
                  <a:gd name="connsiteY2" fmla="*/ 2334344 h 2875403"/>
                  <a:gd name="connsiteX3" fmla="*/ 187196 w 3096263"/>
                  <a:gd name="connsiteY3" fmla="*/ 2860388 h 2875403"/>
                  <a:gd name="connsiteX4" fmla="*/ 0 w 3096263"/>
                  <a:gd name="connsiteY4" fmla="*/ 0 h 2875403"/>
                  <a:gd name="connsiteX0" fmla="*/ 0 w 3094279"/>
                  <a:gd name="connsiteY0" fmla="*/ 0 h 2875403"/>
                  <a:gd name="connsiteX1" fmla="*/ 2930002 w 3094279"/>
                  <a:gd name="connsiteY1" fmla="*/ 101565 h 2875403"/>
                  <a:gd name="connsiteX2" fmla="*/ 2879470 w 3094279"/>
                  <a:gd name="connsiteY2" fmla="*/ 2334344 h 2875403"/>
                  <a:gd name="connsiteX3" fmla="*/ 187196 w 3094279"/>
                  <a:gd name="connsiteY3" fmla="*/ 2860388 h 2875403"/>
                  <a:gd name="connsiteX4" fmla="*/ 0 w 3094279"/>
                  <a:gd name="connsiteY4" fmla="*/ 0 h 2875403"/>
                  <a:gd name="connsiteX0" fmla="*/ 0 w 3102449"/>
                  <a:gd name="connsiteY0" fmla="*/ 0 h 2875403"/>
                  <a:gd name="connsiteX1" fmla="*/ 2960524 w 3102449"/>
                  <a:gd name="connsiteY1" fmla="*/ 112644 h 2875403"/>
                  <a:gd name="connsiteX2" fmla="*/ 2879470 w 3102449"/>
                  <a:gd name="connsiteY2" fmla="*/ 2334344 h 2875403"/>
                  <a:gd name="connsiteX3" fmla="*/ 187196 w 3102449"/>
                  <a:gd name="connsiteY3" fmla="*/ 2860388 h 2875403"/>
                  <a:gd name="connsiteX4" fmla="*/ 0 w 3102449"/>
                  <a:gd name="connsiteY4" fmla="*/ 0 h 2875403"/>
                  <a:gd name="connsiteX0" fmla="*/ 0 w 3104921"/>
                  <a:gd name="connsiteY0" fmla="*/ 0 h 2875403"/>
                  <a:gd name="connsiteX1" fmla="*/ 2969318 w 3104921"/>
                  <a:gd name="connsiteY1" fmla="*/ 139644 h 2875403"/>
                  <a:gd name="connsiteX2" fmla="*/ 2879470 w 3104921"/>
                  <a:gd name="connsiteY2" fmla="*/ 2334344 h 2875403"/>
                  <a:gd name="connsiteX3" fmla="*/ 187196 w 3104921"/>
                  <a:gd name="connsiteY3" fmla="*/ 2860388 h 2875403"/>
                  <a:gd name="connsiteX4" fmla="*/ 0 w 3104921"/>
                  <a:gd name="connsiteY4" fmla="*/ 0 h 2875403"/>
                  <a:gd name="connsiteX0" fmla="*/ 0 w 3097647"/>
                  <a:gd name="connsiteY0" fmla="*/ 0 h 2875403"/>
                  <a:gd name="connsiteX1" fmla="*/ 2942864 w 3097647"/>
                  <a:gd name="connsiteY1" fmla="*/ 186902 h 2875403"/>
                  <a:gd name="connsiteX2" fmla="*/ 2879470 w 3097647"/>
                  <a:gd name="connsiteY2" fmla="*/ 2334344 h 2875403"/>
                  <a:gd name="connsiteX3" fmla="*/ 187196 w 3097647"/>
                  <a:gd name="connsiteY3" fmla="*/ 2860388 h 2875403"/>
                  <a:gd name="connsiteX4" fmla="*/ 0 w 3097647"/>
                  <a:gd name="connsiteY4" fmla="*/ 0 h 2875403"/>
                  <a:gd name="connsiteX0" fmla="*/ 0 w 3053237"/>
                  <a:gd name="connsiteY0" fmla="*/ 0 h 2830026"/>
                  <a:gd name="connsiteX1" fmla="*/ 2898454 w 3053237"/>
                  <a:gd name="connsiteY1" fmla="*/ 141525 h 2830026"/>
                  <a:gd name="connsiteX2" fmla="*/ 2835060 w 3053237"/>
                  <a:gd name="connsiteY2" fmla="*/ 2288967 h 2830026"/>
                  <a:gd name="connsiteX3" fmla="*/ 142786 w 3053237"/>
                  <a:gd name="connsiteY3" fmla="*/ 2815011 h 2830026"/>
                  <a:gd name="connsiteX4" fmla="*/ 0 w 3053237"/>
                  <a:gd name="connsiteY4" fmla="*/ 0 h 2830026"/>
                  <a:gd name="connsiteX0" fmla="*/ 0 w 3002552"/>
                  <a:gd name="connsiteY0" fmla="*/ 0 h 2783683"/>
                  <a:gd name="connsiteX1" fmla="*/ 2847769 w 3002552"/>
                  <a:gd name="connsiteY1" fmla="*/ 95182 h 2783683"/>
                  <a:gd name="connsiteX2" fmla="*/ 2784375 w 3002552"/>
                  <a:gd name="connsiteY2" fmla="*/ 2242624 h 2783683"/>
                  <a:gd name="connsiteX3" fmla="*/ 92101 w 3002552"/>
                  <a:gd name="connsiteY3" fmla="*/ 2768668 h 2783683"/>
                  <a:gd name="connsiteX4" fmla="*/ 0 w 3002552"/>
                  <a:gd name="connsiteY4" fmla="*/ 0 h 2783683"/>
                  <a:gd name="connsiteX0" fmla="*/ 0 w 3002552"/>
                  <a:gd name="connsiteY0" fmla="*/ 0 h 2780993"/>
                  <a:gd name="connsiteX1" fmla="*/ 2847769 w 3002552"/>
                  <a:gd name="connsiteY1" fmla="*/ 95182 h 2780993"/>
                  <a:gd name="connsiteX2" fmla="*/ 2784375 w 3002552"/>
                  <a:gd name="connsiteY2" fmla="*/ 2242624 h 2780993"/>
                  <a:gd name="connsiteX3" fmla="*/ 92101 w 3002552"/>
                  <a:gd name="connsiteY3" fmla="*/ 2768668 h 2780993"/>
                  <a:gd name="connsiteX4" fmla="*/ 0 w 3002552"/>
                  <a:gd name="connsiteY4" fmla="*/ 0 h 2780993"/>
                  <a:gd name="connsiteX0" fmla="*/ 0 w 3008312"/>
                  <a:gd name="connsiteY0" fmla="*/ 0 h 2781844"/>
                  <a:gd name="connsiteX1" fmla="*/ 2847769 w 3008312"/>
                  <a:gd name="connsiteY1" fmla="*/ 95182 h 2781844"/>
                  <a:gd name="connsiteX2" fmla="*/ 2792196 w 3008312"/>
                  <a:gd name="connsiteY2" fmla="*/ 2275334 h 2781844"/>
                  <a:gd name="connsiteX3" fmla="*/ 92101 w 3008312"/>
                  <a:gd name="connsiteY3" fmla="*/ 2768668 h 2781844"/>
                  <a:gd name="connsiteX4" fmla="*/ 0 w 3008312"/>
                  <a:gd name="connsiteY4" fmla="*/ 0 h 2781844"/>
                  <a:gd name="connsiteX0" fmla="*/ 0 w 2989495"/>
                  <a:gd name="connsiteY0" fmla="*/ 0 h 2781844"/>
                  <a:gd name="connsiteX1" fmla="*/ 2847769 w 2989495"/>
                  <a:gd name="connsiteY1" fmla="*/ 95182 h 2781844"/>
                  <a:gd name="connsiteX2" fmla="*/ 2792196 w 2989495"/>
                  <a:gd name="connsiteY2" fmla="*/ 2275334 h 2781844"/>
                  <a:gd name="connsiteX3" fmla="*/ 92101 w 2989495"/>
                  <a:gd name="connsiteY3" fmla="*/ 2768668 h 2781844"/>
                  <a:gd name="connsiteX4" fmla="*/ 0 w 2989495"/>
                  <a:gd name="connsiteY4" fmla="*/ 0 h 2781844"/>
                  <a:gd name="connsiteX0" fmla="*/ 0 w 3011870"/>
                  <a:gd name="connsiteY0" fmla="*/ 0 h 2781844"/>
                  <a:gd name="connsiteX1" fmla="*/ 2847769 w 3011870"/>
                  <a:gd name="connsiteY1" fmla="*/ 95182 h 2781844"/>
                  <a:gd name="connsiteX2" fmla="*/ 2792196 w 3011870"/>
                  <a:gd name="connsiteY2" fmla="*/ 2275334 h 2781844"/>
                  <a:gd name="connsiteX3" fmla="*/ 92101 w 3011870"/>
                  <a:gd name="connsiteY3" fmla="*/ 2768668 h 2781844"/>
                  <a:gd name="connsiteX4" fmla="*/ 0 w 3011870"/>
                  <a:gd name="connsiteY4" fmla="*/ 0 h 2781844"/>
                  <a:gd name="connsiteX0" fmla="*/ 0 w 3011870"/>
                  <a:gd name="connsiteY0" fmla="*/ 0 h 2783262"/>
                  <a:gd name="connsiteX1" fmla="*/ 2847769 w 3011870"/>
                  <a:gd name="connsiteY1" fmla="*/ 95182 h 2783262"/>
                  <a:gd name="connsiteX2" fmla="*/ 2792196 w 3011870"/>
                  <a:gd name="connsiteY2" fmla="*/ 2275334 h 2783262"/>
                  <a:gd name="connsiteX3" fmla="*/ 92101 w 3011870"/>
                  <a:gd name="connsiteY3" fmla="*/ 2768668 h 2783262"/>
                  <a:gd name="connsiteX4" fmla="*/ 0 w 3011870"/>
                  <a:gd name="connsiteY4" fmla="*/ 0 h 2783262"/>
                  <a:gd name="connsiteX0" fmla="*/ 0 w 3011870"/>
                  <a:gd name="connsiteY0" fmla="*/ 0 h 2767189"/>
                  <a:gd name="connsiteX1" fmla="*/ 2847769 w 3011870"/>
                  <a:gd name="connsiteY1" fmla="*/ 95182 h 2767189"/>
                  <a:gd name="connsiteX2" fmla="*/ 2792196 w 3011870"/>
                  <a:gd name="connsiteY2" fmla="*/ 2275334 h 2767189"/>
                  <a:gd name="connsiteX3" fmla="*/ 113833 w 3011870"/>
                  <a:gd name="connsiteY3" fmla="*/ 2752010 h 2767189"/>
                  <a:gd name="connsiteX4" fmla="*/ 0 w 3011870"/>
                  <a:gd name="connsiteY4" fmla="*/ 0 h 2767189"/>
                  <a:gd name="connsiteX0" fmla="*/ 0 w 3011870"/>
                  <a:gd name="connsiteY0" fmla="*/ 0 h 2764048"/>
                  <a:gd name="connsiteX1" fmla="*/ 2847769 w 3011870"/>
                  <a:gd name="connsiteY1" fmla="*/ 95182 h 2764048"/>
                  <a:gd name="connsiteX2" fmla="*/ 2792196 w 3011870"/>
                  <a:gd name="connsiteY2" fmla="*/ 2275334 h 2764048"/>
                  <a:gd name="connsiteX3" fmla="*/ 128682 w 3011870"/>
                  <a:gd name="connsiteY3" fmla="*/ 2748749 h 2764048"/>
                  <a:gd name="connsiteX4" fmla="*/ 0 w 3011870"/>
                  <a:gd name="connsiteY4" fmla="*/ 0 h 2764048"/>
                  <a:gd name="connsiteX0" fmla="*/ 0 w 3011870"/>
                  <a:gd name="connsiteY0" fmla="*/ 0 h 2766482"/>
                  <a:gd name="connsiteX1" fmla="*/ 2847769 w 3011870"/>
                  <a:gd name="connsiteY1" fmla="*/ 95182 h 2766482"/>
                  <a:gd name="connsiteX2" fmla="*/ 2792196 w 3011870"/>
                  <a:gd name="connsiteY2" fmla="*/ 2275334 h 2766482"/>
                  <a:gd name="connsiteX3" fmla="*/ 118548 w 3011870"/>
                  <a:gd name="connsiteY3" fmla="*/ 2751276 h 2766482"/>
                  <a:gd name="connsiteX4" fmla="*/ 0 w 3011870"/>
                  <a:gd name="connsiteY4" fmla="*/ 0 h 2766482"/>
                  <a:gd name="connsiteX0" fmla="*/ 0 w 3011870"/>
                  <a:gd name="connsiteY0" fmla="*/ 0 h 2769615"/>
                  <a:gd name="connsiteX1" fmla="*/ 2847769 w 3011870"/>
                  <a:gd name="connsiteY1" fmla="*/ 95182 h 2769615"/>
                  <a:gd name="connsiteX2" fmla="*/ 2792196 w 3011870"/>
                  <a:gd name="connsiteY2" fmla="*/ 2275334 h 2769615"/>
                  <a:gd name="connsiteX3" fmla="*/ 113120 w 3011870"/>
                  <a:gd name="connsiteY3" fmla="*/ 2754527 h 2769615"/>
                  <a:gd name="connsiteX4" fmla="*/ 0 w 3011870"/>
                  <a:gd name="connsiteY4" fmla="*/ 0 h 2769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870" h="2769615">
                    <a:moveTo>
                      <a:pt x="0" y="0"/>
                    </a:moveTo>
                    <a:cubicBezTo>
                      <a:pt x="1127017" y="85961"/>
                      <a:pt x="1845297" y="76592"/>
                      <a:pt x="2847769" y="95182"/>
                    </a:cubicBezTo>
                    <a:cubicBezTo>
                      <a:pt x="2777291" y="1004083"/>
                      <a:pt x="3289279" y="2013053"/>
                      <a:pt x="2792196" y="2275334"/>
                    </a:cubicBezTo>
                    <a:cubicBezTo>
                      <a:pt x="2409503" y="2508287"/>
                      <a:pt x="1123783" y="2845055"/>
                      <a:pt x="113120" y="2754527"/>
                    </a:cubicBezTo>
                    <a:cubicBezTo>
                      <a:pt x="-60175" y="1676365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15900" dist="114300" dir="4800000" sx="99000" sy="99000" algn="tr" rotWithShape="0">
                  <a:prstClr val="black">
                    <a:alpha val="4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3" name="Groupe 15"/>
              <p:cNvGrpSpPr/>
              <p:nvPr/>
            </p:nvGrpSpPr>
            <p:grpSpPr>
              <a:xfrm>
                <a:off x="911151" y="2262448"/>
                <a:ext cx="3261912" cy="2876166"/>
                <a:chOff x="3851532" y="1530934"/>
                <a:chExt cx="3261912" cy="2876166"/>
              </a:xfrm>
            </p:grpSpPr>
            <p:sp>
              <p:nvSpPr>
                <p:cNvPr id="44" name="Rectangle 5"/>
                <p:cNvSpPr/>
                <p:nvPr/>
              </p:nvSpPr>
              <p:spPr>
                <a:xfrm rot="21074577">
                  <a:off x="3851532" y="1530934"/>
                  <a:ext cx="3116185" cy="2876166"/>
                </a:xfrm>
                <a:custGeom>
                  <a:avLst/>
                  <a:gdLst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0 w 2958182"/>
                    <a:gd name="connsiteY3" fmla="*/ 2855644 h 2855644"/>
                    <a:gd name="connsiteX4" fmla="*/ 0 w 2958182"/>
                    <a:gd name="connsiteY4" fmla="*/ 0 h 2855644"/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99227 w 2958182"/>
                    <a:gd name="connsiteY3" fmla="*/ 2774555 h 2855644"/>
                    <a:gd name="connsiteX4" fmla="*/ 0 w 2958182"/>
                    <a:gd name="connsiteY4" fmla="*/ 0 h 2855644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802085"/>
                    <a:gd name="connsiteX1" fmla="*/ 3007415 w 3007415"/>
                    <a:gd name="connsiteY1" fmla="*/ 55771 h 2802085"/>
                    <a:gd name="connsiteX2" fmla="*/ 2795981 w 3007415"/>
                    <a:gd name="connsiteY2" fmla="*/ 2782473 h 2802085"/>
                    <a:gd name="connsiteX3" fmla="*/ 152810 w 3007415"/>
                    <a:gd name="connsiteY3" fmla="*/ 2802085 h 2802085"/>
                    <a:gd name="connsiteX4" fmla="*/ 0 w 3007415"/>
                    <a:gd name="connsiteY4" fmla="*/ 0 h 2802085"/>
                    <a:gd name="connsiteX0" fmla="*/ 0 w 3007415"/>
                    <a:gd name="connsiteY0" fmla="*/ 0 h 2910528"/>
                    <a:gd name="connsiteX1" fmla="*/ 3007415 w 3007415"/>
                    <a:gd name="connsiteY1" fmla="*/ 55771 h 2910528"/>
                    <a:gd name="connsiteX2" fmla="*/ 2795981 w 3007415"/>
                    <a:gd name="connsiteY2" fmla="*/ 2782473 h 2910528"/>
                    <a:gd name="connsiteX3" fmla="*/ 152810 w 3007415"/>
                    <a:gd name="connsiteY3" fmla="*/ 2802085 h 2910528"/>
                    <a:gd name="connsiteX4" fmla="*/ 0 w 3007415"/>
                    <a:gd name="connsiteY4" fmla="*/ 0 h 2910528"/>
                    <a:gd name="connsiteX0" fmla="*/ 0 w 3016462"/>
                    <a:gd name="connsiteY0" fmla="*/ 0 h 2910528"/>
                    <a:gd name="connsiteX1" fmla="*/ 3007415 w 3016462"/>
                    <a:gd name="connsiteY1" fmla="*/ 55771 h 2910528"/>
                    <a:gd name="connsiteX2" fmla="*/ 2795981 w 3016462"/>
                    <a:gd name="connsiteY2" fmla="*/ 2782473 h 2910528"/>
                    <a:gd name="connsiteX3" fmla="*/ 152810 w 3016462"/>
                    <a:gd name="connsiteY3" fmla="*/ 2802085 h 2910528"/>
                    <a:gd name="connsiteX4" fmla="*/ 0 w 3016462"/>
                    <a:gd name="connsiteY4" fmla="*/ 0 h 2910528"/>
                    <a:gd name="connsiteX0" fmla="*/ 0 w 3064249"/>
                    <a:gd name="connsiteY0" fmla="*/ 0 h 2898641"/>
                    <a:gd name="connsiteX1" fmla="*/ 3007415 w 3064249"/>
                    <a:gd name="connsiteY1" fmla="*/ 55771 h 2898641"/>
                    <a:gd name="connsiteX2" fmla="*/ 2875643 w 3064249"/>
                    <a:gd name="connsiteY2" fmla="*/ 2765832 h 2898641"/>
                    <a:gd name="connsiteX3" fmla="*/ 152810 w 3064249"/>
                    <a:gd name="connsiteY3" fmla="*/ 2802085 h 2898641"/>
                    <a:gd name="connsiteX4" fmla="*/ 0 w 3064249"/>
                    <a:gd name="connsiteY4" fmla="*/ 0 h 2898641"/>
                    <a:gd name="connsiteX0" fmla="*/ 0 w 3070540"/>
                    <a:gd name="connsiteY0" fmla="*/ 0 h 2898641"/>
                    <a:gd name="connsiteX1" fmla="*/ 3007415 w 3070540"/>
                    <a:gd name="connsiteY1" fmla="*/ 55771 h 2898641"/>
                    <a:gd name="connsiteX2" fmla="*/ 2875643 w 3070540"/>
                    <a:gd name="connsiteY2" fmla="*/ 2765832 h 2898641"/>
                    <a:gd name="connsiteX3" fmla="*/ 152810 w 3070540"/>
                    <a:gd name="connsiteY3" fmla="*/ 2802085 h 2898641"/>
                    <a:gd name="connsiteX4" fmla="*/ 0 w 3070540"/>
                    <a:gd name="connsiteY4" fmla="*/ 0 h 2898641"/>
                    <a:gd name="connsiteX0" fmla="*/ 0 w 3050496"/>
                    <a:gd name="connsiteY0" fmla="*/ 0 h 2831008"/>
                    <a:gd name="connsiteX1" fmla="*/ 3007415 w 3050496"/>
                    <a:gd name="connsiteY1" fmla="*/ 55771 h 2831008"/>
                    <a:gd name="connsiteX2" fmla="*/ 2844527 w 3050496"/>
                    <a:gd name="connsiteY2" fmla="*/ 2655027 h 2831008"/>
                    <a:gd name="connsiteX3" fmla="*/ 152810 w 3050496"/>
                    <a:gd name="connsiteY3" fmla="*/ 2802085 h 2831008"/>
                    <a:gd name="connsiteX4" fmla="*/ 0 w 3050496"/>
                    <a:gd name="connsiteY4" fmla="*/ 0 h 2831008"/>
                    <a:gd name="connsiteX0" fmla="*/ 0 w 3083026"/>
                    <a:gd name="connsiteY0" fmla="*/ 0 h 2802085"/>
                    <a:gd name="connsiteX1" fmla="*/ 3007415 w 3083026"/>
                    <a:gd name="connsiteY1" fmla="*/ 55771 h 2802085"/>
                    <a:gd name="connsiteX2" fmla="*/ 2894153 w 3083026"/>
                    <a:gd name="connsiteY2" fmla="*/ 2551842 h 2802085"/>
                    <a:gd name="connsiteX3" fmla="*/ 152810 w 3083026"/>
                    <a:gd name="connsiteY3" fmla="*/ 2802085 h 2802085"/>
                    <a:gd name="connsiteX4" fmla="*/ 0 w 3083026"/>
                    <a:gd name="connsiteY4" fmla="*/ 0 h 2802085"/>
                    <a:gd name="connsiteX0" fmla="*/ 0 w 3077100"/>
                    <a:gd name="connsiteY0" fmla="*/ 0 h 2839147"/>
                    <a:gd name="connsiteX1" fmla="*/ 3007415 w 3077100"/>
                    <a:gd name="connsiteY1" fmla="*/ 55771 h 2839147"/>
                    <a:gd name="connsiteX2" fmla="*/ 2885440 w 3077100"/>
                    <a:gd name="connsiteY2" fmla="*/ 2670966 h 2839147"/>
                    <a:gd name="connsiteX3" fmla="*/ 152810 w 3077100"/>
                    <a:gd name="connsiteY3" fmla="*/ 2802085 h 2839147"/>
                    <a:gd name="connsiteX4" fmla="*/ 0 w 3077100"/>
                    <a:gd name="connsiteY4" fmla="*/ 0 h 2839147"/>
                    <a:gd name="connsiteX0" fmla="*/ 0 w 3084012"/>
                    <a:gd name="connsiteY0" fmla="*/ 0 h 2810619"/>
                    <a:gd name="connsiteX1" fmla="*/ 3007415 w 3084012"/>
                    <a:gd name="connsiteY1" fmla="*/ 55771 h 2810619"/>
                    <a:gd name="connsiteX2" fmla="*/ 2895591 w 3084012"/>
                    <a:gd name="connsiteY2" fmla="*/ 2605068 h 2810619"/>
                    <a:gd name="connsiteX3" fmla="*/ 152810 w 3084012"/>
                    <a:gd name="connsiteY3" fmla="*/ 2802085 h 2810619"/>
                    <a:gd name="connsiteX4" fmla="*/ 0 w 3084012"/>
                    <a:gd name="connsiteY4" fmla="*/ 0 h 2810619"/>
                    <a:gd name="connsiteX0" fmla="*/ 0 w 3108841"/>
                    <a:gd name="connsiteY0" fmla="*/ 0 h 2802085"/>
                    <a:gd name="connsiteX1" fmla="*/ 3007415 w 3108841"/>
                    <a:gd name="connsiteY1" fmla="*/ 55771 h 2802085"/>
                    <a:gd name="connsiteX2" fmla="*/ 2930854 w 3108841"/>
                    <a:gd name="connsiteY2" fmla="*/ 2501276 h 2802085"/>
                    <a:gd name="connsiteX3" fmla="*/ 152810 w 3108841"/>
                    <a:gd name="connsiteY3" fmla="*/ 2802085 h 2802085"/>
                    <a:gd name="connsiteX4" fmla="*/ 0 w 3108841"/>
                    <a:gd name="connsiteY4" fmla="*/ 0 h 2802085"/>
                    <a:gd name="connsiteX0" fmla="*/ 0 w 3073089"/>
                    <a:gd name="connsiteY0" fmla="*/ 0 h 2802085"/>
                    <a:gd name="connsiteX1" fmla="*/ 3007415 w 3073089"/>
                    <a:gd name="connsiteY1" fmla="*/ 55771 h 2802085"/>
                    <a:gd name="connsiteX2" fmla="*/ 2879470 w 3073089"/>
                    <a:gd name="connsiteY2" fmla="*/ 2334344 h 2802085"/>
                    <a:gd name="connsiteX3" fmla="*/ 152810 w 3073089"/>
                    <a:gd name="connsiteY3" fmla="*/ 2802085 h 2802085"/>
                    <a:gd name="connsiteX4" fmla="*/ 0 w 3073089"/>
                    <a:gd name="connsiteY4" fmla="*/ 0 h 2802085"/>
                    <a:gd name="connsiteX0" fmla="*/ 0 w 3142862"/>
                    <a:gd name="connsiteY0" fmla="*/ 0 h 2802085"/>
                    <a:gd name="connsiteX1" fmla="*/ 3007415 w 3142862"/>
                    <a:gd name="connsiteY1" fmla="*/ 55771 h 2802085"/>
                    <a:gd name="connsiteX2" fmla="*/ 2879470 w 3142862"/>
                    <a:gd name="connsiteY2" fmla="*/ 2334344 h 2802085"/>
                    <a:gd name="connsiteX3" fmla="*/ 152810 w 3142862"/>
                    <a:gd name="connsiteY3" fmla="*/ 2802085 h 2802085"/>
                    <a:gd name="connsiteX4" fmla="*/ 0 w 3142862"/>
                    <a:gd name="connsiteY4" fmla="*/ 0 h 2802085"/>
                    <a:gd name="connsiteX0" fmla="*/ 0 w 3142862"/>
                    <a:gd name="connsiteY0" fmla="*/ 0 h 2860388"/>
                    <a:gd name="connsiteX1" fmla="*/ 3007415 w 3142862"/>
                    <a:gd name="connsiteY1" fmla="*/ 55771 h 2860388"/>
                    <a:gd name="connsiteX2" fmla="*/ 2879470 w 3142862"/>
                    <a:gd name="connsiteY2" fmla="*/ 2334344 h 2860388"/>
                    <a:gd name="connsiteX3" fmla="*/ 187196 w 3142862"/>
                    <a:gd name="connsiteY3" fmla="*/ 2860388 h 2860388"/>
                    <a:gd name="connsiteX4" fmla="*/ 0 w 3142862"/>
                    <a:gd name="connsiteY4" fmla="*/ 0 h 2860388"/>
                    <a:gd name="connsiteX0" fmla="*/ 0 w 3142862"/>
                    <a:gd name="connsiteY0" fmla="*/ 0 h 2876373"/>
                    <a:gd name="connsiteX1" fmla="*/ 3007415 w 3142862"/>
                    <a:gd name="connsiteY1" fmla="*/ 55771 h 2876373"/>
                    <a:gd name="connsiteX2" fmla="*/ 2879470 w 3142862"/>
                    <a:gd name="connsiteY2" fmla="*/ 2334344 h 2876373"/>
                    <a:gd name="connsiteX3" fmla="*/ 187196 w 3142862"/>
                    <a:gd name="connsiteY3" fmla="*/ 2860388 h 2876373"/>
                    <a:gd name="connsiteX4" fmla="*/ 0 w 3142862"/>
                    <a:gd name="connsiteY4" fmla="*/ 0 h 2876373"/>
                    <a:gd name="connsiteX0" fmla="*/ 0 w 3142862"/>
                    <a:gd name="connsiteY0" fmla="*/ 0 h 2869960"/>
                    <a:gd name="connsiteX1" fmla="*/ 3007415 w 3142862"/>
                    <a:gd name="connsiteY1" fmla="*/ 55771 h 2869960"/>
                    <a:gd name="connsiteX2" fmla="*/ 2879470 w 3142862"/>
                    <a:gd name="connsiteY2" fmla="*/ 2334344 h 2869960"/>
                    <a:gd name="connsiteX3" fmla="*/ 187196 w 3142862"/>
                    <a:gd name="connsiteY3" fmla="*/ 2860388 h 2869960"/>
                    <a:gd name="connsiteX4" fmla="*/ 0 w 3142862"/>
                    <a:gd name="connsiteY4" fmla="*/ 0 h 2869960"/>
                    <a:gd name="connsiteX0" fmla="*/ 0 w 3142862"/>
                    <a:gd name="connsiteY0" fmla="*/ 0 h 2875403"/>
                    <a:gd name="connsiteX1" fmla="*/ 3007415 w 3142862"/>
                    <a:gd name="connsiteY1" fmla="*/ 55771 h 2875403"/>
                    <a:gd name="connsiteX2" fmla="*/ 2879470 w 3142862"/>
                    <a:gd name="connsiteY2" fmla="*/ 2334344 h 2875403"/>
                    <a:gd name="connsiteX3" fmla="*/ 187196 w 3142862"/>
                    <a:gd name="connsiteY3" fmla="*/ 2860388 h 2875403"/>
                    <a:gd name="connsiteX4" fmla="*/ 0 w 3142862"/>
                    <a:gd name="connsiteY4" fmla="*/ 0 h 2875403"/>
                    <a:gd name="connsiteX0" fmla="*/ 0 w 3155056"/>
                    <a:gd name="connsiteY0" fmla="*/ 0 h 2875403"/>
                    <a:gd name="connsiteX1" fmla="*/ 3007415 w 3155056"/>
                    <a:gd name="connsiteY1" fmla="*/ 55771 h 2875403"/>
                    <a:gd name="connsiteX2" fmla="*/ 2879470 w 3155056"/>
                    <a:gd name="connsiteY2" fmla="*/ 2334344 h 2875403"/>
                    <a:gd name="connsiteX3" fmla="*/ 187196 w 3155056"/>
                    <a:gd name="connsiteY3" fmla="*/ 2860388 h 2875403"/>
                    <a:gd name="connsiteX4" fmla="*/ 0 w 3155056"/>
                    <a:gd name="connsiteY4" fmla="*/ 0 h 2875403"/>
                    <a:gd name="connsiteX0" fmla="*/ 0 w 3111070"/>
                    <a:gd name="connsiteY0" fmla="*/ 0 h 2875403"/>
                    <a:gd name="connsiteX1" fmla="*/ 3007415 w 3111070"/>
                    <a:gd name="connsiteY1" fmla="*/ 55771 h 2875403"/>
                    <a:gd name="connsiteX2" fmla="*/ 2879470 w 3111070"/>
                    <a:gd name="connsiteY2" fmla="*/ 2334344 h 2875403"/>
                    <a:gd name="connsiteX3" fmla="*/ 187196 w 3111070"/>
                    <a:gd name="connsiteY3" fmla="*/ 2860388 h 2875403"/>
                    <a:gd name="connsiteX4" fmla="*/ 0 w 3111070"/>
                    <a:gd name="connsiteY4" fmla="*/ 0 h 2875403"/>
                    <a:gd name="connsiteX0" fmla="*/ 0 w 3116300"/>
                    <a:gd name="connsiteY0" fmla="*/ 0 h 2875403"/>
                    <a:gd name="connsiteX1" fmla="*/ 3007415 w 3116300"/>
                    <a:gd name="connsiteY1" fmla="*/ 55771 h 2875403"/>
                    <a:gd name="connsiteX2" fmla="*/ 2879470 w 3116300"/>
                    <a:gd name="connsiteY2" fmla="*/ 2334344 h 2875403"/>
                    <a:gd name="connsiteX3" fmla="*/ 187196 w 3116300"/>
                    <a:gd name="connsiteY3" fmla="*/ 2860388 h 2875403"/>
                    <a:gd name="connsiteX4" fmla="*/ 0 w 3116300"/>
                    <a:gd name="connsiteY4" fmla="*/ 0 h 287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6300" h="2875403">
                      <a:moveTo>
                        <a:pt x="0" y="0"/>
                      </a:moveTo>
                      <a:cubicBezTo>
                        <a:pt x="1127017" y="85961"/>
                        <a:pt x="2004943" y="37181"/>
                        <a:pt x="3007415" y="55771"/>
                      </a:cubicBezTo>
                      <a:cubicBezTo>
                        <a:pt x="2936937" y="964672"/>
                        <a:pt x="3368549" y="2290401"/>
                        <a:pt x="2879470" y="2334344"/>
                      </a:cubicBezTo>
                      <a:cubicBezTo>
                        <a:pt x="2708049" y="2614029"/>
                        <a:pt x="1197859" y="2950916"/>
                        <a:pt x="187196" y="2860388"/>
                      </a:cubicBezTo>
                      <a:cubicBezTo>
                        <a:pt x="13901" y="1782226"/>
                        <a:pt x="148001" y="804419"/>
                        <a:pt x="0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Triangle rectangle 7"/>
                <p:cNvSpPr/>
                <p:nvPr/>
              </p:nvSpPr>
              <p:spPr>
                <a:xfrm rot="14260875">
                  <a:off x="6185180" y="3089786"/>
                  <a:ext cx="337253" cy="1519274"/>
                </a:xfrm>
                <a:custGeom>
                  <a:avLst/>
                  <a:gdLst>
                    <a:gd name="connsiteX0" fmla="*/ 0 w 360040"/>
                    <a:gd name="connsiteY0" fmla="*/ 1205112 h 1205112"/>
                    <a:gd name="connsiteX1" fmla="*/ 0 w 360040"/>
                    <a:gd name="connsiteY1" fmla="*/ 0 h 1205112"/>
                    <a:gd name="connsiteX2" fmla="*/ 360040 w 360040"/>
                    <a:gd name="connsiteY2" fmla="*/ 1205112 h 1205112"/>
                    <a:gd name="connsiteX3" fmla="*/ 0 w 360040"/>
                    <a:gd name="connsiteY3" fmla="*/ 1205112 h 1205112"/>
                    <a:gd name="connsiteX0" fmla="*/ 0 w 284031"/>
                    <a:gd name="connsiteY0" fmla="*/ 1205112 h 1205112"/>
                    <a:gd name="connsiteX1" fmla="*/ 0 w 284031"/>
                    <a:gd name="connsiteY1" fmla="*/ 0 h 1205112"/>
                    <a:gd name="connsiteX2" fmla="*/ 284031 w 284031"/>
                    <a:gd name="connsiteY2" fmla="*/ 826409 h 1205112"/>
                    <a:gd name="connsiteX3" fmla="*/ 0 w 284031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126017 w 501304"/>
                    <a:gd name="connsiteY0" fmla="*/ 1227782 h 1227782"/>
                    <a:gd name="connsiteX1" fmla="*/ 134724 w 501304"/>
                    <a:gd name="connsiteY1" fmla="*/ 0 h 1227782"/>
                    <a:gd name="connsiteX2" fmla="*/ 501304 w 501304"/>
                    <a:gd name="connsiteY2" fmla="*/ 963165 h 1227782"/>
                    <a:gd name="connsiteX3" fmla="*/ 126017 w 501304"/>
                    <a:gd name="connsiteY3" fmla="*/ 1227782 h 1227782"/>
                    <a:gd name="connsiteX0" fmla="*/ 129311 w 504598"/>
                    <a:gd name="connsiteY0" fmla="*/ 1227782 h 1227782"/>
                    <a:gd name="connsiteX1" fmla="*/ 138018 w 504598"/>
                    <a:gd name="connsiteY1" fmla="*/ 0 h 1227782"/>
                    <a:gd name="connsiteX2" fmla="*/ 504598 w 504598"/>
                    <a:gd name="connsiteY2" fmla="*/ 963165 h 1227782"/>
                    <a:gd name="connsiteX3" fmla="*/ 129311 w 504598"/>
                    <a:gd name="connsiteY3" fmla="*/ 1227782 h 1227782"/>
                    <a:gd name="connsiteX0" fmla="*/ 122131 w 497418"/>
                    <a:gd name="connsiteY0" fmla="*/ 1406841 h 1406841"/>
                    <a:gd name="connsiteX1" fmla="*/ 159583 w 497418"/>
                    <a:gd name="connsiteY1" fmla="*/ 0 h 1406841"/>
                    <a:gd name="connsiteX2" fmla="*/ 497418 w 497418"/>
                    <a:gd name="connsiteY2" fmla="*/ 1142224 h 1406841"/>
                    <a:gd name="connsiteX3" fmla="*/ 122131 w 497418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403203"/>
                    <a:gd name="connsiteY0" fmla="*/ 1406841 h 1406841"/>
                    <a:gd name="connsiteX1" fmla="*/ 171965 w 403203"/>
                    <a:gd name="connsiteY1" fmla="*/ 0 h 1406841"/>
                    <a:gd name="connsiteX2" fmla="*/ 403203 w 403203"/>
                    <a:gd name="connsiteY2" fmla="*/ 1117809 h 1406841"/>
                    <a:gd name="connsiteX3" fmla="*/ 134513 w 403203"/>
                    <a:gd name="connsiteY3" fmla="*/ 1406841 h 1406841"/>
                    <a:gd name="connsiteX0" fmla="*/ 134513 w 412457"/>
                    <a:gd name="connsiteY0" fmla="*/ 1406841 h 1406841"/>
                    <a:gd name="connsiteX1" fmla="*/ 171965 w 412457"/>
                    <a:gd name="connsiteY1" fmla="*/ 0 h 1406841"/>
                    <a:gd name="connsiteX2" fmla="*/ 412456 w 412457"/>
                    <a:gd name="connsiteY2" fmla="*/ 1149013 h 1406841"/>
                    <a:gd name="connsiteX3" fmla="*/ 134513 w 412457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40084 w 398701"/>
                    <a:gd name="connsiteY0" fmla="*/ 1442880 h 1442880"/>
                    <a:gd name="connsiteX1" fmla="*/ 158210 w 398701"/>
                    <a:gd name="connsiteY1" fmla="*/ 0 h 1442880"/>
                    <a:gd name="connsiteX2" fmla="*/ 398701 w 398701"/>
                    <a:gd name="connsiteY2" fmla="*/ 1149013 h 1442880"/>
                    <a:gd name="connsiteX3" fmla="*/ 140084 w 39870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2071" h="1442880">
                      <a:moveTo>
                        <a:pt x="163454" y="1442880"/>
                      </a:moveTo>
                      <a:cubicBezTo>
                        <a:pt x="-176501" y="1226284"/>
                        <a:pt x="107547" y="307905"/>
                        <a:pt x="181580" y="0"/>
                      </a:cubicBezTo>
                      <a:cubicBezTo>
                        <a:pt x="115191" y="556789"/>
                        <a:pt x="137346" y="827855"/>
                        <a:pt x="422071" y="1149013"/>
                      </a:cubicBezTo>
                      <a:cubicBezTo>
                        <a:pt x="129579" y="963158"/>
                        <a:pt x="66208" y="1301405"/>
                        <a:pt x="163454" y="144288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38" name="Rectangle 21"/>
            <p:cNvSpPr/>
            <p:nvPr/>
          </p:nvSpPr>
          <p:spPr>
            <a:xfrm rot="18900000">
              <a:off x="4180522" y="2427029"/>
              <a:ext cx="1307634" cy="242604"/>
            </a:xfrm>
            <a:custGeom>
              <a:avLst/>
              <a:gdLst>
                <a:gd name="connsiteX0" fmla="*/ 0 w 1152128"/>
                <a:gd name="connsiteY0" fmla="*/ 0 h 242604"/>
                <a:gd name="connsiteX1" fmla="*/ 1152128 w 1152128"/>
                <a:gd name="connsiteY1" fmla="*/ 0 h 242604"/>
                <a:gd name="connsiteX2" fmla="*/ 1152128 w 1152128"/>
                <a:gd name="connsiteY2" fmla="*/ 242604 h 242604"/>
                <a:gd name="connsiteX3" fmla="*/ 0 w 1152128"/>
                <a:gd name="connsiteY3" fmla="*/ 242604 h 242604"/>
                <a:gd name="connsiteX4" fmla="*/ 0 w 1152128"/>
                <a:gd name="connsiteY4" fmla="*/ 0 h 242604"/>
                <a:gd name="connsiteX0" fmla="*/ 1637 w 1153765"/>
                <a:gd name="connsiteY0" fmla="*/ 0 h 242604"/>
                <a:gd name="connsiteX1" fmla="*/ 1153765 w 1153765"/>
                <a:gd name="connsiteY1" fmla="*/ 0 h 242604"/>
                <a:gd name="connsiteX2" fmla="*/ 1153765 w 1153765"/>
                <a:gd name="connsiteY2" fmla="*/ 242604 h 242604"/>
                <a:gd name="connsiteX3" fmla="*/ 1637 w 1153765"/>
                <a:gd name="connsiteY3" fmla="*/ 242604 h 242604"/>
                <a:gd name="connsiteX4" fmla="*/ 0 w 1153765"/>
                <a:gd name="connsiteY4" fmla="*/ 57657 h 242604"/>
                <a:gd name="connsiteX5" fmla="*/ 1637 w 1153765"/>
                <a:gd name="connsiteY5" fmla="*/ 0 h 242604"/>
                <a:gd name="connsiteX0" fmla="*/ 85266 w 1237394"/>
                <a:gd name="connsiteY0" fmla="*/ 0 h 242604"/>
                <a:gd name="connsiteX1" fmla="*/ 1237394 w 1237394"/>
                <a:gd name="connsiteY1" fmla="*/ 0 h 242604"/>
                <a:gd name="connsiteX2" fmla="*/ 1237394 w 1237394"/>
                <a:gd name="connsiteY2" fmla="*/ 242604 h 242604"/>
                <a:gd name="connsiteX3" fmla="*/ 85266 w 1237394"/>
                <a:gd name="connsiteY3" fmla="*/ 242604 h 242604"/>
                <a:gd name="connsiteX4" fmla="*/ 85314 w 1237394"/>
                <a:gd name="connsiteY4" fmla="*/ 96385 h 242604"/>
                <a:gd name="connsiteX5" fmla="*/ 83629 w 1237394"/>
                <a:gd name="connsiteY5" fmla="*/ 57657 h 242604"/>
                <a:gd name="connsiteX6" fmla="*/ 85266 w 1237394"/>
                <a:gd name="connsiteY6" fmla="*/ 0 h 242604"/>
                <a:gd name="connsiteX0" fmla="*/ 105071 w 1257199"/>
                <a:gd name="connsiteY0" fmla="*/ 0 h 242604"/>
                <a:gd name="connsiteX1" fmla="*/ 1257199 w 1257199"/>
                <a:gd name="connsiteY1" fmla="*/ 0 h 242604"/>
                <a:gd name="connsiteX2" fmla="*/ 1257199 w 1257199"/>
                <a:gd name="connsiteY2" fmla="*/ 242604 h 242604"/>
                <a:gd name="connsiteX3" fmla="*/ 105071 w 1257199"/>
                <a:gd name="connsiteY3" fmla="*/ 242604 h 242604"/>
                <a:gd name="connsiteX4" fmla="*/ 52921 w 1257199"/>
                <a:gd name="connsiteY4" fmla="*/ 155317 h 242604"/>
                <a:gd name="connsiteX5" fmla="*/ 105119 w 1257199"/>
                <a:gd name="connsiteY5" fmla="*/ 96385 h 242604"/>
                <a:gd name="connsiteX6" fmla="*/ 103434 w 1257199"/>
                <a:gd name="connsiteY6" fmla="*/ 57657 h 242604"/>
                <a:gd name="connsiteX7" fmla="*/ 105071 w 1257199"/>
                <a:gd name="connsiteY7" fmla="*/ 0 h 242604"/>
                <a:gd name="connsiteX0" fmla="*/ 123870 w 1275998"/>
                <a:gd name="connsiteY0" fmla="*/ 0 h 242604"/>
                <a:gd name="connsiteX1" fmla="*/ 1275998 w 1275998"/>
                <a:gd name="connsiteY1" fmla="*/ 0 h 242604"/>
                <a:gd name="connsiteX2" fmla="*/ 1275998 w 1275998"/>
                <a:gd name="connsiteY2" fmla="*/ 242604 h 242604"/>
                <a:gd name="connsiteX3" fmla="*/ 123870 w 1275998"/>
                <a:gd name="connsiteY3" fmla="*/ 242604 h 242604"/>
                <a:gd name="connsiteX4" fmla="*/ 26256 w 1275998"/>
                <a:gd name="connsiteY4" fmla="*/ 197412 h 242604"/>
                <a:gd name="connsiteX5" fmla="*/ 71720 w 1275998"/>
                <a:gd name="connsiteY5" fmla="*/ 155317 h 242604"/>
                <a:gd name="connsiteX6" fmla="*/ 123918 w 1275998"/>
                <a:gd name="connsiteY6" fmla="*/ 96385 h 242604"/>
                <a:gd name="connsiteX7" fmla="*/ 122233 w 1275998"/>
                <a:gd name="connsiteY7" fmla="*/ 57657 h 242604"/>
                <a:gd name="connsiteX8" fmla="*/ 123870 w 1275998"/>
                <a:gd name="connsiteY8" fmla="*/ 0 h 242604"/>
                <a:gd name="connsiteX0" fmla="*/ 123870 w 1275998"/>
                <a:gd name="connsiteY0" fmla="*/ 0 h 242604"/>
                <a:gd name="connsiteX1" fmla="*/ 1275998 w 1275998"/>
                <a:gd name="connsiteY1" fmla="*/ 0 h 242604"/>
                <a:gd name="connsiteX2" fmla="*/ 1275998 w 1275998"/>
                <a:gd name="connsiteY2" fmla="*/ 242604 h 242604"/>
                <a:gd name="connsiteX3" fmla="*/ 123870 w 1275998"/>
                <a:gd name="connsiteY3" fmla="*/ 242604 h 242604"/>
                <a:gd name="connsiteX4" fmla="*/ 26256 w 1275998"/>
                <a:gd name="connsiteY4" fmla="*/ 197412 h 242604"/>
                <a:gd name="connsiteX5" fmla="*/ 71720 w 1275998"/>
                <a:gd name="connsiteY5" fmla="*/ 155317 h 242604"/>
                <a:gd name="connsiteX6" fmla="*/ 123918 w 1275998"/>
                <a:gd name="connsiteY6" fmla="*/ 96385 h 242604"/>
                <a:gd name="connsiteX7" fmla="*/ 199688 w 1275998"/>
                <a:gd name="connsiteY7" fmla="*/ 57657 h 242604"/>
                <a:gd name="connsiteX8" fmla="*/ 123870 w 1275998"/>
                <a:gd name="connsiteY8" fmla="*/ 0 h 242604"/>
                <a:gd name="connsiteX0" fmla="*/ 123870 w 1275998"/>
                <a:gd name="connsiteY0" fmla="*/ 0 h 242604"/>
                <a:gd name="connsiteX1" fmla="*/ 1275998 w 1275998"/>
                <a:gd name="connsiteY1" fmla="*/ 0 h 242604"/>
                <a:gd name="connsiteX2" fmla="*/ 1275998 w 1275998"/>
                <a:gd name="connsiteY2" fmla="*/ 242604 h 242604"/>
                <a:gd name="connsiteX3" fmla="*/ 123870 w 1275998"/>
                <a:gd name="connsiteY3" fmla="*/ 242604 h 242604"/>
                <a:gd name="connsiteX4" fmla="*/ 26256 w 1275998"/>
                <a:gd name="connsiteY4" fmla="*/ 197412 h 242604"/>
                <a:gd name="connsiteX5" fmla="*/ 90242 w 1275998"/>
                <a:gd name="connsiteY5" fmla="*/ 150265 h 242604"/>
                <a:gd name="connsiteX6" fmla="*/ 123918 w 1275998"/>
                <a:gd name="connsiteY6" fmla="*/ 96385 h 242604"/>
                <a:gd name="connsiteX7" fmla="*/ 199688 w 1275998"/>
                <a:gd name="connsiteY7" fmla="*/ 57657 h 242604"/>
                <a:gd name="connsiteX8" fmla="*/ 123870 w 1275998"/>
                <a:gd name="connsiteY8" fmla="*/ 0 h 242604"/>
                <a:gd name="connsiteX0" fmla="*/ 123870 w 1277318"/>
                <a:gd name="connsiteY0" fmla="*/ 0 h 242604"/>
                <a:gd name="connsiteX1" fmla="*/ 1275998 w 1277318"/>
                <a:gd name="connsiteY1" fmla="*/ 0 h 242604"/>
                <a:gd name="connsiteX2" fmla="*/ 1277318 w 1277318"/>
                <a:gd name="connsiteY2" fmla="*/ 47554 h 242604"/>
                <a:gd name="connsiteX3" fmla="*/ 1275998 w 1277318"/>
                <a:gd name="connsiteY3" fmla="*/ 242604 h 242604"/>
                <a:gd name="connsiteX4" fmla="*/ 123870 w 1277318"/>
                <a:gd name="connsiteY4" fmla="*/ 242604 h 242604"/>
                <a:gd name="connsiteX5" fmla="*/ 26256 w 1277318"/>
                <a:gd name="connsiteY5" fmla="*/ 197412 h 242604"/>
                <a:gd name="connsiteX6" fmla="*/ 90242 w 1277318"/>
                <a:gd name="connsiteY6" fmla="*/ 150265 h 242604"/>
                <a:gd name="connsiteX7" fmla="*/ 123918 w 1277318"/>
                <a:gd name="connsiteY7" fmla="*/ 96385 h 242604"/>
                <a:gd name="connsiteX8" fmla="*/ 199688 w 1277318"/>
                <a:gd name="connsiteY8" fmla="*/ 57657 h 242604"/>
                <a:gd name="connsiteX9" fmla="*/ 123870 w 1277318"/>
                <a:gd name="connsiteY9" fmla="*/ 0 h 242604"/>
                <a:gd name="connsiteX0" fmla="*/ 123870 w 1277318"/>
                <a:gd name="connsiteY0" fmla="*/ 0 h 242604"/>
                <a:gd name="connsiteX1" fmla="*/ 1275998 w 1277318"/>
                <a:gd name="connsiteY1" fmla="*/ 0 h 242604"/>
                <a:gd name="connsiteX2" fmla="*/ 1277318 w 1277318"/>
                <a:gd name="connsiteY2" fmla="*/ 47554 h 242604"/>
                <a:gd name="connsiteX3" fmla="*/ 1277318 w 1277318"/>
                <a:gd name="connsiteY3" fmla="*/ 175523 h 242604"/>
                <a:gd name="connsiteX4" fmla="*/ 1275998 w 1277318"/>
                <a:gd name="connsiteY4" fmla="*/ 242604 h 242604"/>
                <a:gd name="connsiteX5" fmla="*/ 123870 w 1277318"/>
                <a:gd name="connsiteY5" fmla="*/ 242604 h 242604"/>
                <a:gd name="connsiteX6" fmla="*/ 26256 w 1277318"/>
                <a:gd name="connsiteY6" fmla="*/ 197412 h 242604"/>
                <a:gd name="connsiteX7" fmla="*/ 90242 w 1277318"/>
                <a:gd name="connsiteY7" fmla="*/ 150265 h 242604"/>
                <a:gd name="connsiteX8" fmla="*/ 123918 w 1277318"/>
                <a:gd name="connsiteY8" fmla="*/ 96385 h 242604"/>
                <a:gd name="connsiteX9" fmla="*/ 199688 w 1277318"/>
                <a:gd name="connsiteY9" fmla="*/ 57657 h 242604"/>
                <a:gd name="connsiteX10" fmla="*/ 123870 w 1277318"/>
                <a:gd name="connsiteY10" fmla="*/ 0 h 242604"/>
                <a:gd name="connsiteX0" fmla="*/ 123870 w 1277318"/>
                <a:gd name="connsiteY0" fmla="*/ 0 h 242604"/>
                <a:gd name="connsiteX1" fmla="*/ 1275998 w 1277318"/>
                <a:gd name="connsiteY1" fmla="*/ 0 h 242604"/>
                <a:gd name="connsiteX2" fmla="*/ 1277318 w 1277318"/>
                <a:gd name="connsiteY2" fmla="*/ 47554 h 242604"/>
                <a:gd name="connsiteX3" fmla="*/ 1277317 w 1277318"/>
                <a:gd name="connsiteY3" fmla="*/ 98069 h 242604"/>
                <a:gd name="connsiteX4" fmla="*/ 1277318 w 1277318"/>
                <a:gd name="connsiteY4" fmla="*/ 175523 h 242604"/>
                <a:gd name="connsiteX5" fmla="*/ 1275998 w 1277318"/>
                <a:gd name="connsiteY5" fmla="*/ 242604 h 242604"/>
                <a:gd name="connsiteX6" fmla="*/ 123870 w 1277318"/>
                <a:gd name="connsiteY6" fmla="*/ 242604 h 242604"/>
                <a:gd name="connsiteX7" fmla="*/ 26256 w 1277318"/>
                <a:gd name="connsiteY7" fmla="*/ 197412 h 242604"/>
                <a:gd name="connsiteX8" fmla="*/ 90242 w 1277318"/>
                <a:gd name="connsiteY8" fmla="*/ 150265 h 242604"/>
                <a:gd name="connsiteX9" fmla="*/ 123918 w 1277318"/>
                <a:gd name="connsiteY9" fmla="*/ 96385 h 242604"/>
                <a:gd name="connsiteX10" fmla="*/ 199688 w 1277318"/>
                <a:gd name="connsiteY10" fmla="*/ 57657 h 242604"/>
                <a:gd name="connsiteX11" fmla="*/ 123870 w 1277318"/>
                <a:gd name="connsiteY11" fmla="*/ 0 h 242604"/>
                <a:gd name="connsiteX0" fmla="*/ 123870 w 1277318"/>
                <a:gd name="connsiteY0" fmla="*/ 0 h 242604"/>
                <a:gd name="connsiteX1" fmla="*/ 1275998 w 1277318"/>
                <a:gd name="connsiteY1" fmla="*/ 0 h 242604"/>
                <a:gd name="connsiteX2" fmla="*/ 1248694 w 1277318"/>
                <a:gd name="connsiteY2" fmla="*/ 42503 h 242604"/>
                <a:gd name="connsiteX3" fmla="*/ 1277317 w 1277318"/>
                <a:gd name="connsiteY3" fmla="*/ 98069 h 242604"/>
                <a:gd name="connsiteX4" fmla="*/ 1277318 w 1277318"/>
                <a:gd name="connsiteY4" fmla="*/ 175523 h 242604"/>
                <a:gd name="connsiteX5" fmla="*/ 1275998 w 1277318"/>
                <a:gd name="connsiteY5" fmla="*/ 242604 h 242604"/>
                <a:gd name="connsiteX6" fmla="*/ 123870 w 1277318"/>
                <a:gd name="connsiteY6" fmla="*/ 242604 h 242604"/>
                <a:gd name="connsiteX7" fmla="*/ 26256 w 1277318"/>
                <a:gd name="connsiteY7" fmla="*/ 197412 h 242604"/>
                <a:gd name="connsiteX8" fmla="*/ 90242 w 1277318"/>
                <a:gd name="connsiteY8" fmla="*/ 150265 h 242604"/>
                <a:gd name="connsiteX9" fmla="*/ 123918 w 1277318"/>
                <a:gd name="connsiteY9" fmla="*/ 96385 h 242604"/>
                <a:gd name="connsiteX10" fmla="*/ 199688 w 1277318"/>
                <a:gd name="connsiteY10" fmla="*/ 57657 h 242604"/>
                <a:gd name="connsiteX11" fmla="*/ 123870 w 1277318"/>
                <a:gd name="connsiteY11" fmla="*/ 0 h 242604"/>
                <a:gd name="connsiteX0" fmla="*/ 123870 w 1295839"/>
                <a:gd name="connsiteY0" fmla="*/ 0 h 242604"/>
                <a:gd name="connsiteX1" fmla="*/ 1275998 w 1295839"/>
                <a:gd name="connsiteY1" fmla="*/ 0 h 242604"/>
                <a:gd name="connsiteX2" fmla="*/ 1248694 w 1295839"/>
                <a:gd name="connsiteY2" fmla="*/ 42503 h 242604"/>
                <a:gd name="connsiteX3" fmla="*/ 1295839 w 1295839"/>
                <a:gd name="connsiteY3" fmla="*/ 89650 h 242604"/>
                <a:gd name="connsiteX4" fmla="*/ 1277318 w 1295839"/>
                <a:gd name="connsiteY4" fmla="*/ 175523 h 242604"/>
                <a:gd name="connsiteX5" fmla="*/ 1275998 w 1295839"/>
                <a:gd name="connsiteY5" fmla="*/ 242604 h 242604"/>
                <a:gd name="connsiteX6" fmla="*/ 123870 w 1295839"/>
                <a:gd name="connsiteY6" fmla="*/ 242604 h 242604"/>
                <a:gd name="connsiteX7" fmla="*/ 26256 w 1295839"/>
                <a:gd name="connsiteY7" fmla="*/ 197412 h 242604"/>
                <a:gd name="connsiteX8" fmla="*/ 90242 w 1295839"/>
                <a:gd name="connsiteY8" fmla="*/ 150265 h 242604"/>
                <a:gd name="connsiteX9" fmla="*/ 123918 w 1295839"/>
                <a:gd name="connsiteY9" fmla="*/ 96385 h 242604"/>
                <a:gd name="connsiteX10" fmla="*/ 199688 w 1295839"/>
                <a:gd name="connsiteY10" fmla="*/ 57657 h 242604"/>
                <a:gd name="connsiteX11" fmla="*/ 123870 w 1295839"/>
                <a:gd name="connsiteY11" fmla="*/ 0 h 242604"/>
                <a:gd name="connsiteX0" fmla="*/ 123870 w 1296242"/>
                <a:gd name="connsiteY0" fmla="*/ 0 h 242604"/>
                <a:gd name="connsiteX1" fmla="*/ 1275998 w 1296242"/>
                <a:gd name="connsiteY1" fmla="*/ 0 h 242604"/>
                <a:gd name="connsiteX2" fmla="*/ 1248694 w 1296242"/>
                <a:gd name="connsiteY2" fmla="*/ 42503 h 242604"/>
                <a:gd name="connsiteX3" fmla="*/ 1295839 w 1296242"/>
                <a:gd name="connsiteY3" fmla="*/ 89650 h 242604"/>
                <a:gd name="connsiteX4" fmla="*/ 1243642 w 1296242"/>
                <a:gd name="connsiteY4" fmla="*/ 141847 h 242604"/>
                <a:gd name="connsiteX5" fmla="*/ 1277318 w 1296242"/>
                <a:gd name="connsiteY5" fmla="*/ 175523 h 242604"/>
                <a:gd name="connsiteX6" fmla="*/ 1275998 w 1296242"/>
                <a:gd name="connsiteY6" fmla="*/ 242604 h 242604"/>
                <a:gd name="connsiteX7" fmla="*/ 123870 w 1296242"/>
                <a:gd name="connsiteY7" fmla="*/ 242604 h 242604"/>
                <a:gd name="connsiteX8" fmla="*/ 26256 w 1296242"/>
                <a:gd name="connsiteY8" fmla="*/ 197412 h 242604"/>
                <a:gd name="connsiteX9" fmla="*/ 90242 w 1296242"/>
                <a:gd name="connsiteY9" fmla="*/ 150265 h 242604"/>
                <a:gd name="connsiteX10" fmla="*/ 123918 w 1296242"/>
                <a:gd name="connsiteY10" fmla="*/ 96385 h 242604"/>
                <a:gd name="connsiteX11" fmla="*/ 199688 w 1296242"/>
                <a:gd name="connsiteY11" fmla="*/ 57657 h 242604"/>
                <a:gd name="connsiteX12" fmla="*/ 123870 w 1296242"/>
                <a:gd name="connsiteY12" fmla="*/ 0 h 242604"/>
                <a:gd name="connsiteX0" fmla="*/ 123870 w 1307634"/>
                <a:gd name="connsiteY0" fmla="*/ 0 h 242604"/>
                <a:gd name="connsiteX1" fmla="*/ 1275998 w 1307634"/>
                <a:gd name="connsiteY1" fmla="*/ 0 h 242604"/>
                <a:gd name="connsiteX2" fmla="*/ 1248694 w 1307634"/>
                <a:gd name="connsiteY2" fmla="*/ 42503 h 242604"/>
                <a:gd name="connsiteX3" fmla="*/ 1295839 w 1307634"/>
                <a:gd name="connsiteY3" fmla="*/ 89650 h 242604"/>
                <a:gd name="connsiteX4" fmla="*/ 1243642 w 1307634"/>
                <a:gd name="connsiteY4" fmla="*/ 141847 h 242604"/>
                <a:gd name="connsiteX5" fmla="*/ 1277318 w 1307634"/>
                <a:gd name="connsiteY5" fmla="*/ 175523 h 242604"/>
                <a:gd name="connsiteX6" fmla="*/ 1307627 w 1307634"/>
                <a:gd name="connsiteY6" fmla="*/ 229404 h 242604"/>
                <a:gd name="connsiteX7" fmla="*/ 1275998 w 1307634"/>
                <a:gd name="connsiteY7" fmla="*/ 242604 h 242604"/>
                <a:gd name="connsiteX8" fmla="*/ 123870 w 1307634"/>
                <a:gd name="connsiteY8" fmla="*/ 242604 h 242604"/>
                <a:gd name="connsiteX9" fmla="*/ 26256 w 1307634"/>
                <a:gd name="connsiteY9" fmla="*/ 197412 h 242604"/>
                <a:gd name="connsiteX10" fmla="*/ 90242 w 1307634"/>
                <a:gd name="connsiteY10" fmla="*/ 150265 h 242604"/>
                <a:gd name="connsiteX11" fmla="*/ 123918 w 1307634"/>
                <a:gd name="connsiteY11" fmla="*/ 96385 h 242604"/>
                <a:gd name="connsiteX12" fmla="*/ 199688 w 1307634"/>
                <a:gd name="connsiteY12" fmla="*/ 57657 h 242604"/>
                <a:gd name="connsiteX13" fmla="*/ 123870 w 1307634"/>
                <a:gd name="connsiteY13" fmla="*/ 0 h 242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07634" h="242604">
                  <a:moveTo>
                    <a:pt x="123870" y="0"/>
                  </a:moveTo>
                  <a:lnTo>
                    <a:pt x="1275998" y="0"/>
                  </a:lnTo>
                  <a:lnTo>
                    <a:pt x="1248694" y="42503"/>
                  </a:lnTo>
                  <a:cubicBezTo>
                    <a:pt x="1248694" y="59341"/>
                    <a:pt x="1295839" y="72812"/>
                    <a:pt x="1295839" y="89650"/>
                  </a:cubicBezTo>
                  <a:cubicBezTo>
                    <a:pt x="1301451" y="109856"/>
                    <a:pt x="1246729" y="127535"/>
                    <a:pt x="1243642" y="141847"/>
                  </a:cubicBezTo>
                  <a:cubicBezTo>
                    <a:pt x="1240555" y="156159"/>
                    <a:pt x="1271986" y="168507"/>
                    <a:pt x="1277318" y="175523"/>
                  </a:cubicBezTo>
                  <a:cubicBezTo>
                    <a:pt x="1276757" y="178329"/>
                    <a:pt x="1308188" y="226598"/>
                    <a:pt x="1307627" y="229404"/>
                  </a:cubicBezTo>
                  <a:lnTo>
                    <a:pt x="1275998" y="242604"/>
                  </a:lnTo>
                  <a:lnTo>
                    <a:pt x="123870" y="242604"/>
                  </a:lnTo>
                  <a:cubicBezTo>
                    <a:pt x="-84420" y="235072"/>
                    <a:pt x="34948" y="211960"/>
                    <a:pt x="26256" y="197412"/>
                  </a:cubicBezTo>
                  <a:cubicBezTo>
                    <a:pt x="17564" y="182864"/>
                    <a:pt x="73965" y="167103"/>
                    <a:pt x="90242" y="150265"/>
                  </a:cubicBezTo>
                  <a:cubicBezTo>
                    <a:pt x="106519" y="133427"/>
                    <a:pt x="115499" y="112662"/>
                    <a:pt x="123918" y="96385"/>
                  </a:cubicBezTo>
                  <a:cubicBezTo>
                    <a:pt x="132337" y="80108"/>
                    <a:pt x="199696" y="73721"/>
                    <a:pt x="199688" y="57657"/>
                  </a:cubicBezTo>
                  <a:cubicBezTo>
                    <a:pt x="200234" y="38438"/>
                    <a:pt x="123324" y="19219"/>
                    <a:pt x="123870" y="0"/>
                  </a:cubicBezTo>
                  <a:close/>
                </a:path>
              </a:pathLst>
            </a:custGeom>
            <a:solidFill>
              <a:srgbClr val="00B0F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22"/>
            <p:cNvSpPr/>
            <p:nvPr/>
          </p:nvSpPr>
          <p:spPr>
            <a:xfrm rot="2149474">
              <a:off x="7086273" y="1946196"/>
              <a:ext cx="1358377" cy="242604"/>
            </a:xfrm>
            <a:custGeom>
              <a:avLst/>
              <a:gdLst>
                <a:gd name="connsiteX0" fmla="*/ 0 w 1152128"/>
                <a:gd name="connsiteY0" fmla="*/ 0 h 242604"/>
                <a:gd name="connsiteX1" fmla="*/ 1152128 w 1152128"/>
                <a:gd name="connsiteY1" fmla="*/ 0 h 242604"/>
                <a:gd name="connsiteX2" fmla="*/ 1152128 w 1152128"/>
                <a:gd name="connsiteY2" fmla="*/ 242604 h 242604"/>
                <a:gd name="connsiteX3" fmla="*/ 0 w 1152128"/>
                <a:gd name="connsiteY3" fmla="*/ 242604 h 242604"/>
                <a:gd name="connsiteX4" fmla="*/ 0 w 1152128"/>
                <a:gd name="connsiteY4" fmla="*/ 0 h 242604"/>
                <a:gd name="connsiteX0" fmla="*/ 220 w 1152348"/>
                <a:gd name="connsiteY0" fmla="*/ 0 h 242604"/>
                <a:gd name="connsiteX1" fmla="*/ 1152348 w 1152348"/>
                <a:gd name="connsiteY1" fmla="*/ 0 h 242604"/>
                <a:gd name="connsiteX2" fmla="*/ 1152348 w 1152348"/>
                <a:gd name="connsiteY2" fmla="*/ 242604 h 242604"/>
                <a:gd name="connsiteX3" fmla="*/ 220 w 1152348"/>
                <a:gd name="connsiteY3" fmla="*/ 242604 h 242604"/>
                <a:gd name="connsiteX4" fmla="*/ 0 w 1152348"/>
                <a:gd name="connsiteY4" fmla="*/ 216390 h 242604"/>
                <a:gd name="connsiteX5" fmla="*/ 220 w 1152348"/>
                <a:gd name="connsiteY5" fmla="*/ 0 h 242604"/>
                <a:gd name="connsiteX0" fmla="*/ 85407 w 1237535"/>
                <a:gd name="connsiteY0" fmla="*/ 0 h 242604"/>
                <a:gd name="connsiteX1" fmla="*/ 1237535 w 1237535"/>
                <a:gd name="connsiteY1" fmla="*/ 0 h 242604"/>
                <a:gd name="connsiteX2" fmla="*/ 1237535 w 1237535"/>
                <a:gd name="connsiteY2" fmla="*/ 242604 h 242604"/>
                <a:gd name="connsiteX3" fmla="*/ 85407 w 1237535"/>
                <a:gd name="connsiteY3" fmla="*/ 242604 h 242604"/>
                <a:gd name="connsiteX4" fmla="*/ 85187 w 1237535"/>
                <a:gd name="connsiteY4" fmla="*/ 216390 h 242604"/>
                <a:gd name="connsiteX5" fmla="*/ 85187 w 1237535"/>
                <a:gd name="connsiteY5" fmla="*/ 105258 h 242604"/>
                <a:gd name="connsiteX6" fmla="*/ 85407 w 1237535"/>
                <a:gd name="connsiteY6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06409 w 1258757"/>
                <a:gd name="connsiteY5" fmla="*/ 105258 h 242604"/>
                <a:gd name="connsiteX6" fmla="*/ 50844 w 1258757"/>
                <a:gd name="connsiteY6" fmla="*/ 56429 h 242604"/>
                <a:gd name="connsiteX7" fmla="*/ 106629 w 1258757"/>
                <a:gd name="connsiteY7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56923 w 1258757"/>
                <a:gd name="connsiteY5" fmla="*/ 105259 h 242604"/>
                <a:gd name="connsiteX6" fmla="*/ 50844 w 1258757"/>
                <a:gd name="connsiteY6" fmla="*/ 56429 h 242604"/>
                <a:gd name="connsiteX7" fmla="*/ 106629 w 1258757"/>
                <a:gd name="connsiteY7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24931 w 1258757"/>
                <a:gd name="connsiteY5" fmla="*/ 177662 h 242604"/>
                <a:gd name="connsiteX6" fmla="*/ 156923 w 1258757"/>
                <a:gd name="connsiteY6" fmla="*/ 105259 h 242604"/>
                <a:gd name="connsiteX7" fmla="*/ 50844 w 1258757"/>
                <a:gd name="connsiteY7" fmla="*/ 56429 h 242604"/>
                <a:gd name="connsiteX8" fmla="*/ 106629 w 1258757"/>
                <a:gd name="connsiteY8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24931 w 1258757"/>
                <a:gd name="connsiteY5" fmla="*/ 177662 h 242604"/>
                <a:gd name="connsiteX6" fmla="*/ 156923 w 1258757"/>
                <a:gd name="connsiteY6" fmla="*/ 105259 h 242604"/>
                <a:gd name="connsiteX7" fmla="*/ 106409 w 1258757"/>
                <a:gd name="connsiteY7" fmla="*/ 81686 h 242604"/>
                <a:gd name="connsiteX8" fmla="*/ 50844 w 1258757"/>
                <a:gd name="connsiteY8" fmla="*/ 56429 h 242604"/>
                <a:gd name="connsiteX9" fmla="*/ 106629 w 1258757"/>
                <a:gd name="connsiteY9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24931 w 1258757"/>
                <a:gd name="connsiteY5" fmla="*/ 177662 h 242604"/>
                <a:gd name="connsiteX6" fmla="*/ 156923 w 1258757"/>
                <a:gd name="connsiteY6" fmla="*/ 105259 h 242604"/>
                <a:gd name="connsiteX7" fmla="*/ 97990 w 1258757"/>
                <a:gd name="connsiteY7" fmla="*/ 90105 h 242604"/>
                <a:gd name="connsiteX8" fmla="*/ 50844 w 1258757"/>
                <a:gd name="connsiteY8" fmla="*/ 56429 h 242604"/>
                <a:gd name="connsiteX9" fmla="*/ 106629 w 1258757"/>
                <a:gd name="connsiteY9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24931 w 1258757"/>
                <a:gd name="connsiteY5" fmla="*/ 177662 h 242604"/>
                <a:gd name="connsiteX6" fmla="*/ 128299 w 1258757"/>
                <a:gd name="connsiteY6" fmla="*/ 117046 h 242604"/>
                <a:gd name="connsiteX7" fmla="*/ 97990 w 1258757"/>
                <a:gd name="connsiteY7" fmla="*/ 90105 h 242604"/>
                <a:gd name="connsiteX8" fmla="*/ 50844 w 1258757"/>
                <a:gd name="connsiteY8" fmla="*/ 56429 h 242604"/>
                <a:gd name="connsiteX9" fmla="*/ 106629 w 1258757"/>
                <a:gd name="connsiteY9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8757 w 1258757"/>
                <a:gd name="connsiteY2" fmla="*/ 242604 h 242604"/>
                <a:gd name="connsiteX3" fmla="*/ 106629 w 1258757"/>
                <a:gd name="connsiteY3" fmla="*/ 242604 h 242604"/>
                <a:gd name="connsiteX4" fmla="*/ 106409 w 1258757"/>
                <a:gd name="connsiteY4" fmla="*/ 216390 h 242604"/>
                <a:gd name="connsiteX5" fmla="*/ 182180 w 1258757"/>
                <a:gd name="connsiteY5" fmla="*/ 167559 h 242604"/>
                <a:gd name="connsiteX6" fmla="*/ 128299 w 1258757"/>
                <a:gd name="connsiteY6" fmla="*/ 117046 h 242604"/>
                <a:gd name="connsiteX7" fmla="*/ 97990 w 1258757"/>
                <a:gd name="connsiteY7" fmla="*/ 90105 h 242604"/>
                <a:gd name="connsiteX8" fmla="*/ 50844 w 1258757"/>
                <a:gd name="connsiteY8" fmla="*/ 56429 h 242604"/>
                <a:gd name="connsiteX9" fmla="*/ 106629 w 1258757"/>
                <a:gd name="connsiteY9" fmla="*/ 0 h 242604"/>
                <a:gd name="connsiteX0" fmla="*/ 106629 w 1258757"/>
                <a:gd name="connsiteY0" fmla="*/ 0 h 242604"/>
                <a:gd name="connsiteX1" fmla="*/ 1258757 w 1258757"/>
                <a:gd name="connsiteY1" fmla="*/ 0 h 242604"/>
                <a:gd name="connsiteX2" fmla="*/ 1256443 w 1258757"/>
                <a:gd name="connsiteY2" fmla="*/ 42958 h 242604"/>
                <a:gd name="connsiteX3" fmla="*/ 1258757 w 1258757"/>
                <a:gd name="connsiteY3" fmla="*/ 242604 h 242604"/>
                <a:gd name="connsiteX4" fmla="*/ 106629 w 1258757"/>
                <a:gd name="connsiteY4" fmla="*/ 242604 h 242604"/>
                <a:gd name="connsiteX5" fmla="*/ 106409 w 1258757"/>
                <a:gd name="connsiteY5" fmla="*/ 216390 h 242604"/>
                <a:gd name="connsiteX6" fmla="*/ 182180 w 1258757"/>
                <a:gd name="connsiteY6" fmla="*/ 167559 h 242604"/>
                <a:gd name="connsiteX7" fmla="*/ 128299 w 1258757"/>
                <a:gd name="connsiteY7" fmla="*/ 117046 h 242604"/>
                <a:gd name="connsiteX8" fmla="*/ 97990 w 1258757"/>
                <a:gd name="connsiteY8" fmla="*/ 90105 h 242604"/>
                <a:gd name="connsiteX9" fmla="*/ 50844 w 1258757"/>
                <a:gd name="connsiteY9" fmla="*/ 56429 h 242604"/>
                <a:gd name="connsiteX10" fmla="*/ 106629 w 1258757"/>
                <a:gd name="connsiteY10" fmla="*/ 0 h 242604"/>
                <a:gd name="connsiteX0" fmla="*/ 106629 w 1343417"/>
                <a:gd name="connsiteY0" fmla="*/ 0 h 242604"/>
                <a:gd name="connsiteX1" fmla="*/ 1258757 w 1343417"/>
                <a:gd name="connsiteY1" fmla="*/ 0 h 242604"/>
                <a:gd name="connsiteX2" fmla="*/ 1256443 w 1343417"/>
                <a:gd name="connsiteY2" fmla="*/ 42958 h 242604"/>
                <a:gd name="connsiteX3" fmla="*/ 1256443 w 1343417"/>
                <a:gd name="connsiteY3" fmla="*/ 86737 h 242604"/>
                <a:gd name="connsiteX4" fmla="*/ 1258757 w 1343417"/>
                <a:gd name="connsiteY4" fmla="*/ 242604 h 242604"/>
                <a:gd name="connsiteX5" fmla="*/ 106629 w 1343417"/>
                <a:gd name="connsiteY5" fmla="*/ 242604 h 242604"/>
                <a:gd name="connsiteX6" fmla="*/ 106409 w 1343417"/>
                <a:gd name="connsiteY6" fmla="*/ 216390 h 242604"/>
                <a:gd name="connsiteX7" fmla="*/ 182180 w 1343417"/>
                <a:gd name="connsiteY7" fmla="*/ 167559 h 242604"/>
                <a:gd name="connsiteX8" fmla="*/ 128299 w 1343417"/>
                <a:gd name="connsiteY8" fmla="*/ 117046 h 242604"/>
                <a:gd name="connsiteX9" fmla="*/ 97990 w 1343417"/>
                <a:gd name="connsiteY9" fmla="*/ 90105 h 242604"/>
                <a:gd name="connsiteX10" fmla="*/ 50844 w 1343417"/>
                <a:gd name="connsiteY10" fmla="*/ 56429 h 242604"/>
                <a:gd name="connsiteX11" fmla="*/ 106629 w 1343417"/>
                <a:gd name="connsiteY11" fmla="*/ 0 h 242604"/>
                <a:gd name="connsiteX0" fmla="*/ 106629 w 1354171"/>
                <a:gd name="connsiteY0" fmla="*/ 0 h 242604"/>
                <a:gd name="connsiteX1" fmla="*/ 1258757 w 1354171"/>
                <a:gd name="connsiteY1" fmla="*/ 0 h 242604"/>
                <a:gd name="connsiteX2" fmla="*/ 1256443 w 1354171"/>
                <a:gd name="connsiteY2" fmla="*/ 42958 h 242604"/>
                <a:gd name="connsiteX3" fmla="*/ 1256443 w 1354171"/>
                <a:gd name="connsiteY3" fmla="*/ 86737 h 242604"/>
                <a:gd name="connsiteX4" fmla="*/ 1286751 w 1354171"/>
                <a:gd name="connsiteY4" fmla="*/ 123780 h 242604"/>
                <a:gd name="connsiteX5" fmla="*/ 1258757 w 1354171"/>
                <a:gd name="connsiteY5" fmla="*/ 242604 h 242604"/>
                <a:gd name="connsiteX6" fmla="*/ 106629 w 1354171"/>
                <a:gd name="connsiteY6" fmla="*/ 242604 h 242604"/>
                <a:gd name="connsiteX7" fmla="*/ 106409 w 1354171"/>
                <a:gd name="connsiteY7" fmla="*/ 216390 h 242604"/>
                <a:gd name="connsiteX8" fmla="*/ 182180 w 1354171"/>
                <a:gd name="connsiteY8" fmla="*/ 167559 h 242604"/>
                <a:gd name="connsiteX9" fmla="*/ 128299 w 1354171"/>
                <a:gd name="connsiteY9" fmla="*/ 117046 h 242604"/>
                <a:gd name="connsiteX10" fmla="*/ 97990 w 1354171"/>
                <a:gd name="connsiteY10" fmla="*/ 90105 h 242604"/>
                <a:gd name="connsiteX11" fmla="*/ 50844 w 1354171"/>
                <a:gd name="connsiteY11" fmla="*/ 56429 h 242604"/>
                <a:gd name="connsiteX12" fmla="*/ 106629 w 1354171"/>
                <a:gd name="connsiteY12" fmla="*/ 0 h 242604"/>
                <a:gd name="connsiteX0" fmla="*/ 106629 w 1370394"/>
                <a:gd name="connsiteY0" fmla="*/ 0 h 242604"/>
                <a:gd name="connsiteX1" fmla="*/ 1258757 w 1370394"/>
                <a:gd name="connsiteY1" fmla="*/ 0 h 242604"/>
                <a:gd name="connsiteX2" fmla="*/ 1256443 w 1370394"/>
                <a:gd name="connsiteY2" fmla="*/ 42958 h 242604"/>
                <a:gd name="connsiteX3" fmla="*/ 1256443 w 1370394"/>
                <a:gd name="connsiteY3" fmla="*/ 86737 h 242604"/>
                <a:gd name="connsiteX4" fmla="*/ 1286751 w 1370394"/>
                <a:gd name="connsiteY4" fmla="*/ 123780 h 242604"/>
                <a:gd name="connsiteX5" fmla="*/ 1328847 w 1370394"/>
                <a:gd name="connsiteY5" fmla="*/ 169243 h 242604"/>
                <a:gd name="connsiteX6" fmla="*/ 1258757 w 1370394"/>
                <a:gd name="connsiteY6" fmla="*/ 242604 h 242604"/>
                <a:gd name="connsiteX7" fmla="*/ 106629 w 1370394"/>
                <a:gd name="connsiteY7" fmla="*/ 242604 h 242604"/>
                <a:gd name="connsiteX8" fmla="*/ 106409 w 1370394"/>
                <a:gd name="connsiteY8" fmla="*/ 216390 h 242604"/>
                <a:gd name="connsiteX9" fmla="*/ 182180 w 1370394"/>
                <a:gd name="connsiteY9" fmla="*/ 167559 h 242604"/>
                <a:gd name="connsiteX10" fmla="*/ 128299 w 1370394"/>
                <a:gd name="connsiteY10" fmla="*/ 117046 h 242604"/>
                <a:gd name="connsiteX11" fmla="*/ 97990 w 1370394"/>
                <a:gd name="connsiteY11" fmla="*/ 90105 h 242604"/>
                <a:gd name="connsiteX12" fmla="*/ 50844 w 1370394"/>
                <a:gd name="connsiteY12" fmla="*/ 56429 h 242604"/>
                <a:gd name="connsiteX13" fmla="*/ 106629 w 1370394"/>
                <a:gd name="connsiteY13" fmla="*/ 0 h 242604"/>
                <a:gd name="connsiteX0" fmla="*/ 106629 w 1375326"/>
                <a:gd name="connsiteY0" fmla="*/ 0 h 242894"/>
                <a:gd name="connsiteX1" fmla="*/ 1258757 w 1375326"/>
                <a:gd name="connsiteY1" fmla="*/ 0 h 242894"/>
                <a:gd name="connsiteX2" fmla="*/ 1256443 w 1375326"/>
                <a:gd name="connsiteY2" fmla="*/ 42958 h 242894"/>
                <a:gd name="connsiteX3" fmla="*/ 1256443 w 1375326"/>
                <a:gd name="connsiteY3" fmla="*/ 86737 h 242894"/>
                <a:gd name="connsiteX4" fmla="*/ 1286751 w 1375326"/>
                <a:gd name="connsiteY4" fmla="*/ 123780 h 242894"/>
                <a:gd name="connsiteX5" fmla="*/ 1328847 w 1375326"/>
                <a:gd name="connsiteY5" fmla="*/ 169243 h 242894"/>
                <a:gd name="connsiteX6" fmla="*/ 1344000 w 1375326"/>
                <a:gd name="connsiteY6" fmla="*/ 234911 h 242894"/>
                <a:gd name="connsiteX7" fmla="*/ 1258757 w 1375326"/>
                <a:gd name="connsiteY7" fmla="*/ 242604 h 242894"/>
                <a:gd name="connsiteX8" fmla="*/ 106629 w 1375326"/>
                <a:gd name="connsiteY8" fmla="*/ 242604 h 242894"/>
                <a:gd name="connsiteX9" fmla="*/ 106409 w 1375326"/>
                <a:gd name="connsiteY9" fmla="*/ 216390 h 242894"/>
                <a:gd name="connsiteX10" fmla="*/ 182180 w 1375326"/>
                <a:gd name="connsiteY10" fmla="*/ 167559 h 242894"/>
                <a:gd name="connsiteX11" fmla="*/ 128299 w 1375326"/>
                <a:gd name="connsiteY11" fmla="*/ 117046 h 242894"/>
                <a:gd name="connsiteX12" fmla="*/ 97990 w 1375326"/>
                <a:gd name="connsiteY12" fmla="*/ 90105 h 242894"/>
                <a:gd name="connsiteX13" fmla="*/ 50844 w 1375326"/>
                <a:gd name="connsiteY13" fmla="*/ 56429 h 242894"/>
                <a:gd name="connsiteX14" fmla="*/ 106629 w 1375326"/>
                <a:gd name="connsiteY14" fmla="*/ 0 h 242894"/>
                <a:gd name="connsiteX0" fmla="*/ 106629 w 1358377"/>
                <a:gd name="connsiteY0" fmla="*/ 0 h 242604"/>
                <a:gd name="connsiteX1" fmla="*/ 1258757 w 1358377"/>
                <a:gd name="connsiteY1" fmla="*/ 0 h 242604"/>
                <a:gd name="connsiteX2" fmla="*/ 1256443 w 1358377"/>
                <a:gd name="connsiteY2" fmla="*/ 42958 h 242604"/>
                <a:gd name="connsiteX3" fmla="*/ 1256443 w 1358377"/>
                <a:gd name="connsiteY3" fmla="*/ 86737 h 242604"/>
                <a:gd name="connsiteX4" fmla="*/ 1286751 w 1358377"/>
                <a:gd name="connsiteY4" fmla="*/ 123780 h 242604"/>
                <a:gd name="connsiteX5" fmla="*/ 1328847 w 1358377"/>
                <a:gd name="connsiteY5" fmla="*/ 169243 h 242604"/>
                <a:gd name="connsiteX6" fmla="*/ 1296853 w 1358377"/>
                <a:gd name="connsiteY6" fmla="*/ 211337 h 242604"/>
                <a:gd name="connsiteX7" fmla="*/ 1258757 w 1358377"/>
                <a:gd name="connsiteY7" fmla="*/ 242604 h 242604"/>
                <a:gd name="connsiteX8" fmla="*/ 106629 w 1358377"/>
                <a:gd name="connsiteY8" fmla="*/ 242604 h 242604"/>
                <a:gd name="connsiteX9" fmla="*/ 106409 w 1358377"/>
                <a:gd name="connsiteY9" fmla="*/ 216390 h 242604"/>
                <a:gd name="connsiteX10" fmla="*/ 182180 w 1358377"/>
                <a:gd name="connsiteY10" fmla="*/ 167559 h 242604"/>
                <a:gd name="connsiteX11" fmla="*/ 128299 w 1358377"/>
                <a:gd name="connsiteY11" fmla="*/ 117046 h 242604"/>
                <a:gd name="connsiteX12" fmla="*/ 97990 w 1358377"/>
                <a:gd name="connsiteY12" fmla="*/ 90105 h 242604"/>
                <a:gd name="connsiteX13" fmla="*/ 50844 w 1358377"/>
                <a:gd name="connsiteY13" fmla="*/ 56429 h 242604"/>
                <a:gd name="connsiteX14" fmla="*/ 106629 w 1358377"/>
                <a:gd name="connsiteY14" fmla="*/ 0 h 242604"/>
                <a:gd name="connsiteX0" fmla="*/ 106629 w 1358377"/>
                <a:gd name="connsiteY0" fmla="*/ 0 h 242604"/>
                <a:gd name="connsiteX1" fmla="*/ 1258757 w 1358377"/>
                <a:gd name="connsiteY1" fmla="*/ 0 h 242604"/>
                <a:gd name="connsiteX2" fmla="*/ 1256443 w 1358377"/>
                <a:gd name="connsiteY2" fmla="*/ 42958 h 242604"/>
                <a:gd name="connsiteX3" fmla="*/ 1256443 w 1358377"/>
                <a:gd name="connsiteY3" fmla="*/ 86737 h 242604"/>
                <a:gd name="connsiteX4" fmla="*/ 1258126 w 1358377"/>
                <a:gd name="connsiteY4" fmla="*/ 118728 h 242604"/>
                <a:gd name="connsiteX5" fmla="*/ 1328847 w 1358377"/>
                <a:gd name="connsiteY5" fmla="*/ 169243 h 242604"/>
                <a:gd name="connsiteX6" fmla="*/ 1296853 w 1358377"/>
                <a:gd name="connsiteY6" fmla="*/ 211337 h 242604"/>
                <a:gd name="connsiteX7" fmla="*/ 1258757 w 1358377"/>
                <a:gd name="connsiteY7" fmla="*/ 242604 h 242604"/>
                <a:gd name="connsiteX8" fmla="*/ 106629 w 1358377"/>
                <a:gd name="connsiteY8" fmla="*/ 242604 h 242604"/>
                <a:gd name="connsiteX9" fmla="*/ 106409 w 1358377"/>
                <a:gd name="connsiteY9" fmla="*/ 216390 h 242604"/>
                <a:gd name="connsiteX10" fmla="*/ 182180 w 1358377"/>
                <a:gd name="connsiteY10" fmla="*/ 167559 h 242604"/>
                <a:gd name="connsiteX11" fmla="*/ 128299 w 1358377"/>
                <a:gd name="connsiteY11" fmla="*/ 117046 h 242604"/>
                <a:gd name="connsiteX12" fmla="*/ 97990 w 1358377"/>
                <a:gd name="connsiteY12" fmla="*/ 90105 h 242604"/>
                <a:gd name="connsiteX13" fmla="*/ 50844 w 1358377"/>
                <a:gd name="connsiteY13" fmla="*/ 56429 h 242604"/>
                <a:gd name="connsiteX14" fmla="*/ 106629 w 1358377"/>
                <a:gd name="connsiteY14" fmla="*/ 0 h 242604"/>
                <a:gd name="connsiteX0" fmla="*/ 106629 w 1358377"/>
                <a:gd name="connsiteY0" fmla="*/ 0 h 242604"/>
                <a:gd name="connsiteX1" fmla="*/ 1258757 w 1358377"/>
                <a:gd name="connsiteY1" fmla="*/ 0 h 242604"/>
                <a:gd name="connsiteX2" fmla="*/ 1290119 w 1358377"/>
                <a:gd name="connsiteY2" fmla="*/ 39590 h 242604"/>
                <a:gd name="connsiteX3" fmla="*/ 1256443 w 1358377"/>
                <a:gd name="connsiteY3" fmla="*/ 86737 h 242604"/>
                <a:gd name="connsiteX4" fmla="*/ 1258126 w 1358377"/>
                <a:gd name="connsiteY4" fmla="*/ 118728 h 242604"/>
                <a:gd name="connsiteX5" fmla="*/ 1328847 w 1358377"/>
                <a:gd name="connsiteY5" fmla="*/ 169243 h 242604"/>
                <a:gd name="connsiteX6" fmla="*/ 1296853 w 1358377"/>
                <a:gd name="connsiteY6" fmla="*/ 211337 h 242604"/>
                <a:gd name="connsiteX7" fmla="*/ 1258757 w 1358377"/>
                <a:gd name="connsiteY7" fmla="*/ 242604 h 242604"/>
                <a:gd name="connsiteX8" fmla="*/ 106629 w 1358377"/>
                <a:gd name="connsiteY8" fmla="*/ 242604 h 242604"/>
                <a:gd name="connsiteX9" fmla="*/ 106409 w 1358377"/>
                <a:gd name="connsiteY9" fmla="*/ 216390 h 242604"/>
                <a:gd name="connsiteX10" fmla="*/ 182180 w 1358377"/>
                <a:gd name="connsiteY10" fmla="*/ 167559 h 242604"/>
                <a:gd name="connsiteX11" fmla="*/ 128299 w 1358377"/>
                <a:gd name="connsiteY11" fmla="*/ 117046 h 242604"/>
                <a:gd name="connsiteX12" fmla="*/ 97990 w 1358377"/>
                <a:gd name="connsiteY12" fmla="*/ 90105 h 242604"/>
                <a:gd name="connsiteX13" fmla="*/ 50844 w 1358377"/>
                <a:gd name="connsiteY13" fmla="*/ 56429 h 242604"/>
                <a:gd name="connsiteX14" fmla="*/ 106629 w 1358377"/>
                <a:gd name="connsiteY14" fmla="*/ 0 h 242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58377" h="242604">
                  <a:moveTo>
                    <a:pt x="106629" y="0"/>
                  </a:moveTo>
                  <a:lnTo>
                    <a:pt x="1258757" y="0"/>
                  </a:lnTo>
                  <a:lnTo>
                    <a:pt x="1290119" y="39590"/>
                  </a:lnTo>
                  <a:cubicBezTo>
                    <a:pt x="1289733" y="54046"/>
                    <a:pt x="1256057" y="53463"/>
                    <a:pt x="1256443" y="86737"/>
                  </a:cubicBezTo>
                  <a:cubicBezTo>
                    <a:pt x="1261494" y="100207"/>
                    <a:pt x="1257740" y="92750"/>
                    <a:pt x="1258126" y="118728"/>
                  </a:cubicBezTo>
                  <a:cubicBezTo>
                    <a:pt x="1270193" y="132479"/>
                    <a:pt x="1333513" y="149439"/>
                    <a:pt x="1328847" y="169243"/>
                  </a:cubicBezTo>
                  <a:cubicBezTo>
                    <a:pt x="1338388" y="187765"/>
                    <a:pt x="1308535" y="199110"/>
                    <a:pt x="1296853" y="211337"/>
                  </a:cubicBezTo>
                  <a:cubicBezTo>
                    <a:pt x="1285171" y="223564"/>
                    <a:pt x="1464985" y="241322"/>
                    <a:pt x="1258757" y="242604"/>
                  </a:cubicBezTo>
                  <a:lnTo>
                    <a:pt x="106629" y="242604"/>
                  </a:lnTo>
                  <a:cubicBezTo>
                    <a:pt x="106556" y="233866"/>
                    <a:pt x="106482" y="225128"/>
                    <a:pt x="106409" y="216390"/>
                  </a:cubicBezTo>
                  <a:cubicBezTo>
                    <a:pt x="109459" y="205566"/>
                    <a:pt x="173761" y="186081"/>
                    <a:pt x="182180" y="167559"/>
                  </a:cubicBezTo>
                  <a:cubicBezTo>
                    <a:pt x="190599" y="149037"/>
                    <a:pt x="131386" y="133042"/>
                    <a:pt x="128299" y="117046"/>
                  </a:cubicBezTo>
                  <a:cubicBezTo>
                    <a:pt x="125212" y="101050"/>
                    <a:pt x="115670" y="98243"/>
                    <a:pt x="97990" y="90105"/>
                  </a:cubicBezTo>
                  <a:cubicBezTo>
                    <a:pt x="80310" y="81967"/>
                    <a:pt x="50807" y="70043"/>
                    <a:pt x="50844" y="56429"/>
                  </a:cubicBezTo>
                  <a:cubicBezTo>
                    <a:pt x="50881" y="38886"/>
                    <a:pt x="-94690" y="9405"/>
                    <a:pt x="106629" y="0"/>
                  </a:cubicBezTo>
                  <a:close/>
                </a:path>
              </a:pathLst>
            </a:custGeom>
            <a:solidFill>
              <a:srgbClr val="00B0F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ZoneTexte 34"/>
            <p:cNvSpPr txBox="1"/>
            <p:nvPr/>
          </p:nvSpPr>
          <p:spPr>
            <a:xfrm>
              <a:off x="5214942" y="2571744"/>
              <a:ext cx="268902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3600">
                  <a:latin typeface="Lucida Handwriting" pitchFamily="66" charset="0"/>
                </a:defRPr>
              </a:lvl1pPr>
            </a:lstStyle>
            <a:p>
              <a:r>
                <a:rPr lang="ru-RU" sz="1800" dirty="0" smtClean="0">
                  <a:solidFill>
                    <a:schemeClr val="bg2">
                      <a:lumMod val="25000"/>
                    </a:schemeClr>
                  </a:solidFill>
                </a:rPr>
                <a:t>часть 10 статьи 79 Федерального закона </a:t>
              </a:r>
            </a:p>
            <a:p>
              <a:r>
                <a:rPr lang="ru-RU" sz="1800" dirty="0" smtClean="0">
                  <a:solidFill>
                    <a:schemeClr val="bg2">
                      <a:lumMod val="25000"/>
                    </a:schemeClr>
                  </a:solidFill>
                </a:rPr>
                <a:t>«Об образовании в Российской Федерации»</a:t>
              </a:r>
            </a:p>
            <a:p>
              <a:r>
                <a:rPr lang="ru-RU" sz="1800" dirty="0" smtClean="0">
                  <a:solidFill>
                    <a:schemeClr val="bg2">
                      <a:lumMod val="25000"/>
                    </a:schemeClr>
                  </a:solidFill>
                </a:rPr>
                <a:t>должны быть созданы специальные условия</a:t>
              </a:r>
              <a:endParaRPr lang="ru-RU" sz="18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ZoneTexte 34"/>
            <p:cNvSpPr txBox="1"/>
            <p:nvPr/>
          </p:nvSpPr>
          <p:spPr>
            <a:xfrm>
              <a:off x="920690" y="2303386"/>
              <a:ext cx="268902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3600">
                  <a:latin typeface="Lucida Handwriting" pitchFamily="66" charset="0"/>
                </a:defRPr>
              </a:lvl1pPr>
            </a:lstStyle>
            <a:p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  <a:latin typeface="Bad Script" pitchFamily="2" charset="0"/>
                </a:rPr>
                <a:t>Может ли образовательная организация отказать в приеме лицу с ограниченными</a:t>
              </a:r>
            </a:p>
            <a:p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  <a:latin typeface="Bad Script" pitchFamily="2" charset="0"/>
                </a:rPr>
                <a:t> возможностями здоровья </a:t>
              </a:r>
            </a:p>
            <a:p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  <a:latin typeface="Bad Script" pitchFamily="2" charset="0"/>
                </a:rPr>
                <a:t>на основании того, что в данной</a:t>
              </a:r>
            </a:p>
            <a:p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  <a:latin typeface="Bad Script" pitchFamily="2" charset="0"/>
                </a:rPr>
                <a:t>образовательной организации отсутствуют специальные условия для получения</a:t>
              </a:r>
            </a:p>
            <a:p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  <a:latin typeface="Bad Script" pitchFamily="2" charset="0"/>
                </a:rPr>
                <a:t>среднего профессионального образования?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  <a:latin typeface="Bad Script" pitchFamily="2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8546" y="2571744"/>
            <a:ext cx="4643470" cy="584775"/>
          </a:xfrm>
        </p:spPr>
        <p:txBody>
          <a:bodyPr/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10842" y="214290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oweet theme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howeet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89230</TotalTime>
  <Words>513</Words>
  <PresentationFormat>Произвольный</PresentationFormat>
  <Paragraphs>79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Showeet theme</vt:lpstr>
      <vt:lpstr>showeet</vt:lpstr>
      <vt:lpstr>Приёмная кампания 2021: система СПО</vt:lpstr>
      <vt:lpstr>Приёмная комиссия</vt:lpstr>
      <vt:lpstr>Нормативно-правовая база</vt:lpstr>
      <vt:lpstr>Абитуриент с овз и инвалидностью</vt:lpstr>
      <vt:lpstr>Для абитуриента</vt:lpstr>
      <vt:lpstr>Индивидуальные достижения</vt:lpstr>
      <vt:lpstr>Вступительные испытания</vt:lpstr>
      <vt:lpstr>Вопрос-ответ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Pencils</dc:title>
  <dc:creator>showeet.com</dc:creator>
  <dc:description>© Copyright Showeet.com</dc:description>
  <cp:lastModifiedBy>n_hodoenko</cp:lastModifiedBy>
  <cp:revision>58</cp:revision>
  <dcterms:created xsi:type="dcterms:W3CDTF">2011-05-09T14:18:21Z</dcterms:created>
  <dcterms:modified xsi:type="dcterms:W3CDTF">2021-06-17T03:03:20Z</dcterms:modified>
  <cp:category>Shapes &amp; Objects</cp:category>
</cp:coreProperties>
</file>