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68" r:id="rId4"/>
    <p:sldId id="269" r:id="rId5"/>
    <p:sldId id="270" r:id="rId6"/>
    <p:sldId id="271" r:id="rId7"/>
    <p:sldId id="257" r:id="rId8"/>
    <p:sldId id="272" r:id="rId9"/>
  </p:sldIdLst>
  <p:sldSz cx="21945600" cy="7315200"/>
  <p:notesSz cx="6858000" cy="9144000"/>
  <p:embeddedFontLst>
    <p:embeddedFont>
      <p:font typeface="Raleway" panose="020B0503030101060003" pitchFamily="34" charset="-52"/>
      <p:regular r:id="rId11"/>
      <p:bold r:id="rId12"/>
    </p:embeddedFont>
    <p:embeddedFont>
      <p:font typeface="Raleway ExtraLight" panose="020B0303030101060003" pitchFamily="34" charset="-52"/>
      <p:regular r:id="rId13"/>
    </p:embeddedFont>
  </p:embeddedFontLst>
  <p:defaultTextStyle>
    <a:defPPr lvl="0">
      <a:defRPr lang="en-US"/>
    </a:defPPr>
    <a:lvl1pPr marL="0" lvl="1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1pPr>
    <a:lvl2pPr marL="468018" lvl="2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2pPr>
    <a:lvl3pPr marL="936039" lvl="3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3pPr>
    <a:lvl4pPr marL="1404053" lvl="4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4pPr>
    <a:lvl5pPr marL="1872074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5pPr>
    <a:lvl6pPr marL="2340091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6pPr>
    <a:lvl7pPr marL="2808113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7pPr>
    <a:lvl8pPr marL="3276130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8pPr>
    <a:lvl9pPr marL="3744148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8064" userDrawn="1">
          <p15:clr>
            <a:srgbClr val="A4A3A4"/>
          </p15:clr>
        </p15:guide>
        <p15:guide id="5" pos="12240" userDrawn="1">
          <p15:clr>
            <a:srgbClr val="A4A3A4"/>
          </p15:clr>
        </p15:guide>
        <p15:guide id="6" orient="horz" pos="528" userDrawn="1">
          <p15:clr>
            <a:srgbClr val="A4A3A4"/>
          </p15:clr>
        </p15:guide>
        <p15:guide id="7" orient="horz" pos="4080" userDrawn="1">
          <p15:clr>
            <a:srgbClr val="A4A3A4"/>
          </p15:clr>
        </p15:guide>
        <p15:guide id="8" orient="horz" pos="2016" userDrawn="1">
          <p15:clr>
            <a:srgbClr val="A4A3A4"/>
          </p15:clr>
        </p15:guide>
        <p15:guide id="9" orient="horz" pos="2880" userDrawn="1">
          <p15:clr>
            <a:srgbClr val="A4A3A4"/>
          </p15:clr>
        </p15:guide>
        <p15:guide id="11" pos="13056" userDrawn="1">
          <p15:clr>
            <a:srgbClr val="A4A3A4"/>
          </p15:clr>
        </p15:guide>
        <p15:guide id="12" pos="1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47D"/>
    <a:srgbClr val="18BF28"/>
    <a:srgbClr val="FFFFFF"/>
    <a:srgbClr val="245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8" autoAdjust="0"/>
    <p:restoredTop sz="77577" autoAdjust="0"/>
  </p:normalViewPr>
  <p:slideViewPr>
    <p:cSldViewPr>
      <p:cViewPr varScale="1">
        <p:scale>
          <a:sx n="55" d="100"/>
          <a:sy n="55" d="100"/>
        </p:scale>
        <p:origin x="283" y="53"/>
      </p:cViewPr>
      <p:guideLst>
        <p:guide pos="8064"/>
        <p:guide pos="12240"/>
        <p:guide orient="horz" pos="528"/>
        <p:guide orient="horz" pos="4080"/>
        <p:guide orient="horz" pos="2016"/>
        <p:guide orient="horz" pos="2880"/>
        <p:guide pos="13056"/>
        <p:guide pos="1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549D0-C64C-4FF8-803C-F9F4AA992107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1200150" y="1143000"/>
            <a:ext cx="9258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C004B-88D2-4888-8088-E922F2B25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82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1pPr>
    <a:lvl2pPr marL="468018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2pPr>
    <a:lvl3pPr marL="936039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3pPr>
    <a:lvl4pPr marL="1404053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4pPr>
    <a:lvl5pPr marL="1872074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5pPr>
    <a:lvl6pPr marL="2340091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6pPr>
    <a:lvl7pPr marL="2808113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7pPr>
    <a:lvl8pPr marL="3276130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8pPr>
    <a:lvl9pPr marL="3744148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 по работе с «Конструктором баннеров»:</a:t>
            </a:r>
          </a:p>
          <a:p>
            <a:pPr marL="342900" indent="-342900">
              <a:buAutoNum type="arabicPeriod"/>
            </a:pPr>
            <a:r>
              <a:rPr lang="ru-RU" dirty="0"/>
              <a:t>Вставка на баннер логотипа образовательного учреждения в формате «</a:t>
            </a:r>
            <a:r>
              <a:rPr lang="en-US" dirty="0"/>
              <a:t>PNG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наименования рубрики (варианты представлены в методических рекомендациях)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иконок, иллюстраций (слайды №7-8)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цветовой гаммы баннера в соответствии с гайдлайном (брендбуком), утвержденным в образовательном учреждении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5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 по работе с «Конструктором баннеров»:</a:t>
            </a:r>
          </a:p>
          <a:p>
            <a:pPr marL="342900" indent="-342900">
              <a:buAutoNum type="arabicPeriod"/>
            </a:pPr>
            <a:r>
              <a:rPr lang="ru-RU" dirty="0"/>
              <a:t>Вставка на баннер логотипа образовательного учреждения в формате «</a:t>
            </a:r>
            <a:r>
              <a:rPr lang="en-US" dirty="0"/>
              <a:t>PNG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наименования рубрики (варианты представлены в методических рекомендациях)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иконок, иллюстраций (слайды №7-8)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цветовой гаммы баннера в соответствии с гайдлайном (брендбуком), утвержденным в образовательном учреждении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295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 по работе с «Конструктором баннеров»:</a:t>
            </a:r>
          </a:p>
          <a:p>
            <a:pPr marL="342900" indent="-342900">
              <a:buAutoNum type="arabicPeriod"/>
            </a:pPr>
            <a:r>
              <a:rPr lang="ru-RU" dirty="0"/>
              <a:t>Вставка на баннер логотипа образовательного учреждения в формате «</a:t>
            </a:r>
            <a:r>
              <a:rPr lang="en-US" dirty="0"/>
              <a:t>PNG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наименования рубрики (варианты представлены в методических рекомендациях)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иконок, иллюстраций (слайды №7-8)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цветовой гаммы баннера в соответствии с гайдлайном (брендбуком), утвержденным в образовательном учреждении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115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 по работе с «Конструктором баннеров»:</a:t>
            </a:r>
          </a:p>
          <a:p>
            <a:pPr marL="342900" indent="-342900">
              <a:buAutoNum type="arabicPeriod"/>
            </a:pPr>
            <a:r>
              <a:rPr lang="ru-RU" dirty="0"/>
              <a:t>Вставка на баннер логотипа образовательного учреждения в формате «</a:t>
            </a:r>
            <a:r>
              <a:rPr lang="en-US" dirty="0"/>
              <a:t>PNG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наименования рубрики (варианты представлены в методических рекомендациях)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иконок, иллюстраций (слайды №7-8)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цветовой гаммы баннера в соответствии с гайдлайном (брендбуком), утвержденным в образовательном учреждении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101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 по работе с «Конструктором баннеров»:</a:t>
            </a:r>
          </a:p>
          <a:p>
            <a:pPr marL="342900" indent="-342900">
              <a:buAutoNum type="arabicPeriod"/>
            </a:pPr>
            <a:r>
              <a:rPr lang="ru-RU" dirty="0"/>
              <a:t>Вставка на баннер логотипа образовательного учреждения в формате «</a:t>
            </a:r>
            <a:r>
              <a:rPr lang="en-US" dirty="0"/>
              <a:t>PNG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наименования рубрики (варианты представлены в методических рекомендациях)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иконок, иллюстраций (слайды №7-8)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цветовой гаммы баннера в соответствии с гайдлайном (брендбуком), утвержденным в образовательном учреждении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252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 по работе с «Конструктором баннеров»:</a:t>
            </a:r>
          </a:p>
          <a:p>
            <a:pPr marL="342900" indent="-342900">
              <a:buAutoNum type="arabicPeriod"/>
            </a:pPr>
            <a:r>
              <a:rPr lang="ru-RU" dirty="0"/>
              <a:t>Вставка на баннер логотипа образовательного учреждения в формате «</a:t>
            </a:r>
            <a:r>
              <a:rPr lang="en-US" dirty="0"/>
              <a:t>PNG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наименования рубрики (варианты представлены в методических рекомендациях)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иконок, иллюстраций (слайды №7-8)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цветовой гаммы баннера в соответствии с гайдлайном (брендбуком), утвержденным в образовательном учреждении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32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501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6" y="1514972"/>
            <a:ext cx="9326880" cy="10453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1" y="2763524"/>
            <a:ext cx="7680963" cy="12462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3" y="195296"/>
            <a:ext cx="2468880" cy="4161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3" y="195296"/>
            <a:ext cx="7223760" cy="4161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81" y="3133804"/>
            <a:ext cx="9326880" cy="968584"/>
          </a:xfrm>
        </p:spPr>
        <p:txBody>
          <a:bodyPr anchor="t"/>
          <a:lstStyle>
            <a:lvl1pPr algn="l">
              <a:defRPr sz="3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81" y="2067000"/>
            <a:ext cx="9326880" cy="1066800"/>
          </a:xfrm>
        </p:spPr>
        <p:txBody>
          <a:bodyPr anchor="b"/>
          <a:lstStyle>
            <a:lvl1pPr marL="0" indent="0">
              <a:buNone/>
              <a:defRPr sz="178">
                <a:solidFill>
                  <a:schemeClr val="tx1">
                    <a:tint val="75000"/>
                  </a:schemeClr>
                </a:solidFill>
              </a:defRPr>
            </a:lvl1pPr>
            <a:lvl2pPr marL="40646" indent="0">
              <a:buNone/>
              <a:defRPr sz="160">
                <a:solidFill>
                  <a:schemeClr val="tx1">
                    <a:tint val="75000"/>
                  </a:schemeClr>
                </a:solidFill>
              </a:defRPr>
            </a:lvl2pPr>
            <a:lvl3pPr marL="81292" indent="0">
              <a:buNone/>
              <a:defRPr sz="142">
                <a:solidFill>
                  <a:schemeClr val="tx1">
                    <a:tint val="75000"/>
                  </a:schemeClr>
                </a:solidFill>
              </a:defRPr>
            </a:lvl3pPr>
            <a:lvl4pPr marL="121937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4pPr>
            <a:lvl5pPr marL="162583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5pPr>
            <a:lvl6pPr marL="203229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6pPr>
            <a:lvl7pPr marL="243875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7pPr>
            <a:lvl8pPr marL="284521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8pPr>
            <a:lvl9pPr marL="325167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3" y="1137920"/>
            <a:ext cx="4846320" cy="3218464"/>
          </a:xfrm>
        </p:spPr>
        <p:txBody>
          <a:bodyPr/>
          <a:lstStyle>
            <a:lvl1pPr>
              <a:defRPr sz="249"/>
            </a:lvl1pPr>
            <a:lvl2pPr>
              <a:defRPr sz="213"/>
            </a:lvl2pPr>
            <a:lvl3pPr>
              <a:defRPr sz="178"/>
            </a:lvl3pPr>
            <a:lvl4pPr>
              <a:defRPr sz="160"/>
            </a:lvl4pPr>
            <a:lvl5pPr>
              <a:defRPr sz="160"/>
            </a:lvl5pPr>
            <a:lvl6pPr>
              <a:defRPr sz="160"/>
            </a:lvl6pPr>
            <a:lvl7pPr>
              <a:defRPr sz="160"/>
            </a:lvl7pPr>
            <a:lvl8pPr>
              <a:defRPr sz="160"/>
            </a:lvl8pPr>
            <a:lvl9pPr>
              <a:defRPr sz="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6" y="1137920"/>
            <a:ext cx="4846320" cy="3218464"/>
          </a:xfrm>
        </p:spPr>
        <p:txBody>
          <a:bodyPr/>
          <a:lstStyle>
            <a:lvl1pPr>
              <a:defRPr sz="249"/>
            </a:lvl1pPr>
            <a:lvl2pPr>
              <a:defRPr sz="213"/>
            </a:lvl2pPr>
            <a:lvl3pPr>
              <a:defRPr sz="178"/>
            </a:lvl3pPr>
            <a:lvl4pPr>
              <a:defRPr sz="160"/>
            </a:lvl4pPr>
            <a:lvl5pPr>
              <a:defRPr sz="160"/>
            </a:lvl5pPr>
            <a:lvl6pPr>
              <a:defRPr sz="160"/>
            </a:lvl6pPr>
            <a:lvl7pPr>
              <a:defRPr sz="160"/>
            </a:lvl7pPr>
            <a:lvl8pPr>
              <a:defRPr sz="160"/>
            </a:lvl8pPr>
            <a:lvl9pPr>
              <a:defRPr sz="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4" y="1091632"/>
            <a:ext cx="4848225" cy="454944"/>
          </a:xfrm>
        </p:spPr>
        <p:txBody>
          <a:bodyPr anchor="b"/>
          <a:lstStyle>
            <a:lvl1pPr marL="0" indent="0">
              <a:buNone/>
              <a:defRPr sz="213" b="1"/>
            </a:lvl1pPr>
            <a:lvl2pPr marL="40646" indent="0">
              <a:buNone/>
              <a:defRPr sz="178" b="1"/>
            </a:lvl2pPr>
            <a:lvl3pPr marL="81292" indent="0">
              <a:buNone/>
              <a:defRPr sz="160" b="1"/>
            </a:lvl3pPr>
            <a:lvl4pPr marL="121937" indent="0">
              <a:buNone/>
              <a:defRPr sz="142" b="1"/>
            </a:lvl4pPr>
            <a:lvl5pPr marL="162583" indent="0">
              <a:buNone/>
              <a:defRPr sz="142" b="1"/>
            </a:lvl5pPr>
            <a:lvl6pPr marL="203229" indent="0">
              <a:buNone/>
              <a:defRPr sz="142" b="1"/>
            </a:lvl6pPr>
            <a:lvl7pPr marL="243875" indent="0">
              <a:buNone/>
              <a:defRPr sz="142" b="1"/>
            </a:lvl7pPr>
            <a:lvl8pPr marL="284521" indent="0">
              <a:buNone/>
              <a:defRPr sz="142" b="1"/>
            </a:lvl8pPr>
            <a:lvl9pPr marL="325167" indent="0">
              <a:buNone/>
              <a:defRPr sz="1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4" y="1546576"/>
            <a:ext cx="4848225" cy="2809808"/>
          </a:xfrm>
        </p:spPr>
        <p:txBody>
          <a:bodyPr/>
          <a:lstStyle>
            <a:lvl1pPr>
              <a:defRPr sz="213"/>
            </a:lvl1pPr>
            <a:lvl2pPr>
              <a:defRPr sz="178"/>
            </a:lvl2pPr>
            <a:lvl3pPr>
              <a:defRPr sz="160"/>
            </a:lvl3pPr>
            <a:lvl4pPr>
              <a:defRPr sz="142"/>
            </a:lvl4pPr>
            <a:lvl5pPr>
              <a:defRPr sz="142"/>
            </a:lvl5pPr>
            <a:lvl6pPr>
              <a:defRPr sz="142"/>
            </a:lvl6pPr>
            <a:lvl7pPr>
              <a:defRPr sz="142"/>
            </a:lvl7pPr>
            <a:lvl8pPr>
              <a:defRPr sz="142"/>
            </a:lvl8pPr>
            <a:lvl9pPr>
              <a:defRPr sz="1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0" y="1091632"/>
            <a:ext cx="4850130" cy="454944"/>
          </a:xfrm>
        </p:spPr>
        <p:txBody>
          <a:bodyPr anchor="b"/>
          <a:lstStyle>
            <a:lvl1pPr marL="0" indent="0">
              <a:buNone/>
              <a:defRPr sz="213" b="1"/>
            </a:lvl1pPr>
            <a:lvl2pPr marL="40646" indent="0">
              <a:buNone/>
              <a:defRPr sz="178" b="1"/>
            </a:lvl2pPr>
            <a:lvl3pPr marL="81292" indent="0">
              <a:buNone/>
              <a:defRPr sz="160" b="1"/>
            </a:lvl3pPr>
            <a:lvl4pPr marL="121937" indent="0">
              <a:buNone/>
              <a:defRPr sz="142" b="1"/>
            </a:lvl4pPr>
            <a:lvl5pPr marL="162583" indent="0">
              <a:buNone/>
              <a:defRPr sz="142" b="1"/>
            </a:lvl5pPr>
            <a:lvl6pPr marL="203229" indent="0">
              <a:buNone/>
              <a:defRPr sz="142" b="1"/>
            </a:lvl6pPr>
            <a:lvl7pPr marL="243875" indent="0">
              <a:buNone/>
              <a:defRPr sz="142" b="1"/>
            </a:lvl7pPr>
            <a:lvl8pPr marL="284521" indent="0">
              <a:buNone/>
              <a:defRPr sz="142" b="1"/>
            </a:lvl8pPr>
            <a:lvl9pPr marL="325167" indent="0">
              <a:buNone/>
              <a:defRPr sz="1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0" y="1546576"/>
            <a:ext cx="4850130" cy="2809808"/>
          </a:xfrm>
        </p:spPr>
        <p:txBody>
          <a:bodyPr/>
          <a:lstStyle>
            <a:lvl1pPr>
              <a:defRPr sz="213"/>
            </a:lvl1pPr>
            <a:lvl2pPr>
              <a:defRPr sz="178"/>
            </a:lvl2pPr>
            <a:lvl3pPr>
              <a:defRPr sz="160"/>
            </a:lvl3pPr>
            <a:lvl4pPr>
              <a:defRPr sz="142"/>
            </a:lvl4pPr>
            <a:lvl5pPr>
              <a:defRPr sz="142"/>
            </a:lvl5pPr>
            <a:lvl6pPr>
              <a:defRPr sz="142"/>
            </a:lvl6pPr>
            <a:lvl7pPr>
              <a:defRPr sz="142"/>
            </a:lvl7pPr>
            <a:lvl8pPr>
              <a:defRPr sz="142"/>
            </a:lvl8pPr>
            <a:lvl9pPr>
              <a:defRPr sz="1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194172"/>
            <a:ext cx="3609975" cy="826344"/>
          </a:xfrm>
        </p:spPr>
        <p:txBody>
          <a:bodyPr anchor="b"/>
          <a:lstStyle>
            <a:lvl1pPr algn="l">
              <a:defRPr sz="1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194172"/>
            <a:ext cx="6134100" cy="4162216"/>
          </a:xfrm>
        </p:spPr>
        <p:txBody>
          <a:bodyPr/>
          <a:lstStyle>
            <a:lvl1pPr>
              <a:defRPr sz="284"/>
            </a:lvl1pPr>
            <a:lvl2pPr>
              <a:defRPr sz="249"/>
            </a:lvl2pPr>
            <a:lvl3pPr>
              <a:defRPr sz="213"/>
            </a:lvl3pPr>
            <a:lvl4pPr>
              <a:defRPr sz="178"/>
            </a:lvl4pPr>
            <a:lvl5pPr>
              <a:defRPr sz="178"/>
            </a:lvl5pPr>
            <a:lvl6pPr>
              <a:defRPr sz="178"/>
            </a:lvl6pPr>
            <a:lvl7pPr>
              <a:defRPr sz="178"/>
            </a:lvl7pPr>
            <a:lvl8pPr>
              <a:defRPr sz="178"/>
            </a:lvl8pPr>
            <a:lvl9pPr>
              <a:defRPr sz="1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020524"/>
            <a:ext cx="3609975" cy="3335864"/>
          </a:xfrm>
        </p:spPr>
        <p:txBody>
          <a:bodyPr/>
          <a:lstStyle>
            <a:lvl1pPr marL="0" indent="0">
              <a:buNone/>
              <a:defRPr sz="124"/>
            </a:lvl1pPr>
            <a:lvl2pPr marL="40646" indent="0">
              <a:buNone/>
              <a:defRPr sz="107"/>
            </a:lvl2pPr>
            <a:lvl3pPr marL="81292" indent="0">
              <a:buNone/>
              <a:defRPr sz="100"/>
            </a:lvl3pPr>
            <a:lvl4pPr marL="121937" indent="0">
              <a:buNone/>
              <a:defRPr sz="100"/>
            </a:lvl4pPr>
            <a:lvl5pPr marL="162583" indent="0">
              <a:buNone/>
              <a:defRPr sz="100"/>
            </a:lvl5pPr>
            <a:lvl6pPr marL="203229" indent="0">
              <a:buNone/>
              <a:defRPr sz="100"/>
            </a:lvl6pPr>
            <a:lvl7pPr marL="243875" indent="0">
              <a:buNone/>
              <a:defRPr sz="100"/>
            </a:lvl7pPr>
            <a:lvl8pPr marL="284521" indent="0">
              <a:buNone/>
              <a:defRPr sz="100"/>
            </a:lvl8pPr>
            <a:lvl9pPr marL="325167" indent="0">
              <a:buNone/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8" y="3413764"/>
            <a:ext cx="6583680" cy="403016"/>
          </a:xfrm>
        </p:spPr>
        <p:txBody>
          <a:bodyPr anchor="b"/>
          <a:lstStyle>
            <a:lvl1pPr algn="l">
              <a:defRPr sz="1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8" y="435752"/>
            <a:ext cx="6583680" cy="2926080"/>
          </a:xfrm>
        </p:spPr>
        <p:txBody>
          <a:bodyPr/>
          <a:lstStyle>
            <a:lvl1pPr marL="0" indent="0">
              <a:buNone/>
              <a:defRPr sz="284"/>
            </a:lvl1pPr>
            <a:lvl2pPr marL="40646" indent="0">
              <a:buNone/>
              <a:defRPr sz="249"/>
            </a:lvl2pPr>
            <a:lvl3pPr marL="81292" indent="0">
              <a:buNone/>
              <a:defRPr sz="213"/>
            </a:lvl3pPr>
            <a:lvl4pPr marL="121937" indent="0">
              <a:buNone/>
              <a:defRPr sz="178"/>
            </a:lvl4pPr>
            <a:lvl5pPr marL="162583" indent="0">
              <a:buNone/>
              <a:defRPr sz="178"/>
            </a:lvl5pPr>
            <a:lvl6pPr marL="203229" indent="0">
              <a:buNone/>
              <a:defRPr sz="178"/>
            </a:lvl6pPr>
            <a:lvl7pPr marL="243875" indent="0">
              <a:buNone/>
              <a:defRPr sz="178"/>
            </a:lvl7pPr>
            <a:lvl8pPr marL="284521" indent="0">
              <a:buNone/>
              <a:defRPr sz="178"/>
            </a:lvl8pPr>
            <a:lvl9pPr marL="325167" indent="0">
              <a:buNone/>
              <a:defRPr sz="17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8" y="3816780"/>
            <a:ext cx="6583680" cy="572344"/>
          </a:xfrm>
        </p:spPr>
        <p:txBody>
          <a:bodyPr/>
          <a:lstStyle>
            <a:lvl1pPr marL="0" indent="0">
              <a:buNone/>
              <a:defRPr sz="124"/>
            </a:lvl1pPr>
            <a:lvl2pPr marL="40646" indent="0">
              <a:buNone/>
              <a:defRPr sz="107"/>
            </a:lvl2pPr>
            <a:lvl3pPr marL="81292" indent="0">
              <a:buNone/>
              <a:defRPr sz="100"/>
            </a:lvl3pPr>
            <a:lvl4pPr marL="121937" indent="0">
              <a:buNone/>
              <a:defRPr sz="100"/>
            </a:lvl4pPr>
            <a:lvl5pPr marL="162583" indent="0">
              <a:buNone/>
              <a:defRPr sz="100"/>
            </a:lvl5pPr>
            <a:lvl6pPr marL="203229" indent="0">
              <a:buNone/>
              <a:defRPr sz="100"/>
            </a:lvl6pPr>
            <a:lvl7pPr marL="243875" indent="0">
              <a:buNone/>
              <a:defRPr sz="100"/>
            </a:lvl7pPr>
            <a:lvl8pPr marL="284521" indent="0">
              <a:buNone/>
              <a:defRPr sz="100"/>
            </a:lvl8pPr>
            <a:lvl9pPr marL="325167" indent="0">
              <a:buNone/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1" y="195296"/>
            <a:ext cx="9875523" cy="81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1" y="1137920"/>
            <a:ext cx="9875523" cy="321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3" y="4520076"/>
            <a:ext cx="2560320" cy="259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3" y="4520076"/>
            <a:ext cx="3474720" cy="259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4520076"/>
            <a:ext cx="2560320" cy="259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292" rtl="0" eaLnBrk="1" latinLnBrk="0" hangingPunct="1">
        <a:spcBef>
          <a:spcPct val="0"/>
        </a:spcBef>
        <a:buNone/>
        <a:defRPr sz="3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4" indent="-30484" algn="l" defTabSz="81292" rtl="0" eaLnBrk="1" latinLnBrk="0" hangingPunct="1">
        <a:spcBef>
          <a:spcPct val="20000"/>
        </a:spcBef>
        <a:buFont typeface="Arial" pitchFamily="34" charset="0"/>
        <a:buChar char="•"/>
        <a:defRPr sz="284" kern="1200">
          <a:solidFill>
            <a:schemeClr val="tx1"/>
          </a:solidFill>
          <a:latin typeface="+mn-lt"/>
          <a:ea typeface="+mn-ea"/>
          <a:cs typeface="+mn-cs"/>
        </a:defRPr>
      </a:lvl1pPr>
      <a:lvl2pPr marL="66049" indent="-25404" algn="l" defTabSz="81292" rtl="0" eaLnBrk="1" latinLnBrk="0" hangingPunct="1">
        <a:spcBef>
          <a:spcPct val="20000"/>
        </a:spcBef>
        <a:buFont typeface="Arial" pitchFamily="34" charset="0"/>
        <a:buChar char="–"/>
        <a:defRPr sz="249" kern="1200">
          <a:solidFill>
            <a:schemeClr val="tx1"/>
          </a:solidFill>
          <a:latin typeface="+mn-lt"/>
          <a:ea typeface="+mn-ea"/>
          <a:cs typeface="+mn-cs"/>
        </a:defRPr>
      </a:lvl2pPr>
      <a:lvl3pPr marL="101615" indent="-20323" algn="l" defTabSz="81292" rtl="0" eaLnBrk="1" latinLnBrk="0" hangingPunct="1">
        <a:spcBef>
          <a:spcPct val="20000"/>
        </a:spcBef>
        <a:buFont typeface="Arial" pitchFamily="34" charset="0"/>
        <a:buChar char="•"/>
        <a:defRPr sz="213" kern="1200">
          <a:solidFill>
            <a:schemeClr val="tx1"/>
          </a:solidFill>
          <a:latin typeface="+mn-lt"/>
          <a:ea typeface="+mn-ea"/>
          <a:cs typeface="+mn-cs"/>
        </a:defRPr>
      </a:lvl3pPr>
      <a:lvl4pPr marL="142260" indent="-20323" algn="l" defTabSz="81292" rtl="0" eaLnBrk="1" latinLnBrk="0" hangingPunct="1">
        <a:spcBef>
          <a:spcPct val="20000"/>
        </a:spcBef>
        <a:buFont typeface="Arial" pitchFamily="34" charset="0"/>
        <a:buChar char="–"/>
        <a:defRPr sz="178" kern="1200">
          <a:solidFill>
            <a:schemeClr val="tx1"/>
          </a:solidFill>
          <a:latin typeface="+mn-lt"/>
          <a:ea typeface="+mn-ea"/>
          <a:cs typeface="+mn-cs"/>
        </a:defRPr>
      </a:lvl4pPr>
      <a:lvl5pPr marL="182906" indent="-20323" algn="l" defTabSz="81292" rtl="0" eaLnBrk="1" latinLnBrk="0" hangingPunct="1">
        <a:spcBef>
          <a:spcPct val="20000"/>
        </a:spcBef>
        <a:buFont typeface="Arial" pitchFamily="34" charset="0"/>
        <a:buChar char="»"/>
        <a:defRPr sz="178" kern="1200">
          <a:solidFill>
            <a:schemeClr val="tx1"/>
          </a:solidFill>
          <a:latin typeface="+mn-lt"/>
          <a:ea typeface="+mn-ea"/>
          <a:cs typeface="+mn-cs"/>
        </a:defRPr>
      </a:lvl5pPr>
      <a:lvl6pPr marL="223552" indent="-20323" algn="l" defTabSz="81292" rtl="0" eaLnBrk="1" latinLnBrk="0" hangingPunct="1">
        <a:spcBef>
          <a:spcPct val="20000"/>
        </a:spcBef>
        <a:buFont typeface="Arial" pitchFamily="34" charset="0"/>
        <a:buChar char="•"/>
        <a:defRPr sz="178" kern="1200">
          <a:solidFill>
            <a:schemeClr val="tx1"/>
          </a:solidFill>
          <a:latin typeface="+mn-lt"/>
          <a:ea typeface="+mn-ea"/>
          <a:cs typeface="+mn-cs"/>
        </a:defRPr>
      </a:lvl6pPr>
      <a:lvl7pPr marL="264198" indent="-20323" algn="l" defTabSz="81292" rtl="0" eaLnBrk="1" latinLnBrk="0" hangingPunct="1">
        <a:spcBef>
          <a:spcPct val="20000"/>
        </a:spcBef>
        <a:buFont typeface="Arial" pitchFamily="34" charset="0"/>
        <a:buChar char="•"/>
        <a:defRPr sz="178" kern="1200">
          <a:solidFill>
            <a:schemeClr val="tx1"/>
          </a:solidFill>
          <a:latin typeface="+mn-lt"/>
          <a:ea typeface="+mn-ea"/>
          <a:cs typeface="+mn-cs"/>
        </a:defRPr>
      </a:lvl7pPr>
      <a:lvl8pPr marL="304844" indent="-20323" algn="l" defTabSz="81292" rtl="0" eaLnBrk="1" latinLnBrk="0" hangingPunct="1">
        <a:spcBef>
          <a:spcPct val="20000"/>
        </a:spcBef>
        <a:buFont typeface="Arial" pitchFamily="34" charset="0"/>
        <a:buChar char="•"/>
        <a:defRPr sz="178" kern="1200">
          <a:solidFill>
            <a:schemeClr val="tx1"/>
          </a:solidFill>
          <a:latin typeface="+mn-lt"/>
          <a:ea typeface="+mn-ea"/>
          <a:cs typeface="+mn-cs"/>
        </a:defRPr>
      </a:lvl8pPr>
      <a:lvl9pPr marL="345489" indent="-20323" algn="l" defTabSz="81292" rtl="0" eaLnBrk="1" latinLnBrk="0" hangingPunct="1">
        <a:spcBef>
          <a:spcPct val="20000"/>
        </a:spcBef>
        <a:buFont typeface="Arial" pitchFamily="34" charset="0"/>
        <a:buChar char="•"/>
        <a:defRPr sz="1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1pPr>
      <a:lvl2pPr marL="40646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2pPr>
      <a:lvl3pPr marL="81292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3pPr>
      <a:lvl4pPr marL="121937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4pPr>
      <a:lvl5pPr marL="162583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5pPr>
      <a:lvl6pPr marL="203229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6pPr>
      <a:lvl7pPr marL="243875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7pPr>
      <a:lvl8pPr marL="284521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8pPr>
      <a:lvl9pPr marL="325167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5.svg"/><Relationship Id="rId18" Type="http://schemas.openxmlformats.org/officeDocument/2006/relationships/image" Target="../media/image4.png"/><Relationship Id="rId26" Type="http://schemas.openxmlformats.org/officeDocument/2006/relationships/image" Target="../media/image8.png"/><Relationship Id="rId3" Type="http://schemas.openxmlformats.org/officeDocument/2006/relationships/image" Target="../media/image19.svg"/><Relationship Id="rId21" Type="http://schemas.openxmlformats.org/officeDocument/2006/relationships/image" Target="../media/image29.svg"/><Relationship Id="rId7" Type="http://schemas.openxmlformats.org/officeDocument/2006/relationships/image" Target="../media/image23.svg"/><Relationship Id="rId12" Type="http://schemas.openxmlformats.org/officeDocument/2006/relationships/image" Target="../media/image14.png"/><Relationship Id="rId17" Type="http://schemas.openxmlformats.org/officeDocument/2006/relationships/image" Target="../media/image13.svg"/><Relationship Id="rId25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12.png"/><Relationship Id="rId20" Type="http://schemas.openxmlformats.org/officeDocument/2006/relationships/image" Target="../media/image28.png"/><Relationship Id="rId29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24" Type="http://schemas.openxmlformats.org/officeDocument/2006/relationships/image" Target="../media/image32.png"/><Relationship Id="rId5" Type="http://schemas.openxmlformats.org/officeDocument/2006/relationships/image" Target="../media/image21.svg"/><Relationship Id="rId15" Type="http://schemas.openxmlformats.org/officeDocument/2006/relationships/image" Target="../media/image17.svg"/><Relationship Id="rId23" Type="http://schemas.openxmlformats.org/officeDocument/2006/relationships/image" Target="../media/image31.svg"/><Relationship Id="rId28" Type="http://schemas.openxmlformats.org/officeDocument/2006/relationships/image" Target="../media/image10.png"/><Relationship Id="rId10" Type="http://schemas.openxmlformats.org/officeDocument/2006/relationships/image" Target="../media/image26.png"/><Relationship Id="rId19" Type="http://schemas.openxmlformats.org/officeDocument/2006/relationships/image" Target="../media/image5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16.png"/><Relationship Id="rId22" Type="http://schemas.openxmlformats.org/officeDocument/2006/relationships/image" Target="../media/image30.png"/><Relationship Id="rId27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04120" y="6009601"/>
            <a:ext cx="1080000" cy="108000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088626F-D573-8099-CCFF-0DAEF961F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21323"/>
            <a:ext cx="4469520" cy="900554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70F0F5F9-D67F-7F48-0086-0D53CEE765EF}"/>
              </a:ext>
            </a:extLst>
          </p:cNvPr>
          <p:cNvSpPr/>
          <p:nvPr/>
        </p:nvSpPr>
        <p:spPr>
          <a:xfrm>
            <a:off x="7441320" y="929371"/>
            <a:ext cx="900000" cy="90000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653101-C80F-C5F8-BAF3-EBFD2D9E3776}"/>
              </a:ext>
            </a:extLst>
          </p:cNvPr>
          <p:cNvSpPr txBox="1"/>
          <p:nvPr/>
        </p:nvSpPr>
        <p:spPr>
          <a:xfrm>
            <a:off x="7396020" y="1010039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Raleway ExtraLight" panose="020B0303030101060003" pitchFamily="34" charset="-52"/>
              </a:rPr>
              <a:t>Место логотипа ОО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57C391-5B9D-E40A-0057-4220F4DC5669}"/>
              </a:ext>
            </a:extLst>
          </p:cNvPr>
          <p:cNvSpPr txBox="1"/>
          <p:nvPr/>
        </p:nvSpPr>
        <p:spPr>
          <a:xfrm>
            <a:off x="4052992" y="2961727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Образовательное кредитование</a:t>
            </a:r>
            <a:endParaRPr lang="ru-RU" sz="5400" b="1" dirty="0">
              <a:solidFill>
                <a:srgbClr val="1D447D"/>
              </a:solidFill>
              <a:effectLst/>
              <a:latin typeface="Raleway" panose="020B0503030101060003" pitchFamily="34" charset="-52"/>
              <a:ea typeface="Calibri" panose="020F0502020204030204" pitchFamily="34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09224608-A70E-5C0D-3785-5AA2729EEB0E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00">
            <a:extLst>
              <a:ext uri="{FF2B5EF4-FFF2-40B4-BE49-F238E27FC236}">
                <a16:creationId xmlns:a16="http://schemas.microsoft.com/office/drawing/2014/main" id="{40EC9E84-03CF-F6A5-C8F9-BA1B416A3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548" y="3118890"/>
            <a:ext cx="720000" cy="720000"/>
          </a:xfrm>
          <a:custGeom>
            <a:avLst/>
            <a:gdLst>
              <a:gd name="T0" fmla="*/ 111415 w 634"/>
              <a:gd name="T1" fmla="*/ 15843 h 604"/>
              <a:gd name="T2" fmla="*/ 111415 w 634"/>
              <a:gd name="T3" fmla="*/ 15843 h 604"/>
              <a:gd name="T4" fmla="*/ 5048 w 634"/>
              <a:gd name="T5" fmla="*/ 79217 h 604"/>
              <a:gd name="T6" fmla="*/ 5048 w 634"/>
              <a:gd name="T7" fmla="*/ 79217 h 604"/>
              <a:gd name="T8" fmla="*/ 100598 w 634"/>
              <a:gd name="T9" fmla="*/ 121707 h 604"/>
              <a:gd name="T10" fmla="*/ 121872 w 634"/>
              <a:gd name="T11" fmla="*/ 121707 h 604"/>
              <a:gd name="T12" fmla="*/ 217422 w 634"/>
              <a:gd name="T13" fmla="*/ 79217 h 604"/>
              <a:gd name="T14" fmla="*/ 217422 w 634"/>
              <a:gd name="T15" fmla="*/ 57973 h 604"/>
              <a:gd name="T16" fmla="*/ 121872 w 634"/>
              <a:gd name="T17" fmla="*/ 5041 h 604"/>
              <a:gd name="T18" fmla="*/ 100598 w 634"/>
              <a:gd name="T19" fmla="*/ 5041 h 604"/>
              <a:gd name="T20" fmla="*/ 5048 w 634"/>
              <a:gd name="T21" fmla="*/ 57973 h 604"/>
              <a:gd name="T22" fmla="*/ 5048 w 634"/>
              <a:gd name="T23" fmla="*/ 79217 h 604"/>
              <a:gd name="T24" fmla="*/ 111415 w 634"/>
              <a:gd name="T25" fmla="*/ 15843 h 604"/>
              <a:gd name="T26" fmla="*/ 111415 w 634"/>
              <a:gd name="T27" fmla="*/ 15843 h 604"/>
              <a:gd name="T28" fmla="*/ 212014 w 634"/>
              <a:gd name="T29" fmla="*/ 68775 h 604"/>
              <a:gd name="T30" fmla="*/ 111415 w 634"/>
              <a:gd name="T31" fmla="*/ 111265 h 604"/>
              <a:gd name="T32" fmla="*/ 15865 w 634"/>
              <a:gd name="T33" fmla="*/ 68775 h 604"/>
              <a:gd name="T34" fmla="*/ 111415 w 634"/>
              <a:gd name="T35" fmla="*/ 15843 h 604"/>
              <a:gd name="T36" fmla="*/ 111415 w 634"/>
              <a:gd name="T37" fmla="*/ 201284 h 604"/>
              <a:gd name="T38" fmla="*/ 111415 w 634"/>
              <a:gd name="T39" fmla="*/ 201284 h 604"/>
              <a:gd name="T40" fmla="*/ 15865 w 634"/>
              <a:gd name="T41" fmla="*/ 158795 h 604"/>
              <a:gd name="T42" fmla="*/ 0 w 634"/>
              <a:gd name="T43" fmla="*/ 153754 h 604"/>
              <a:gd name="T44" fmla="*/ 5048 w 634"/>
              <a:gd name="T45" fmla="*/ 169597 h 604"/>
              <a:gd name="T46" fmla="*/ 100598 w 634"/>
              <a:gd name="T47" fmla="*/ 212087 h 604"/>
              <a:gd name="T48" fmla="*/ 121872 w 634"/>
              <a:gd name="T49" fmla="*/ 212087 h 604"/>
              <a:gd name="T50" fmla="*/ 217422 w 634"/>
              <a:gd name="T51" fmla="*/ 169597 h 604"/>
              <a:gd name="T52" fmla="*/ 228239 w 634"/>
              <a:gd name="T53" fmla="*/ 153754 h 604"/>
              <a:gd name="T54" fmla="*/ 212014 w 634"/>
              <a:gd name="T55" fmla="*/ 158795 h 604"/>
              <a:gd name="T56" fmla="*/ 111415 w 634"/>
              <a:gd name="T57" fmla="*/ 201284 h 604"/>
              <a:gd name="T58" fmla="*/ 5048 w 634"/>
              <a:gd name="T59" fmla="*/ 121707 h 604"/>
              <a:gd name="T60" fmla="*/ 5048 w 634"/>
              <a:gd name="T61" fmla="*/ 121707 h 604"/>
              <a:gd name="T62" fmla="*/ 100598 w 634"/>
              <a:gd name="T63" fmla="*/ 169597 h 604"/>
              <a:gd name="T64" fmla="*/ 121872 w 634"/>
              <a:gd name="T65" fmla="*/ 169597 h 604"/>
              <a:gd name="T66" fmla="*/ 217422 w 634"/>
              <a:gd name="T67" fmla="*/ 121707 h 604"/>
              <a:gd name="T68" fmla="*/ 228239 w 634"/>
              <a:gd name="T69" fmla="*/ 105863 h 604"/>
              <a:gd name="T70" fmla="*/ 212014 w 634"/>
              <a:gd name="T71" fmla="*/ 111265 h 604"/>
              <a:gd name="T72" fmla="*/ 111415 w 634"/>
              <a:gd name="T73" fmla="*/ 158795 h 604"/>
              <a:gd name="T74" fmla="*/ 15865 w 634"/>
              <a:gd name="T75" fmla="*/ 111265 h 604"/>
              <a:gd name="T76" fmla="*/ 0 w 634"/>
              <a:gd name="T77" fmla="*/ 105863 h 604"/>
              <a:gd name="T78" fmla="*/ 5048 w 634"/>
              <a:gd name="T79" fmla="*/ 121707 h 60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9" name="Freeform 3">
            <a:extLst>
              <a:ext uri="{FF2B5EF4-FFF2-40B4-BE49-F238E27FC236}">
                <a16:creationId xmlns:a16="http://schemas.microsoft.com/office/drawing/2014/main" id="{CD7F3876-A887-3571-D3A3-61F921BDDDC9}"/>
              </a:ext>
            </a:extLst>
          </p:cNvPr>
          <p:cNvSpPr/>
          <p:nvPr/>
        </p:nvSpPr>
        <p:spPr>
          <a:xfrm>
            <a:off x="12801600" y="838200"/>
            <a:ext cx="7924800" cy="5638800"/>
          </a:xfrm>
          <a:custGeom>
            <a:avLst/>
            <a:gdLst/>
            <a:ahLst/>
            <a:cxnLst/>
            <a:rect l="l" t="t" r="r" b="b"/>
            <a:pathLst>
              <a:path w="6234356" h="4522742">
                <a:moveTo>
                  <a:pt x="0" y="0"/>
                </a:moveTo>
                <a:lnTo>
                  <a:pt x="6234357" y="0"/>
                </a:lnTo>
                <a:lnTo>
                  <a:pt x="6234357" y="4522742"/>
                </a:lnTo>
                <a:lnTo>
                  <a:pt x="0" y="45227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9804A49-A56F-C0DA-3AE9-32298133F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2427F567-1CF2-3BC0-D6F7-0261407BA114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D00946D-7C8A-91B4-4950-38AFC511B04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30CF278-4D17-7723-8333-3AA71BD6421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444BDA57-4903-8966-515B-C30ED3720542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27DC237-479E-DCE5-8239-3757F674685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E1D8D863-A1E3-A700-1245-274F437FA0A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1365B51D-6AB6-F291-E6D9-DD16A39BDB44}"/>
              </a:ext>
            </a:extLst>
          </p:cNvPr>
          <p:cNvGrpSpPr/>
          <p:nvPr/>
        </p:nvGrpSpPr>
        <p:grpSpPr>
          <a:xfrm>
            <a:off x="1497650" y="4633559"/>
            <a:ext cx="1080000" cy="1080000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80E365C-E9CA-5FEE-77F3-53CD0D8345B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A133FE8A-5544-427E-278C-323CE156307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1E986DE-DACD-D1BB-026D-685FB2B8FE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21323"/>
            <a:ext cx="4469520" cy="900554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F69240D6-556F-043B-E75B-39A79A96880B}"/>
              </a:ext>
            </a:extLst>
          </p:cNvPr>
          <p:cNvSpPr/>
          <p:nvPr/>
        </p:nvSpPr>
        <p:spPr>
          <a:xfrm>
            <a:off x="7441320" y="929371"/>
            <a:ext cx="900000" cy="90000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9FDE4D-B6F5-DA33-64AE-84961D0E37B6}"/>
              </a:ext>
            </a:extLst>
          </p:cNvPr>
          <p:cNvSpPr txBox="1"/>
          <p:nvPr/>
        </p:nvSpPr>
        <p:spPr>
          <a:xfrm>
            <a:off x="7396020" y="1010039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Raleway ExtraLight" panose="020B0303030101060003" pitchFamily="34" charset="-52"/>
              </a:rPr>
              <a:t>Место логотипа ОО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2AD4D1CA-FBD9-E833-7B32-98063CEC8CA2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1B1172-C940-0CFB-016C-CEA4E9705043}"/>
              </a:ext>
            </a:extLst>
          </p:cNvPr>
          <p:cNvSpPr txBox="1"/>
          <p:nvPr/>
        </p:nvSpPr>
        <p:spPr>
          <a:xfrm>
            <a:off x="4080446" y="3369688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О проекте</a:t>
            </a:r>
            <a:endParaRPr lang="ru-RU" sz="5400" b="1" dirty="0">
              <a:solidFill>
                <a:srgbClr val="1D447D"/>
              </a:solidFill>
              <a:effectLst/>
              <a:latin typeface="Raleway" panose="020B0503030101060003" pitchFamily="34" charset="-52"/>
              <a:ea typeface="Calibri" panose="020F0502020204030204" pitchFamily="34" charset="0"/>
            </a:endParaRPr>
          </a:p>
        </p:txBody>
      </p:sp>
      <p:sp>
        <p:nvSpPr>
          <p:cNvPr id="14" name="Freeform 217">
            <a:extLst>
              <a:ext uri="{FF2B5EF4-FFF2-40B4-BE49-F238E27FC236}">
                <a16:creationId xmlns:a16="http://schemas.microsoft.com/office/drawing/2014/main" id="{EF73826C-E41D-38C4-56B3-80572095D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333" y="3492207"/>
            <a:ext cx="720000" cy="720000"/>
          </a:xfrm>
          <a:custGeom>
            <a:avLst/>
            <a:gdLst>
              <a:gd name="T0" fmla="*/ 169827 w 634"/>
              <a:gd name="T1" fmla="*/ 95147 h 619"/>
              <a:gd name="T2" fmla="*/ 169827 w 634"/>
              <a:gd name="T3" fmla="*/ 95147 h 619"/>
              <a:gd name="T4" fmla="*/ 58412 w 634"/>
              <a:gd name="T5" fmla="*/ 95147 h 619"/>
              <a:gd name="T6" fmla="*/ 47595 w 634"/>
              <a:gd name="T7" fmla="*/ 105919 h 619"/>
              <a:gd name="T8" fmla="*/ 58412 w 634"/>
              <a:gd name="T9" fmla="*/ 110945 h 619"/>
              <a:gd name="T10" fmla="*/ 169827 w 634"/>
              <a:gd name="T11" fmla="*/ 110945 h 619"/>
              <a:gd name="T12" fmla="*/ 174875 w 634"/>
              <a:gd name="T13" fmla="*/ 105919 h 619"/>
              <a:gd name="T14" fmla="*/ 169827 w 634"/>
              <a:gd name="T15" fmla="*/ 95147 h 619"/>
              <a:gd name="T16" fmla="*/ 169827 w 634"/>
              <a:gd name="T17" fmla="*/ 137515 h 619"/>
              <a:gd name="T18" fmla="*/ 169827 w 634"/>
              <a:gd name="T19" fmla="*/ 137515 h 619"/>
              <a:gd name="T20" fmla="*/ 58412 w 634"/>
              <a:gd name="T21" fmla="*/ 137515 h 619"/>
              <a:gd name="T22" fmla="*/ 47595 w 634"/>
              <a:gd name="T23" fmla="*/ 147927 h 619"/>
              <a:gd name="T24" fmla="*/ 58412 w 634"/>
              <a:gd name="T25" fmla="*/ 153313 h 619"/>
              <a:gd name="T26" fmla="*/ 169827 w 634"/>
              <a:gd name="T27" fmla="*/ 153313 h 619"/>
              <a:gd name="T28" fmla="*/ 174875 w 634"/>
              <a:gd name="T29" fmla="*/ 147927 h 619"/>
              <a:gd name="T30" fmla="*/ 169827 w 634"/>
              <a:gd name="T31" fmla="*/ 137515 h 619"/>
              <a:gd name="T32" fmla="*/ 196149 w 634"/>
              <a:gd name="T33" fmla="*/ 0 h 619"/>
              <a:gd name="T34" fmla="*/ 196149 w 634"/>
              <a:gd name="T35" fmla="*/ 0 h 619"/>
              <a:gd name="T36" fmla="*/ 26321 w 634"/>
              <a:gd name="T37" fmla="*/ 0 h 619"/>
              <a:gd name="T38" fmla="*/ 0 w 634"/>
              <a:gd name="T39" fmla="*/ 26569 h 619"/>
              <a:gd name="T40" fmla="*/ 0 w 634"/>
              <a:gd name="T41" fmla="*/ 195681 h 619"/>
              <a:gd name="T42" fmla="*/ 26321 w 634"/>
              <a:gd name="T43" fmla="*/ 221891 h 619"/>
              <a:gd name="T44" fmla="*/ 196149 w 634"/>
              <a:gd name="T45" fmla="*/ 221891 h 619"/>
              <a:gd name="T46" fmla="*/ 228239 w 634"/>
              <a:gd name="T47" fmla="*/ 195681 h 619"/>
              <a:gd name="T48" fmla="*/ 228239 w 634"/>
              <a:gd name="T49" fmla="*/ 26569 h 619"/>
              <a:gd name="T50" fmla="*/ 196149 w 634"/>
              <a:gd name="T51" fmla="*/ 0 h 619"/>
              <a:gd name="T52" fmla="*/ 212014 w 634"/>
              <a:gd name="T53" fmla="*/ 195681 h 619"/>
              <a:gd name="T54" fmla="*/ 212014 w 634"/>
              <a:gd name="T55" fmla="*/ 195681 h 619"/>
              <a:gd name="T56" fmla="*/ 196149 w 634"/>
              <a:gd name="T57" fmla="*/ 211479 h 619"/>
              <a:gd name="T58" fmla="*/ 26321 w 634"/>
              <a:gd name="T59" fmla="*/ 211479 h 619"/>
              <a:gd name="T60" fmla="*/ 15865 w 634"/>
              <a:gd name="T61" fmla="*/ 195681 h 619"/>
              <a:gd name="T62" fmla="*/ 15865 w 634"/>
              <a:gd name="T63" fmla="*/ 26569 h 619"/>
              <a:gd name="T64" fmla="*/ 26321 w 634"/>
              <a:gd name="T65" fmla="*/ 10412 h 619"/>
              <a:gd name="T66" fmla="*/ 196149 w 634"/>
              <a:gd name="T67" fmla="*/ 10412 h 619"/>
              <a:gd name="T68" fmla="*/ 212014 w 634"/>
              <a:gd name="T69" fmla="*/ 26569 h 619"/>
              <a:gd name="T70" fmla="*/ 212014 w 634"/>
              <a:gd name="T71" fmla="*/ 195681 h 619"/>
              <a:gd name="T72" fmla="*/ 169827 w 634"/>
              <a:gd name="T73" fmla="*/ 52780 h 619"/>
              <a:gd name="T74" fmla="*/ 169827 w 634"/>
              <a:gd name="T75" fmla="*/ 52780 h 619"/>
              <a:gd name="T76" fmla="*/ 58412 w 634"/>
              <a:gd name="T77" fmla="*/ 52780 h 619"/>
              <a:gd name="T78" fmla="*/ 47595 w 634"/>
              <a:gd name="T79" fmla="*/ 63551 h 619"/>
              <a:gd name="T80" fmla="*/ 58412 w 634"/>
              <a:gd name="T81" fmla="*/ 68937 h 619"/>
              <a:gd name="T82" fmla="*/ 169827 w 634"/>
              <a:gd name="T83" fmla="*/ 68937 h 619"/>
              <a:gd name="T84" fmla="*/ 174875 w 634"/>
              <a:gd name="T85" fmla="*/ 63551 h 619"/>
              <a:gd name="T86" fmla="*/ 169827 w 634"/>
              <a:gd name="T87" fmla="*/ 52780 h 61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34" h="619">
                <a:moveTo>
                  <a:pt x="471" y="265"/>
                </a:moveTo>
                <a:lnTo>
                  <a:pt x="471" y="265"/>
                </a:lnTo>
                <a:cubicBezTo>
                  <a:pt x="162" y="265"/>
                  <a:pt x="162" y="265"/>
                  <a:pt x="162" y="265"/>
                </a:cubicBezTo>
                <a:cubicBezTo>
                  <a:pt x="147" y="265"/>
                  <a:pt x="132" y="280"/>
                  <a:pt x="132" y="295"/>
                </a:cubicBezTo>
                <a:cubicBezTo>
                  <a:pt x="132" y="295"/>
                  <a:pt x="147" y="309"/>
                  <a:pt x="162" y="309"/>
                </a:cubicBezTo>
                <a:cubicBezTo>
                  <a:pt x="471" y="309"/>
                  <a:pt x="471" y="309"/>
                  <a:pt x="471" y="309"/>
                </a:cubicBezTo>
                <a:cubicBezTo>
                  <a:pt x="485" y="309"/>
                  <a:pt x="485" y="295"/>
                  <a:pt x="485" y="295"/>
                </a:cubicBezTo>
                <a:cubicBezTo>
                  <a:pt x="485" y="280"/>
                  <a:pt x="485" y="265"/>
                  <a:pt x="471" y="265"/>
                </a:cubicBezTo>
                <a:close/>
                <a:moveTo>
                  <a:pt x="471" y="383"/>
                </a:moveTo>
                <a:lnTo>
                  <a:pt x="471" y="383"/>
                </a:lnTo>
                <a:cubicBezTo>
                  <a:pt x="162" y="383"/>
                  <a:pt x="162" y="383"/>
                  <a:pt x="162" y="383"/>
                </a:cubicBezTo>
                <a:cubicBezTo>
                  <a:pt x="147" y="383"/>
                  <a:pt x="132" y="398"/>
                  <a:pt x="132" y="412"/>
                </a:cubicBezTo>
                <a:cubicBezTo>
                  <a:pt x="132" y="412"/>
                  <a:pt x="147" y="427"/>
                  <a:pt x="162" y="427"/>
                </a:cubicBezTo>
                <a:cubicBezTo>
                  <a:pt x="471" y="427"/>
                  <a:pt x="471" y="427"/>
                  <a:pt x="471" y="427"/>
                </a:cubicBezTo>
                <a:cubicBezTo>
                  <a:pt x="485" y="427"/>
                  <a:pt x="485" y="412"/>
                  <a:pt x="485" y="412"/>
                </a:cubicBezTo>
                <a:cubicBezTo>
                  <a:pt x="485" y="398"/>
                  <a:pt x="485" y="383"/>
                  <a:pt x="471" y="383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4" y="618"/>
                  <a:pt x="544" y="618"/>
                  <a:pt x="544" y="618"/>
                </a:cubicBezTo>
                <a:cubicBezTo>
                  <a:pt x="588" y="618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29"/>
                  <a:pt x="588" y="0"/>
                  <a:pt x="544" y="0"/>
                </a:cubicBezTo>
                <a:close/>
                <a:moveTo>
                  <a:pt x="588" y="545"/>
                </a:moveTo>
                <a:lnTo>
                  <a:pt x="588" y="545"/>
                </a:lnTo>
                <a:cubicBezTo>
                  <a:pt x="588" y="559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59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8" y="29"/>
                  <a:pt x="73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74" y="29"/>
                  <a:pt x="588" y="59"/>
                  <a:pt x="588" y="74"/>
                </a:cubicBezTo>
                <a:lnTo>
                  <a:pt x="588" y="545"/>
                </a:lnTo>
                <a:close/>
                <a:moveTo>
                  <a:pt x="471" y="147"/>
                </a:moveTo>
                <a:lnTo>
                  <a:pt x="471" y="147"/>
                </a:lnTo>
                <a:cubicBezTo>
                  <a:pt x="162" y="147"/>
                  <a:pt x="162" y="147"/>
                  <a:pt x="162" y="147"/>
                </a:cubicBezTo>
                <a:cubicBezTo>
                  <a:pt x="147" y="147"/>
                  <a:pt x="132" y="162"/>
                  <a:pt x="132" y="177"/>
                </a:cubicBezTo>
                <a:cubicBezTo>
                  <a:pt x="132" y="177"/>
                  <a:pt x="147" y="192"/>
                  <a:pt x="162" y="192"/>
                </a:cubicBezTo>
                <a:cubicBezTo>
                  <a:pt x="471" y="192"/>
                  <a:pt x="471" y="192"/>
                  <a:pt x="471" y="192"/>
                </a:cubicBezTo>
                <a:cubicBezTo>
                  <a:pt x="485" y="192"/>
                  <a:pt x="485" y="177"/>
                  <a:pt x="485" y="177"/>
                </a:cubicBezTo>
                <a:cubicBezTo>
                  <a:pt x="485" y="162"/>
                  <a:pt x="485" y="147"/>
                  <a:pt x="471" y="147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B15DAA59-8B20-D53E-50F7-AC6A647E9314}"/>
              </a:ext>
            </a:extLst>
          </p:cNvPr>
          <p:cNvSpPr/>
          <p:nvPr/>
        </p:nvSpPr>
        <p:spPr>
          <a:xfrm>
            <a:off x="12820280" y="832276"/>
            <a:ext cx="7895920" cy="5644724"/>
          </a:xfrm>
          <a:custGeom>
            <a:avLst/>
            <a:gdLst/>
            <a:ahLst/>
            <a:cxnLst/>
            <a:rect l="l" t="t" r="r" b="b"/>
            <a:pathLst>
              <a:path w="6748106" h="4245172">
                <a:moveTo>
                  <a:pt x="0" y="0"/>
                </a:moveTo>
                <a:lnTo>
                  <a:pt x="6748106" y="0"/>
                </a:lnTo>
                <a:lnTo>
                  <a:pt x="6748106" y="4245172"/>
                </a:lnTo>
                <a:lnTo>
                  <a:pt x="0" y="42451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6052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2388613-068B-B599-F17E-6E88047BF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0276B0F0-4B59-F1D7-2821-B24E236291CE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D8856CA-151D-9A65-2F10-F0D8087100F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E30BA32A-AA4F-9312-9A5C-6CABFE048E5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3428315-D113-490C-B21E-2DF8AC660320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8F0A2A4-8331-978B-9EFB-B80D9716401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C8C0D1BD-9E5F-E1A8-0461-D733FAD4A18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AA0BEC2D-D79D-9E8F-EC5D-C113D102A44B}"/>
              </a:ext>
            </a:extLst>
          </p:cNvPr>
          <p:cNvGrpSpPr/>
          <p:nvPr/>
        </p:nvGrpSpPr>
        <p:grpSpPr>
          <a:xfrm>
            <a:off x="1497650" y="4633559"/>
            <a:ext cx="1080000" cy="1080000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6567053-853C-72BC-5E17-E3712AA46BB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098F76F3-691D-2961-341A-307F60566C1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259151B-E2FA-D78C-9B30-20562FAEB7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21323"/>
            <a:ext cx="4469520" cy="900554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84108D0D-DB2A-5DBD-BF0F-557FBA4E004F}"/>
              </a:ext>
            </a:extLst>
          </p:cNvPr>
          <p:cNvSpPr/>
          <p:nvPr/>
        </p:nvSpPr>
        <p:spPr>
          <a:xfrm>
            <a:off x="7441320" y="929371"/>
            <a:ext cx="900000" cy="90000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28417E-C8F7-CA32-0453-6C98877E26F7}"/>
              </a:ext>
            </a:extLst>
          </p:cNvPr>
          <p:cNvSpPr txBox="1"/>
          <p:nvPr/>
        </p:nvSpPr>
        <p:spPr>
          <a:xfrm>
            <a:off x="7396020" y="1010039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Raleway ExtraLight" panose="020B0303030101060003" pitchFamily="34" charset="-52"/>
              </a:rPr>
              <a:t>Место логотипа ОО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FF77D057-BF92-F1F7-29F2-5178C5FB04B7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30836-4C6B-EFD9-C2D8-86769644F5F3}"/>
              </a:ext>
            </a:extLst>
          </p:cNvPr>
          <p:cNvSpPr txBox="1"/>
          <p:nvPr/>
        </p:nvSpPr>
        <p:spPr>
          <a:xfrm>
            <a:off x="4052992" y="2961727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Условия предоставления</a:t>
            </a:r>
            <a:endParaRPr lang="ru-RU" sz="5400" b="1" dirty="0">
              <a:solidFill>
                <a:srgbClr val="1D447D"/>
              </a:solidFill>
              <a:effectLst/>
              <a:latin typeface="Raleway" panose="020B0503030101060003" pitchFamily="34" charset="-52"/>
              <a:ea typeface="Calibri" panose="020F0502020204030204" pitchFamily="34" charset="0"/>
            </a:endParaRPr>
          </a:p>
        </p:txBody>
      </p:sp>
      <p:sp>
        <p:nvSpPr>
          <p:cNvPr id="15" name="Freeform 202">
            <a:extLst>
              <a:ext uri="{FF2B5EF4-FFF2-40B4-BE49-F238E27FC236}">
                <a16:creationId xmlns:a16="http://schemas.microsoft.com/office/drawing/2014/main" id="{4B84E320-6969-8605-A1BC-A6AAA7648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788" y="3200400"/>
            <a:ext cx="648000" cy="720000"/>
          </a:xfrm>
          <a:custGeom>
            <a:avLst/>
            <a:gdLst>
              <a:gd name="T0" fmla="*/ 164690 w 589"/>
              <a:gd name="T1" fmla="*/ 127280 h 634"/>
              <a:gd name="T2" fmla="*/ 164690 w 589"/>
              <a:gd name="T3" fmla="*/ 85094 h 634"/>
              <a:gd name="T4" fmla="*/ 164690 w 589"/>
              <a:gd name="T5" fmla="*/ 127280 h 634"/>
              <a:gd name="T6" fmla="*/ 153855 w 589"/>
              <a:gd name="T7" fmla="*/ 100959 h 634"/>
              <a:gd name="T8" fmla="*/ 170108 w 589"/>
              <a:gd name="T9" fmla="*/ 111415 h 634"/>
              <a:gd name="T10" fmla="*/ 153855 w 589"/>
              <a:gd name="T11" fmla="*/ 100959 h 634"/>
              <a:gd name="T12" fmla="*/ 164690 w 589"/>
              <a:gd name="T13" fmla="*/ 185692 h 634"/>
              <a:gd name="T14" fmla="*/ 164690 w 589"/>
              <a:gd name="T15" fmla="*/ 143506 h 634"/>
              <a:gd name="T16" fmla="*/ 164690 w 589"/>
              <a:gd name="T17" fmla="*/ 185692 h 634"/>
              <a:gd name="T18" fmla="*/ 153855 w 589"/>
              <a:gd name="T19" fmla="*/ 153962 h 634"/>
              <a:gd name="T20" fmla="*/ 170108 w 589"/>
              <a:gd name="T21" fmla="*/ 169827 h 634"/>
              <a:gd name="T22" fmla="*/ 153855 w 589"/>
              <a:gd name="T23" fmla="*/ 153962 h 634"/>
              <a:gd name="T24" fmla="*/ 106182 w 589"/>
              <a:gd name="T25" fmla="*/ 185692 h 634"/>
              <a:gd name="T26" fmla="*/ 106182 w 589"/>
              <a:gd name="T27" fmla="*/ 143506 h 634"/>
              <a:gd name="T28" fmla="*/ 106182 w 589"/>
              <a:gd name="T29" fmla="*/ 185692 h 634"/>
              <a:gd name="T30" fmla="*/ 100764 w 589"/>
              <a:gd name="T31" fmla="*/ 153962 h 634"/>
              <a:gd name="T32" fmla="*/ 111599 w 589"/>
              <a:gd name="T33" fmla="*/ 169827 h 634"/>
              <a:gd name="T34" fmla="*/ 100764 w 589"/>
              <a:gd name="T35" fmla="*/ 153962 h 634"/>
              <a:gd name="T36" fmla="*/ 185999 w 589"/>
              <a:gd name="T37" fmla="*/ 0 h 634"/>
              <a:gd name="T38" fmla="*/ 0 w 589"/>
              <a:gd name="T39" fmla="*/ 26321 h 634"/>
              <a:gd name="T40" fmla="*/ 26365 w 589"/>
              <a:gd name="T41" fmla="*/ 228239 h 634"/>
              <a:gd name="T42" fmla="*/ 212364 w 589"/>
              <a:gd name="T43" fmla="*/ 196509 h 634"/>
              <a:gd name="T44" fmla="*/ 185999 w 589"/>
              <a:gd name="T45" fmla="*/ 0 h 634"/>
              <a:gd name="T46" fmla="*/ 196473 w 589"/>
              <a:gd name="T47" fmla="*/ 196509 h 634"/>
              <a:gd name="T48" fmla="*/ 26365 w 589"/>
              <a:gd name="T49" fmla="*/ 212374 h 634"/>
              <a:gd name="T50" fmla="*/ 15891 w 589"/>
              <a:gd name="T51" fmla="*/ 58412 h 634"/>
              <a:gd name="T52" fmla="*/ 196473 w 589"/>
              <a:gd name="T53" fmla="*/ 196509 h 634"/>
              <a:gd name="T54" fmla="*/ 196473 w 589"/>
              <a:gd name="T55" fmla="*/ 42547 h 634"/>
              <a:gd name="T56" fmla="*/ 15891 w 589"/>
              <a:gd name="T57" fmla="*/ 26321 h 634"/>
              <a:gd name="T58" fmla="*/ 185999 w 589"/>
              <a:gd name="T59" fmla="*/ 15865 h 634"/>
              <a:gd name="T60" fmla="*/ 196473 w 589"/>
              <a:gd name="T61" fmla="*/ 42547 h 634"/>
              <a:gd name="T62" fmla="*/ 106182 w 589"/>
              <a:gd name="T63" fmla="*/ 127280 h 634"/>
              <a:gd name="T64" fmla="*/ 106182 w 589"/>
              <a:gd name="T65" fmla="*/ 85094 h 634"/>
              <a:gd name="T66" fmla="*/ 106182 w 589"/>
              <a:gd name="T67" fmla="*/ 127280 h 634"/>
              <a:gd name="T68" fmla="*/ 100764 w 589"/>
              <a:gd name="T69" fmla="*/ 100959 h 634"/>
              <a:gd name="T70" fmla="*/ 111599 w 589"/>
              <a:gd name="T71" fmla="*/ 111415 h 634"/>
              <a:gd name="T72" fmla="*/ 100764 w 589"/>
              <a:gd name="T73" fmla="*/ 100959 h 634"/>
              <a:gd name="T74" fmla="*/ 47674 w 589"/>
              <a:gd name="T75" fmla="*/ 185692 h 634"/>
              <a:gd name="T76" fmla="*/ 47674 w 589"/>
              <a:gd name="T77" fmla="*/ 143506 h 634"/>
              <a:gd name="T78" fmla="*/ 47674 w 589"/>
              <a:gd name="T79" fmla="*/ 185692 h 634"/>
              <a:gd name="T80" fmla="*/ 42256 w 589"/>
              <a:gd name="T81" fmla="*/ 153962 h 634"/>
              <a:gd name="T82" fmla="*/ 58508 w 589"/>
              <a:gd name="T83" fmla="*/ 169827 h 634"/>
              <a:gd name="T84" fmla="*/ 42256 w 589"/>
              <a:gd name="T85" fmla="*/ 153962 h 634"/>
              <a:gd name="T86" fmla="*/ 47674 w 589"/>
              <a:gd name="T87" fmla="*/ 127280 h 634"/>
              <a:gd name="T88" fmla="*/ 47674 w 589"/>
              <a:gd name="T89" fmla="*/ 85094 h 634"/>
              <a:gd name="T90" fmla="*/ 47674 w 589"/>
              <a:gd name="T91" fmla="*/ 127280 h 634"/>
              <a:gd name="T92" fmla="*/ 42256 w 589"/>
              <a:gd name="T93" fmla="*/ 100959 h 634"/>
              <a:gd name="T94" fmla="*/ 58508 w 589"/>
              <a:gd name="T95" fmla="*/ 111415 h 634"/>
              <a:gd name="T96" fmla="*/ 42256 w 589"/>
              <a:gd name="T97" fmla="*/ 100959 h 63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9" h="634">
                <a:moveTo>
                  <a:pt x="456" y="353"/>
                </a:moveTo>
                <a:lnTo>
                  <a:pt x="456" y="353"/>
                </a:lnTo>
                <a:cubicBezTo>
                  <a:pt x="485" y="353"/>
                  <a:pt x="515" y="324"/>
                  <a:pt x="515" y="294"/>
                </a:cubicBezTo>
                <a:cubicBezTo>
                  <a:pt x="515" y="265"/>
                  <a:pt x="485" y="236"/>
                  <a:pt x="456" y="236"/>
                </a:cubicBezTo>
                <a:cubicBezTo>
                  <a:pt x="412" y="236"/>
                  <a:pt x="397" y="265"/>
                  <a:pt x="397" y="294"/>
                </a:cubicBezTo>
                <a:cubicBezTo>
                  <a:pt x="397" y="324"/>
                  <a:pt x="412" y="353"/>
                  <a:pt x="456" y="353"/>
                </a:cubicBezTo>
                <a:close/>
                <a:moveTo>
                  <a:pt x="426" y="280"/>
                </a:moveTo>
                <a:lnTo>
                  <a:pt x="426" y="280"/>
                </a:lnTo>
                <a:cubicBezTo>
                  <a:pt x="471" y="280"/>
                  <a:pt x="471" y="280"/>
                  <a:pt x="471" y="280"/>
                </a:cubicBezTo>
                <a:cubicBezTo>
                  <a:pt x="471" y="309"/>
                  <a:pt x="471" y="309"/>
                  <a:pt x="471" y="309"/>
                </a:cubicBezTo>
                <a:cubicBezTo>
                  <a:pt x="426" y="309"/>
                  <a:pt x="426" y="309"/>
                  <a:pt x="426" y="309"/>
                </a:cubicBezTo>
                <a:lnTo>
                  <a:pt x="426" y="280"/>
                </a:lnTo>
                <a:close/>
                <a:moveTo>
                  <a:pt x="456" y="515"/>
                </a:moveTo>
                <a:lnTo>
                  <a:pt x="456" y="515"/>
                </a:lnTo>
                <a:cubicBezTo>
                  <a:pt x="485" y="515"/>
                  <a:pt x="515" y="486"/>
                  <a:pt x="515" y="456"/>
                </a:cubicBezTo>
                <a:cubicBezTo>
                  <a:pt x="515" y="412"/>
                  <a:pt x="485" y="398"/>
                  <a:pt x="456" y="398"/>
                </a:cubicBezTo>
                <a:cubicBezTo>
                  <a:pt x="412" y="398"/>
                  <a:pt x="397" y="412"/>
                  <a:pt x="397" y="456"/>
                </a:cubicBezTo>
                <a:cubicBezTo>
                  <a:pt x="397" y="486"/>
                  <a:pt x="412" y="515"/>
                  <a:pt x="456" y="515"/>
                </a:cubicBezTo>
                <a:close/>
                <a:moveTo>
                  <a:pt x="426" y="427"/>
                </a:moveTo>
                <a:lnTo>
                  <a:pt x="426" y="427"/>
                </a:lnTo>
                <a:cubicBezTo>
                  <a:pt x="471" y="427"/>
                  <a:pt x="471" y="427"/>
                  <a:pt x="471" y="427"/>
                </a:cubicBezTo>
                <a:cubicBezTo>
                  <a:pt x="471" y="471"/>
                  <a:pt x="471" y="471"/>
                  <a:pt x="471" y="471"/>
                </a:cubicBezTo>
                <a:cubicBezTo>
                  <a:pt x="426" y="471"/>
                  <a:pt x="426" y="471"/>
                  <a:pt x="426" y="471"/>
                </a:cubicBezTo>
                <a:lnTo>
                  <a:pt x="426" y="427"/>
                </a:lnTo>
                <a:close/>
                <a:moveTo>
                  <a:pt x="294" y="515"/>
                </a:moveTo>
                <a:lnTo>
                  <a:pt x="294" y="515"/>
                </a:lnTo>
                <a:cubicBezTo>
                  <a:pt x="324" y="515"/>
                  <a:pt x="353" y="486"/>
                  <a:pt x="353" y="456"/>
                </a:cubicBezTo>
                <a:cubicBezTo>
                  <a:pt x="353" y="412"/>
                  <a:pt x="324" y="398"/>
                  <a:pt x="294" y="398"/>
                </a:cubicBezTo>
                <a:cubicBezTo>
                  <a:pt x="265" y="398"/>
                  <a:pt x="235" y="412"/>
                  <a:pt x="235" y="456"/>
                </a:cubicBezTo>
                <a:cubicBezTo>
                  <a:pt x="235" y="486"/>
                  <a:pt x="265" y="515"/>
                  <a:pt x="294" y="515"/>
                </a:cubicBezTo>
                <a:close/>
                <a:moveTo>
                  <a:pt x="279" y="427"/>
                </a:moveTo>
                <a:lnTo>
                  <a:pt x="279" y="427"/>
                </a:lnTo>
                <a:cubicBezTo>
                  <a:pt x="309" y="427"/>
                  <a:pt x="309" y="427"/>
                  <a:pt x="309" y="427"/>
                </a:cubicBezTo>
                <a:cubicBezTo>
                  <a:pt x="309" y="471"/>
                  <a:pt x="309" y="471"/>
                  <a:pt x="309" y="471"/>
                </a:cubicBezTo>
                <a:cubicBezTo>
                  <a:pt x="279" y="471"/>
                  <a:pt x="279" y="471"/>
                  <a:pt x="279" y="471"/>
                </a:cubicBezTo>
                <a:lnTo>
                  <a:pt x="279" y="427"/>
                </a:lnTo>
                <a:close/>
                <a:moveTo>
                  <a:pt x="515" y="0"/>
                </a:moveTo>
                <a:lnTo>
                  <a:pt x="51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3"/>
                  <a:pt x="73" y="633"/>
                </a:cubicBezTo>
                <a:cubicBezTo>
                  <a:pt x="515" y="633"/>
                  <a:pt x="515" y="633"/>
                  <a:pt x="515" y="633"/>
                </a:cubicBezTo>
                <a:cubicBezTo>
                  <a:pt x="559" y="633"/>
                  <a:pt x="588" y="589"/>
                  <a:pt x="588" y="545"/>
                </a:cubicBezTo>
                <a:cubicBezTo>
                  <a:pt x="588" y="73"/>
                  <a:pt x="588" y="73"/>
                  <a:pt x="588" y="73"/>
                </a:cubicBezTo>
                <a:cubicBezTo>
                  <a:pt x="588" y="30"/>
                  <a:pt x="559" y="0"/>
                  <a:pt x="515" y="0"/>
                </a:cubicBezTo>
                <a:close/>
                <a:moveTo>
                  <a:pt x="544" y="545"/>
                </a:moveTo>
                <a:lnTo>
                  <a:pt x="544" y="545"/>
                </a:lnTo>
                <a:cubicBezTo>
                  <a:pt x="544" y="574"/>
                  <a:pt x="530" y="589"/>
                  <a:pt x="51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44" y="574"/>
                  <a:pt x="44" y="545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544" y="162"/>
                  <a:pt x="544" y="162"/>
                  <a:pt x="544" y="162"/>
                </a:cubicBezTo>
                <a:lnTo>
                  <a:pt x="544" y="545"/>
                </a:lnTo>
                <a:close/>
                <a:moveTo>
                  <a:pt x="544" y="118"/>
                </a:moveTo>
                <a:lnTo>
                  <a:pt x="544" y="118"/>
                </a:lnTo>
                <a:cubicBezTo>
                  <a:pt x="44" y="118"/>
                  <a:pt x="44" y="118"/>
                  <a:pt x="44" y="118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73" y="44"/>
                </a:cubicBezTo>
                <a:cubicBezTo>
                  <a:pt x="515" y="44"/>
                  <a:pt x="515" y="44"/>
                  <a:pt x="515" y="44"/>
                </a:cubicBezTo>
                <a:cubicBezTo>
                  <a:pt x="530" y="44"/>
                  <a:pt x="544" y="59"/>
                  <a:pt x="544" y="73"/>
                </a:cubicBezTo>
                <a:lnTo>
                  <a:pt x="544" y="118"/>
                </a:lnTo>
                <a:close/>
                <a:moveTo>
                  <a:pt x="294" y="353"/>
                </a:moveTo>
                <a:lnTo>
                  <a:pt x="294" y="353"/>
                </a:lnTo>
                <a:cubicBezTo>
                  <a:pt x="324" y="353"/>
                  <a:pt x="353" y="324"/>
                  <a:pt x="353" y="294"/>
                </a:cubicBezTo>
                <a:cubicBezTo>
                  <a:pt x="353" y="265"/>
                  <a:pt x="324" y="236"/>
                  <a:pt x="294" y="236"/>
                </a:cubicBezTo>
                <a:cubicBezTo>
                  <a:pt x="265" y="236"/>
                  <a:pt x="235" y="265"/>
                  <a:pt x="235" y="294"/>
                </a:cubicBezTo>
                <a:cubicBezTo>
                  <a:pt x="235" y="324"/>
                  <a:pt x="265" y="353"/>
                  <a:pt x="294" y="353"/>
                </a:cubicBezTo>
                <a:close/>
                <a:moveTo>
                  <a:pt x="279" y="280"/>
                </a:moveTo>
                <a:lnTo>
                  <a:pt x="279" y="280"/>
                </a:lnTo>
                <a:cubicBezTo>
                  <a:pt x="309" y="280"/>
                  <a:pt x="309" y="280"/>
                  <a:pt x="309" y="280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279" y="309"/>
                  <a:pt x="279" y="309"/>
                  <a:pt x="279" y="309"/>
                </a:cubicBezTo>
                <a:lnTo>
                  <a:pt x="279" y="280"/>
                </a:lnTo>
                <a:close/>
                <a:moveTo>
                  <a:pt x="132" y="515"/>
                </a:moveTo>
                <a:lnTo>
                  <a:pt x="132" y="515"/>
                </a:lnTo>
                <a:cubicBezTo>
                  <a:pt x="176" y="515"/>
                  <a:pt x="191" y="486"/>
                  <a:pt x="191" y="456"/>
                </a:cubicBezTo>
                <a:cubicBezTo>
                  <a:pt x="191" y="412"/>
                  <a:pt x="176" y="398"/>
                  <a:pt x="132" y="398"/>
                </a:cubicBezTo>
                <a:cubicBezTo>
                  <a:pt x="103" y="398"/>
                  <a:pt x="73" y="412"/>
                  <a:pt x="73" y="456"/>
                </a:cubicBezTo>
                <a:cubicBezTo>
                  <a:pt x="73" y="486"/>
                  <a:pt x="103" y="515"/>
                  <a:pt x="132" y="515"/>
                </a:cubicBezTo>
                <a:close/>
                <a:moveTo>
                  <a:pt x="117" y="427"/>
                </a:moveTo>
                <a:lnTo>
                  <a:pt x="117" y="427"/>
                </a:lnTo>
                <a:cubicBezTo>
                  <a:pt x="162" y="427"/>
                  <a:pt x="162" y="427"/>
                  <a:pt x="162" y="427"/>
                </a:cubicBezTo>
                <a:cubicBezTo>
                  <a:pt x="162" y="471"/>
                  <a:pt x="162" y="471"/>
                  <a:pt x="162" y="471"/>
                </a:cubicBezTo>
                <a:cubicBezTo>
                  <a:pt x="117" y="471"/>
                  <a:pt x="117" y="471"/>
                  <a:pt x="117" y="471"/>
                </a:cubicBezTo>
                <a:lnTo>
                  <a:pt x="117" y="427"/>
                </a:lnTo>
                <a:close/>
                <a:moveTo>
                  <a:pt x="132" y="353"/>
                </a:moveTo>
                <a:lnTo>
                  <a:pt x="132" y="353"/>
                </a:lnTo>
                <a:cubicBezTo>
                  <a:pt x="176" y="353"/>
                  <a:pt x="191" y="324"/>
                  <a:pt x="191" y="294"/>
                </a:cubicBezTo>
                <a:cubicBezTo>
                  <a:pt x="191" y="265"/>
                  <a:pt x="176" y="236"/>
                  <a:pt x="132" y="236"/>
                </a:cubicBezTo>
                <a:cubicBezTo>
                  <a:pt x="103" y="236"/>
                  <a:pt x="73" y="265"/>
                  <a:pt x="73" y="294"/>
                </a:cubicBezTo>
                <a:cubicBezTo>
                  <a:pt x="73" y="324"/>
                  <a:pt x="103" y="353"/>
                  <a:pt x="132" y="353"/>
                </a:cubicBezTo>
                <a:close/>
                <a:moveTo>
                  <a:pt x="117" y="280"/>
                </a:moveTo>
                <a:lnTo>
                  <a:pt x="117" y="280"/>
                </a:lnTo>
                <a:cubicBezTo>
                  <a:pt x="162" y="280"/>
                  <a:pt x="162" y="280"/>
                  <a:pt x="162" y="280"/>
                </a:cubicBezTo>
                <a:cubicBezTo>
                  <a:pt x="162" y="309"/>
                  <a:pt x="162" y="309"/>
                  <a:pt x="162" y="309"/>
                </a:cubicBezTo>
                <a:cubicBezTo>
                  <a:pt x="117" y="309"/>
                  <a:pt x="117" y="309"/>
                  <a:pt x="117" y="309"/>
                </a:cubicBezTo>
                <a:lnTo>
                  <a:pt x="117" y="280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82F2269C-7FD1-5D6C-E016-DCECBDE69420}"/>
              </a:ext>
            </a:extLst>
          </p:cNvPr>
          <p:cNvSpPr/>
          <p:nvPr/>
        </p:nvSpPr>
        <p:spPr>
          <a:xfrm>
            <a:off x="12801600" y="805714"/>
            <a:ext cx="7792688" cy="5671285"/>
          </a:xfrm>
          <a:custGeom>
            <a:avLst/>
            <a:gdLst/>
            <a:ahLst/>
            <a:cxnLst/>
            <a:rect l="l" t="t" r="r" b="b"/>
            <a:pathLst>
              <a:path w="7358734" h="5258150">
                <a:moveTo>
                  <a:pt x="0" y="0"/>
                </a:moveTo>
                <a:lnTo>
                  <a:pt x="7358734" y="0"/>
                </a:lnTo>
                <a:lnTo>
                  <a:pt x="7358734" y="5258150"/>
                </a:lnTo>
                <a:lnTo>
                  <a:pt x="0" y="52581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3314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15B29AE-9D88-3FBE-A05E-329A24EDF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EDC6817E-E8CD-087C-4E0D-ACE9CDFDFD9A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316D575-6189-CC0B-5066-EE1DD6139A5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A22B781-B05E-497D-03AD-F0DD20B46EA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B7618DB8-D19B-D5D9-AC2E-A4F4664C7D63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DFFB3A6-8942-3F8A-7E96-59358A2ED24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C023F403-3DC4-2753-2EBD-5D856FEF5DD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3E082B43-6D82-360E-A192-36EE30BF7C57}"/>
              </a:ext>
            </a:extLst>
          </p:cNvPr>
          <p:cNvGrpSpPr/>
          <p:nvPr/>
        </p:nvGrpSpPr>
        <p:grpSpPr>
          <a:xfrm>
            <a:off x="1497650" y="4633559"/>
            <a:ext cx="1080000" cy="1080000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0498E65A-E9D0-16BC-82CD-F65C2FE2B42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A076884F-1504-39BE-484A-45909819558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C765A6C-9D8E-0596-B4E5-3AFDD4399E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21323"/>
            <a:ext cx="4469520" cy="900554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F9B95B3D-1D0D-5D19-72AA-599EEF21CF72}"/>
              </a:ext>
            </a:extLst>
          </p:cNvPr>
          <p:cNvSpPr/>
          <p:nvPr/>
        </p:nvSpPr>
        <p:spPr>
          <a:xfrm>
            <a:off x="7441320" y="929371"/>
            <a:ext cx="900000" cy="90000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DD7920-ADA9-523B-1EDA-B6780BE230C7}"/>
              </a:ext>
            </a:extLst>
          </p:cNvPr>
          <p:cNvSpPr txBox="1"/>
          <p:nvPr/>
        </p:nvSpPr>
        <p:spPr>
          <a:xfrm>
            <a:off x="7396020" y="1010039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Raleway ExtraLight" panose="020B0303030101060003" pitchFamily="34" charset="-52"/>
              </a:rPr>
              <a:t>Место логотипа ОО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EA101CAE-FD79-51F6-FBB6-26729B1577BC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2D94E4-DF62-F30A-31BA-BA742B61A1EC}"/>
              </a:ext>
            </a:extLst>
          </p:cNvPr>
          <p:cNvSpPr txBox="1"/>
          <p:nvPr/>
        </p:nvSpPr>
        <p:spPr>
          <a:xfrm>
            <a:off x="4052992" y="2961727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Материалы </a:t>
            </a:r>
          </a:p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для студентов </a:t>
            </a:r>
          </a:p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и абитуриентов</a:t>
            </a:r>
            <a:endParaRPr lang="ru-RU" sz="5400" b="1" dirty="0">
              <a:solidFill>
                <a:srgbClr val="1D447D"/>
              </a:solidFill>
              <a:effectLst/>
              <a:latin typeface="Raleway" panose="020B0503030101060003" pitchFamily="34" charset="-52"/>
              <a:ea typeface="Calibri" panose="020F0502020204030204" pitchFamily="34" charset="0"/>
            </a:endParaRPr>
          </a:p>
        </p:txBody>
      </p:sp>
      <p:sp>
        <p:nvSpPr>
          <p:cNvPr id="14" name="Freeform 188">
            <a:extLst>
              <a:ext uri="{FF2B5EF4-FFF2-40B4-BE49-F238E27FC236}">
                <a16:creationId xmlns:a16="http://schemas.microsoft.com/office/drawing/2014/main" id="{67F5E7C1-9FAD-5471-2841-1468AF428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200400"/>
            <a:ext cx="720000" cy="720000"/>
          </a:xfrm>
          <a:custGeom>
            <a:avLst/>
            <a:gdLst>
              <a:gd name="T0" fmla="*/ 90020 w 604"/>
              <a:gd name="T1" fmla="*/ 90121 h 619"/>
              <a:gd name="T2" fmla="*/ 90020 w 604"/>
              <a:gd name="T3" fmla="*/ 90121 h 619"/>
              <a:gd name="T4" fmla="*/ 100462 w 604"/>
              <a:gd name="T5" fmla="*/ 79349 h 619"/>
              <a:gd name="T6" fmla="*/ 90020 w 604"/>
              <a:gd name="T7" fmla="*/ 68937 h 619"/>
              <a:gd name="T8" fmla="*/ 79217 w 604"/>
              <a:gd name="T9" fmla="*/ 79349 h 619"/>
              <a:gd name="T10" fmla="*/ 90020 w 604"/>
              <a:gd name="T11" fmla="*/ 90121 h 619"/>
              <a:gd name="T12" fmla="*/ 47530 w 604"/>
              <a:gd name="T13" fmla="*/ 90121 h 619"/>
              <a:gd name="T14" fmla="*/ 47530 w 604"/>
              <a:gd name="T15" fmla="*/ 90121 h 619"/>
              <a:gd name="T16" fmla="*/ 58333 w 604"/>
              <a:gd name="T17" fmla="*/ 79349 h 619"/>
              <a:gd name="T18" fmla="*/ 47530 w 604"/>
              <a:gd name="T19" fmla="*/ 68937 h 619"/>
              <a:gd name="T20" fmla="*/ 37088 w 604"/>
              <a:gd name="T21" fmla="*/ 79349 h 619"/>
              <a:gd name="T22" fmla="*/ 47530 w 604"/>
              <a:gd name="T23" fmla="*/ 90121 h 619"/>
              <a:gd name="T24" fmla="*/ 132149 w 604"/>
              <a:gd name="T25" fmla="*/ 90121 h 619"/>
              <a:gd name="T26" fmla="*/ 132149 w 604"/>
              <a:gd name="T27" fmla="*/ 90121 h 619"/>
              <a:gd name="T28" fmla="*/ 142952 w 604"/>
              <a:gd name="T29" fmla="*/ 79349 h 619"/>
              <a:gd name="T30" fmla="*/ 132149 w 604"/>
              <a:gd name="T31" fmla="*/ 68937 h 619"/>
              <a:gd name="T32" fmla="*/ 121707 w 604"/>
              <a:gd name="T33" fmla="*/ 79349 h 619"/>
              <a:gd name="T34" fmla="*/ 132149 w 604"/>
              <a:gd name="T35" fmla="*/ 90121 h 619"/>
              <a:gd name="T36" fmla="*/ 190842 w 604"/>
              <a:gd name="T37" fmla="*/ 63551 h 619"/>
              <a:gd name="T38" fmla="*/ 190842 w 604"/>
              <a:gd name="T39" fmla="*/ 63551 h 619"/>
              <a:gd name="T40" fmla="*/ 190842 w 604"/>
              <a:gd name="T41" fmla="*/ 68937 h 619"/>
              <a:gd name="T42" fmla="*/ 190842 w 604"/>
              <a:gd name="T43" fmla="*/ 79349 h 619"/>
              <a:gd name="T44" fmla="*/ 206686 w 604"/>
              <a:gd name="T45" fmla="*/ 121717 h 619"/>
              <a:gd name="T46" fmla="*/ 169597 w 604"/>
              <a:gd name="T47" fmla="*/ 179882 h 619"/>
              <a:gd name="T48" fmla="*/ 169597 w 604"/>
              <a:gd name="T49" fmla="*/ 201066 h 619"/>
              <a:gd name="T50" fmla="*/ 142952 w 604"/>
              <a:gd name="T51" fmla="*/ 185268 h 619"/>
              <a:gd name="T52" fmla="*/ 127108 w 604"/>
              <a:gd name="T53" fmla="*/ 190295 h 619"/>
              <a:gd name="T54" fmla="*/ 84619 w 604"/>
              <a:gd name="T55" fmla="*/ 174497 h 619"/>
              <a:gd name="T56" fmla="*/ 74176 w 604"/>
              <a:gd name="T57" fmla="*/ 174497 h 619"/>
              <a:gd name="T58" fmla="*/ 63374 w 604"/>
              <a:gd name="T59" fmla="*/ 174497 h 619"/>
              <a:gd name="T60" fmla="*/ 127108 w 604"/>
              <a:gd name="T61" fmla="*/ 201066 h 619"/>
              <a:gd name="T62" fmla="*/ 142952 w 604"/>
              <a:gd name="T63" fmla="*/ 201066 h 619"/>
              <a:gd name="T64" fmla="*/ 185441 w 604"/>
              <a:gd name="T65" fmla="*/ 221891 h 619"/>
              <a:gd name="T66" fmla="*/ 185441 w 604"/>
              <a:gd name="T67" fmla="*/ 185268 h 619"/>
              <a:gd name="T68" fmla="*/ 217128 w 604"/>
              <a:gd name="T69" fmla="*/ 121717 h 619"/>
              <a:gd name="T70" fmla="*/ 190842 w 604"/>
              <a:gd name="T71" fmla="*/ 63551 h 619"/>
              <a:gd name="T72" fmla="*/ 68775 w 604"/>
              <a:gd name="T73" fmla="*/ 158699 h 619"/>
              <a:gd name="T74" fmla="*/ 68775 w 604"/>
              <a:gd name="T75" fmla="*/ 158699 h 619"/>
              <a:gd name="T76" fmla="*/ 90020 w 604"/>
              <a:gd name="T77" fmla="*/ 158699 h 619"/>
              <a:gd name="T78" fmla="*/ 174639 w 604"/>
              <a:gd name="T79" fmla="*/ 79349 h 619"/>
              <a:gd name="T80" fmla="*/ 90020 w 604"/>
              <a:gd name="T81" fmla="*/ 0 h 619"/>
              <a:gd name="T82" fmla="*/ 0 w 604"/>
              <a:gd name="T83" fmla="*/ 79349 h 619"/>
              <a:gd name="T84" fmla="*/ 26286 w 604"/>
              <a:gd name="T85" fmla="*/ 142901 h 619"/>
              <a:gd name="T86" fmla="*/ 26286 w 604"/>
              <a:gd name="T87" fmla="*/ 179882 h 619"/>
              <a:gd name="T88" fmla="*/ 68775 w 604"/>
              <a:gd name="T89" fmla="*/ 158699 h 619"/>
              <a:gd name="T90" fmla="*/ 15843 w 604"/>
              <a:gd name="T91" fmla="*/ 79349 h 619"/>
              <a:gd name="T92" fmla="*/ 15843 w 604"/>
              <a:gd name="T93" fmla="*/ 79349 h 619"/>
              <a:gd name="T94" fmla="*/ 90020 w 604"/>
              <a:gd name="T95" fmla="*/ 10771 h 619"/>
              <a:gd name="T96" fmla="*/ 164196 w 604"/>
              <a:gd name="T97" fmla="*/ 79349 h 619"/>
              <a:gd name="T98" fmla="*/ 90020 w 604"/>
              <a:gd name="T99" fmla="*/ 148286 h 619"/>
              <a:gd name="T100" fmla="*/ 68775 w 604"/>
              <a:gd name="T101" fmla="*/ 142901 h 619"/>
              <a:gd name="T102" fmla="*/ 42129 w 604"/>
              <a:gd name="T103" fmla="*/ 158699 h 619"/>
              <a:gd name="T104" fmla="*/ 42129 w 604"/>
              <a:gd name="T105" fmla="*/ 137515 h 619"/>
              <a:gd name="T106" fmla="*/ 15843 w 604"/>
              <a:gd name="T107" fmla="*/ 79349 h 61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4" h="619">
                <a:moveTo>
                  <a:pt x="250" y="251"/>
                </a:moveTo>
                <a:lnTo>
                  <a:pt x="250" y="251"/>
                </a:lnTo>
                <a:cubicBezTo>
                  <a:pt x="265" y="251"/>
                  <a:pt x="279" y="236"/>
                  <a:pt x="279" y="221"/>
                </a:cubicBezTo>
                <a:cubicBezTo>
                  <a:pt x="279" y="206"/>
                  <a:pt x="265" y="192"/>
                  <a:pt x="250" y="192"/>
                </a:cubicBezTo>
                <a:cubicBezTo>
                  <a:pt x="235" y="192"/>
                  <a:pt x="220" y="206"/>
                  <a:pt x="220" y="221"/>
                </a:cubicBezTo>
                <a:cubicBezTo>
                  <a:pt x="220" y="236"/>
                  <a:pt x="235" y="251"/>
                  <a:pt x="250" y="251"/>
                </a:cubicBezTo>
                <a:close/>
                <a:moveTo>
                  <a:pt x="132" y="251"/>
                </a:moveTo>
                <a:lnTo>
                  <a:pt x="132" y="251"/>
                </a:lnTo>
                <a:cubicBezTo>
                  <a:pt x="147" y="251"/>
                  <a:pt x="162" y="236"/>
                  <a:pt x="162" y="221"/>
                </a:cubicBezTo>
                <a:cubicBezTo>
                  <a:pt x="162" y="206"/>
                  <a:pt x="147" y="192"/>
                  <a:pt x="132" y="192"/>
                </a:cubicBezTo>
                <a:cubicBezTo>
                  <a:pt x="117" y="192"/>
                  <a:pt x="103" y="206"/>
                  <a:pt x="103" y="221"/>
                </a:cubicBezTo>
                <a:cubicBezTo>
                  <a:pt x="103" y="236"/>
                  <a:pt x="117" y="251"/>
                  <a:pt x="132" y="251"/>
                </a:cubicBezTo>
                <a:close/>
                <a:moveTo>
                  <a:pt x="367" y="251"/>
                </a:moveTo>
                <a:lnTo>
                  <a:pt x="367" y="251"/>
                </a:lnTo>
                <a:cubicBezTo>
                  <a:pt x="383" y="251"/>
                  <a:pt x="397" y="236"/>
                  <a:pt x="397" y="221"/>
                </a:cubicBezTo>
                <a:cubicBezTo>
                  <a:pt x="397" y="206"/>
                  <a:pt x="383" y="192"/>
                  <a:pt x="367" y="192"/>
                </a:cubicBezTo>
                <a:cubicBezTo>
                  <a:pt x="353" y="192"/>
                  <a:pt x="338" y="206"/>
                  <a:pt x="338" y="221"/>
                </a:cubicBezTo>
                <a:cubicBezTo>
                  <a:pt x="338" y="236"/>
                  <a:pt x="353" y="251"/>
                  <a:pt x="367" y="251"/>
                </a:cubicBezTo>
                <a:close/>
                <a:moveTo>
                  <a:pt x="530" y="177"/>
                </a:moveTo>
                <a:lnTo>
                  <a:pt x="530" y="177"/>
                </a:lnTo>
                <a:lnTo>
                  <a:pt x="530" y="192"/>
                </a:lnTo>
                <a:cubicBezTo>
                  <a:pt x="530" y="206"/>
                  <a:pt x="530" y="221"/>
                  <a:pt x="530" y="221"/>
                </a:cubicBezTo>
                <a:cubicBezTo>
                  <a:pt x="559" y="265"/>
                  <a:pt x="574" y="295"/>
                  <a:pt x="574" y="339"/>
                </a:cubicBezTo>
                <a:cubicBezTo>
                  <a:pt x="574" y="398"/>
                  <a:pt x="530" y="457"/>
                  <a:pt x="471" y="501"/>
                </a:cubicBezTo>
                <a:cubicBezTo>
                  <a:pt x="471" y="560"/>
                  <a:pt x="471" y="560"/>
                  <a:pt x="471" y="560"/>
                </a:cubicBezTo>
                <a:cubicBezTo>
                  <a:pt x="397" y="516"/>
                  <a:pt x="397" y="516"/>
                  <a:pt x="397" y="516"/>
                </a:cubicBezTo>
                <a:cubicBezTo>
                  <a:pt x="383" y="530"/>
                  <a:pt x="367" y="530"/>
                  <a:pt x="353" y="530"/>
                </a:cubicBezTo>
                <a:cubicBezTo>
                  <a:pt x="309" y="530"/>
                  <a:pt x="279" y="516"/>
                  <a:pt x="235" y="486"/>
                </a:cubicBezTo>
                <a:cubicBezTo>
                  <a:pt x="220" y="486"/>
                  <a:pt x="220" y="486"/>
                  <a:pt x="206" y="486"/>
                </a:cubicBezTo>
                <a:cubicBezTo>
                  <a:pt x="191" y="486"/>
                  <a:pt x="191" y="486"/>
                  <a:pt x="176" y="486"/>
                </a:cubicBezTo>
                <a:cubicBezTo>
                  <a:pt x="235" y="530"/>
                  <a:pt x="279" y="560"/>
                  <a:pt x="353" y="560"/>
                </a:cubicBezTo>
                <a:cubicBezTo>
                  <a:pt x="367" y="560"/>
                  <a:pt x="383" y="560"/>
                  <a:pt x="397" y="560"/>
                </a:cubicBezTo>
                <a:cubicBezTo>
                  <a:pt x="515" y="618"/>
                  <a:pt x="515" y="618"/>
                  <a:pt x="515" y="618"/>
                </a:cubicBezTo>
                <a:cubicBezTo>
                  <a:pt x="515" y="516"/>
                  <a:pt x="515" y="516"/>
                  <a:pt x="515" y="516"/>
                </a:cubicBezTo>
                <a:cubicBezTo>
                  <a:pt x="574" y="471"/>
                  <a:pt x="603" y="413"/>
                  <a:pt x="603" y="339"/>
                </a:cubicBezTo>
                <a:cubicBezTo>
                  <a:pt x="603" y="280"/>
                  <a:pt x="574" y="221"/>
                  <a:pt x="530" y="177"/>
                </a:cubicBezTo>
                <a:close/>
                <a:moveTo>
                  <a:pt x="191" y="442"/>
                </a:moveTo>
                <a:lnTo>
                  <a:pt x="191" y="442"/>
                </a:lnTo>
                <a:cubicBezTo>
                  <a:pt x="206" y="442"/>
                  <a:pt x="235" y="442"/>
                  <a:pt x="250" y="442"/>
                </a:cubicBezTo>
                <a:cubicBezTo>
                  <a:pt x="397" y="442"/>
                  <a:pt x="485" y="339"/>
                  <a:pt x="485" y="221"/>
                </a:cubicBezTo>
                <a:cubicBezTo>
                  <a:pt x="485" y="88"/>
                  <a:pt x="367" y="0"/>
                  <a:pt x="250" y="0"/>
                </a:cubicBezTo>
                <a:cubicBezTo>
                  <a:pt x="117" y="0"/>
                  <a:pt x="0" y="88"/>
                  <a:pt x="0" y="221"/>
                </a:cubicBezTo>
                <a:cubicBezTo>
                  <a:pt x="0" y="295"/>
                  <a:pt x="29" y="354"/>
                  <a:pt x="73" y="398"/>
                </a:cubicBezTo>
                <a:cubicBezTo>
                  <a:pt x="73" y="501"/>
                  <a:pt x="73" y="501"/>
                  <a:pt x="73" y="501"/>
                </a:cubicBezTo>
                <a:lnTo>
                  <a:pt x="191" y="442"/>
                </a:lnTo>
                <a:close/>
                <a:moveTo>
                  <a:pt x="44" y="221"/>
                </a:moveTo>
                <a:lnTo>
                  <a:pt x="44" y="221"/>
                </a:lnTo>
                <a:cubicBezTo>
                  <a:pt x="44" y="118"/>
                  <a:pt x="132" y="30"/>
                  <a:pt x="250" y="30"/>
                </a:cubicBezTo>
                <a:cubicBezTo>
                  <a:pt x="353" y="30"/>
                  <a:pt x="456" y="118"/>
                  <a:pt x="456" y="221"/>
                </a:cubicBezTo>
                <a:cubicBezTo>
                  <a:pt x="456" y="324"/>
                  <a:pt x="367" y="413"/>
                  <a:pt x="250" y="413"/>
                </a:cubicBezTo>
                <a:cubicBezTo>
                  <a:pt x="235" y="413"/>
                  <a:pt x="206" y="413"/>
                  <a:pt x="191" y="398"/>
                </a:cubicBezTo>
                <a:cubicBezTo>
                  <a:pt x="117" y="442"/>
                  <a:pt x="117" y="442"/>
                  <a:pt x="117" y="442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73" y="339"/>
                  <a:pt x="44" y="280"/>
                  <a:pt x="44" y="221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C94D3260-C03B-F312-DE96-EBDF69EA3618}"/>
              </a:ext>
            </a:extLst>
          </p:cNvPr>
          <p:cNvSpPr/>
          <p:nvPr/>
        </p:nvSpPr>
        <p:spPr>
          <a:xfrm>
            <a:off x="12832976" y="820271"/>
            <a:ext cx="7346894" cy="5729330"/>
          </a:xfrm>
          <a:custGeom>
            <a:avLst/>
            <a:gdLst/>
            <a:ahLst/>
            <a:cxnLst/>
            <a:rect l="l" t="t" r="r" b="b"/>
            <a:pathLst>
              <a:path w="6114441" h="4958256">
                <a:moveTo>
                  <a:pt x="0" y="0"/>
                </a:moveTo>
                <a:lnTo>
                  <a:pt x="6114441" y="0"/>
                </a:lnTo>
                <a:lnTo>
                  <a:pt x="6114441" y="4958256"/>
                </a:lnTo>
                <a:lnTo>
                  <a:pt x="0" y="49582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3269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B575DF8-A1C3-0ACD-DDD7-A9247E6EF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42FFB63A-BAEB-0399-B4A6-298968499762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A564E2C-F14A-CAB6-8201-7F093C345F7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139D7AE-E3CC-49E5-5CDD-4F361BF2C66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B4F7C534-C76F-BCB8-E5E0-95AF17C5BBE8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C63C826-33EE-1E00-B1AC-F0CA5FA78D5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672CBF1B-49EE-E86A-AEA6-25AED640DD1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90C8CA27-FF40-6C0B-6E5D-BD37486C6805}"/>
              </a:ext>
            </a:extLst>
          </p:cNvPr>
          <p:cNvGrpSpPr/>
          <p:nvPr/>
        </p:nvGrpSpPr>
        <p:grpSpPr>
          <a:xfrm>
            <a:off x="1497650" y="4633559"/>
            <a:ext cx="1080000" cy="1080000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6EC9510-1CAA-43C8-DBCB-CDF7A798560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AF94EE7A-C6B1-9F46-E438-7FF6B085921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9F7D6FE-F300-9F60-233E-1607329477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21323"/>
            <a:ext cx="4469520" cy="900554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B98E6162-9C69-F8D0-C5B3-618B36A95F0E}"/>
              </a:ext>
            </a:extLst>
          </p:cNvPr>
          <p:cNvSpPr/>
          <p:nvPr/>
        </p:nvSpPr>
        <p:spPr>
          <a:xfrm>
            <a:off x="7441320" y="929371"/>
            <a:ext cx="900000" cy="90000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E226DD-E669-2CE7-2465-D84D7D1D55CD}"/>
              </a:ext>
            </a:extLst>
          </p:cNvPr>
          <p:cNvSpPr txBox="1"/>
          <p:nvPr/>
        </p:nvSpPr>
        <p:spPr>
          <a:xfrm>
            <a:off x="7396020" y="1010039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Raleway ExtraLight" panose="020B0303030101060003" pitchFamily="34" charset="-52"/>
              </a:rPr>
              <a:t>Место логотипа ОО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6CAD8EDC-4144-DA9F-ED9A-6FA22370B508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0B7E2C-3F6F-08AF-0E70-014E16498AAC}"/>
              </a:ext>
            </a:extLst>
          </p:cNvPr>
          <p:cNvSpPr txBox="1"/>
          <p:nvPr/>
        </p:nvSpPr>
        <p:spPr>
          <a:xfrm>
            <a:off x="4052992" y="2961727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Материалы </a:t>
            </a:r>
          </a:p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для педагогов </a:t>
            </a:r>
          </a:p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и руководителей</a:t>
            </a:r>
            <a:endParaRPr lang="ru-RU" sz="5400" b="1" dirty="0">
              <a:solidFill>
                <a:srgbClr val="1D447D"/>
              </a:solidFill>
              <a:effectLst/>
              <a:latin typeface="Raleway" panose="020B0503030101060003" pitchFamily="34" charset="-52"/>
              <a:ea typeface="Calibri" panose="020F0502020204030204" pitchFamily="34" charset="0"/>
            </a:endParaRPr>
          </a:p>
        </p:txBody>
      </p:sp>
      <p:sp>
        <p:nvSpPr>
          <p:cNvPr id="14" name="Freeform 213">
            <a:extLst>
              <a:ext uri="{FF2B5EF4-FFF2-40B4-BE49-F238E27FC236}">
                <a16:creationId xmlns:a16="http://schemas.microsoft.com/office/drawing/2014/main" id="{FA530ECB-8304-394A-5867-EDB2E3C47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4008" y="3200400"/>
            <a:ext cx="720000" cy="720000"/>
          </a:xfrm>
          <a:custGeom>
            <a:avLst/>
            <a:gdLst>
              <a:gd name="T0" fmla="*/ 212374 w 634"/>
              <a:gd name="T1" fmla="*/ 84735 h 619"/>
              <a:gd name="T2" fmla="*/ 212374 w 634"/>
              <a:gd name="T3" fmla="*/ 84735 h 619"/>
              <a:gd name="T4" fmla="*/ 212374 w 634"/>
              <a:gd name="T5" fmla="*/ 195681 h 619"/>
              <a:gd name="T6" fmla="*/ 196509 w 634"/>
              <a:gd name="T7" fmla="*/ 211479 h 619"/>
              <a:gd name="T8" fmla="*/ 32091 w 634"/>
              <a:gd name="T9" fmla="*/ 211479 h 619"/>
              <a:gd name="T10" fmla="*/ 16226 w 634"/>
              <a:gd name="T11" fmla="*/ 195681 h 619"/>
              <a:gd name="T12" fmla="*/ 16226 w 634"/>
              <a:gd name="T13" fmla="*/ 26569 h 619"/>
              <a:gd name="T14" fmla="*/ 32091 w 634"/>
              <a:gd name="T15" fmla="*/ 10412 h 619"/>
              <a:gd name="T16" fmla="*/ 143506 w 634"/>
              <a:gd name="T17" fmla="*/ 10412 h 619"/>
              <a:gd name="T18" fmla="*/ 143506 w 634"/>
              <a:gd name="T19" fmla="*/ 0 h 619"/>
              <a:gd name="T20" fmla="*/ 32091 w 634"/>
              <a:gd name="T21" fmla="*/ 0 h 619"/>
              <a:gd name="T22" fmla="*/ 0 w 634"/>
              <a:gd name="T23" fmla="*/ 26569 h 619"/>
              <a:gd name="T24" fmla="*/ 0 w 634"/>
              <a:gd name="T25" fmla="*/ 195681 h 619"/>
              <a:gd name="T26" fmla="*/ 32091 w 634"/>
              <a:gd name="T27" fmla="*/ 221891 h 619"/>
              <a:gd name="T28" fmla="*/ 196509 w 634"/>
              <a:gd name="T29" fmla="*/ 221891 h 619"/>
              <a:gd name="T30" fmla="*/ 228239 w 634"/>
              <a:gd name="T31" fmla="*/ 195681 h 619"/>
              <a:gd name="T32" fmla="*/ 228239 w 634"/>
              <a:gd name="T33" fmla="*/ 84735 h 619"/>
              <a:gd name="T34" fmla="*/ 212374 w 634"/>
              <a:gd name="T35" fmla="*/ 84735 h 619"/>
              <a:gd name="T36" fmla="*/ 58412 w 634"/>
              <a:gd name="T37" fmla="*/ 127103 h 619"/>
              <a:gd name="T38" fmla="*/ 58412 w 634"/>
              <a:gd name="T39" fmla="*/ 127103 h 619"/>
              <a:gd name="T40" fmla="*/ 26682 w 634"/>
              <a:gd name="T41" fmla="*/ 185268 h 619"/>
              <a:gd name="T42" fmla="*/ 37138 w 634"/>
              <a:gd name="T43" fmla="*/ 195681 h 619"/>
              <a:gd name="T44" fmla="*/ 100959 w 634"/>
              <a:gd name="T45" fmla="*/ 164084 h 619"/>
              <a:gd name="T46" fmla="*/ 106368 w 634"/>
              <a:gd name="T47" fmla="*/ 164084 h 619"/>
              <a:gd name="T48" fmla="*/ 217783 w 634"/>
              <a:gd name="T49" fmla="*/ 52780 h 619"/>
              <a:gd name="T50" fmla="*/ 217783 w 634"/>
              <a:gd name="T51" fmla="*/ 31596 h 619"/>
              <a:gd name="T52" fmla="*/ 191101 w 634"/>
              <a:gd name="T53" fmla="*/ 10412 h 619"/>
              <a:gd name="T54" fmla="*/ 169827 w 634"/>
              <a:gd name="T55" fmla="*/ 10412 h 619"/>
              <a:gd name="T56" fmla="*/ 63821 w 634"/>
              <a:gd name="T57" fmla="*/ 116331 h 619"/>
              <a:gd name="T58" fmla="*/ 58412 w 634"/>
              <a:gd name="T59" fmla="*/ 127103 h 619"/>
              <a:gd name="T60" fmla="*/ 175236 w 634"/>
              <a:gd name="T61" fmla="*/ 26569 h 619"/>
              <a:gd name="T62" fmla="*/ 175236 w 634"/>
              <a:gd name="T63" fmla="*/ 26569 h 619"/>
              <a:gd name="T64" fmla="*/ 186053 w 634"/>
              <a:gd name="T65" fmla="*/ 26569 h 619"/>
              <a:gd name="T66" fmla="*/ 201918 w 634"/>
              <a:gd name="T67" fmla="*/ 36982 h 619"/>
              <a:gd name="T68" fmla="*/ 201918 w 634"/>
              <a:gd name="T69" fmla="*/ 47753 h 619"/>
              <a:gd name="T70" fmla="*/ 186053 w 634"/>
              <a:gd name="T71" fmla="*/ 63551 h 619"/>
              <a:gd name="T72" fmla="*/ 164779 w 634"/>
              <a:gd name="T73" fmla="*/ 36982 h 619"/>
              <a:gd name="T74" fmla="*/ 175236 w 634"/>
              <a:gd name="T75" fmla="*/ 26569 h 619"/>
              <a:gd name="T76" fmla="*/ 154323 w 634"/>
              <a:gd name="T77" fmla="*/ 47753 h 619"/>
              <a:gd name="T78" fmla="*/ 154323 w 634"/>
              <a:gd name="T79" fmla="*/ 47753 h 619"/>
              <a:gd name="T80" fmla="*/ 175236 w 634"/>
              <a:gd name="T81" fmla="*/ 73964 h 619"/>
              <a:gd name="T82" fmla="*/ 95911 w 634"/>
              <a:gd name="T83" fmla="*/ 153313 h 619"/>
              <a:gd name="T84" fmla="*/ 74638 w 634"/>
              <a:gd name="T85" fmla="*/ 127103 h 619"/>
              <a:gd name="T86" fmla="*/ 154323 w 634"/>
              <a:gd name="T87" fmla="*/ 47753 h 619"/>
              <a:gd name="T88" fmla="*/ 85094 w 634"/>
              <a:gd name="T89" fmla="*/ 158699 h 619"/>
              <a:gd name="T90" fmla="*/ 85094 w 634"/>
              <a:gd name="T91" fmla="*/ 158699 h 619"/>
              <a:gd name="T92" fmla="*/ 47956 w 634"/>
              <a:gd name="T93" fmla="*/ 185268 h 619"/>
              <a:gd name="T94" fmla="*/ 42547 w 634"/>
              <a:gd name="T95" fmla="*/ 179882 h 619"/>
              <a:gd name="T96" fmla="*/ 63821 w 634"/>
              <a:gd name="T97" fmla="*/ 142901 h 619"/>
              <a:gd name="T98" fmla="*/ 85094 w 634"/>
              <a:gd name="T99" fmla="*/ 158699 h 61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34" h="619">
                <a:moveTo>
                  <a:pt x="589" y="236"/>
                </a:moveTo>
                <a:lnTo>
                  <a:pt x="589" y="236"/>
                </a:lnTo>
                <a:cubicBezTo>
                  <a:pt x="589" y="545"/>
                  <a:pt x="589" y="545"/>
                  <a:pt x="589" y="545"/>
                </a:cubicBezTo>
                <a:cubicBezTo>
                  <a:pt x="589" y="559"/>
                  <a:pt x="575" y="589"/>
                  <a:pt x="545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59"/>
                  <a:pt x="59" y="29"/>
                  <a:pt x="89" y="29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398" y="0"/>
                  <a:pt x="398" y="0"/>
                  <a:pt x="39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33" y="589"/>
                  <a:pt x="633" y="545"/>
                </a:cubicBezTo>
                <a:cubicBezTo>
                  <a:pt x="633" y="236"/>
                  <a:pt x="633" y="236"/>
                  <a:pt x="633" y="236"/>
                </a:cubicBezTo>
                <a:lnTo>
                  <a:pt x="589" y="236"/>
                </a:lnTo>
                <a:close/>
                <a:moveTo>
                  <a:pt x="162" y="354"/>
                </a:moveTo>
                <a:lnTo>
                  <a:pt x="162" y="354"/>
                </a:lnTo>
                <a:cubicBezTo>
                  <a:pt x="74" y="516"/>
                  <a:pt x="74" y="516"/>
                  <a:pt x="74" y="516"/>
                </a:cubicBezTo>
                <a:cubicBezTo>
                  <a:pt x="74" y="545"/>
                  <a:pt x="89" y="559"/>
                  <a:pt x="103" y="545"/>
                </a:cubicBezTo>
                <a:cubicBezTo>
                  <a:pt x="280" y="457"/>
                  <a:pt x="280" y="457"/>
                  <a:pt x="280" y="457"/>
                </a:cubicBezTo>
                <a:lnTo>
                  <a:pt x="295" y="457"/>
                </a:lnTo>
                <a:cubicBezTo>
                  <a:pt x="604" y="147"/>
                  <a:pt x="604" y="147"/>
                  <a:pt x="604" y="147"/>
                </a:cubicBezTo>
                <a:cubicBezTo>
                  <a:pt x="619" y="133"/>
                  <a:pt x="619" y="103"/>
                  <a:pt x="604" y="88"/>
                </a:cubicBezTo>
                <a:cubicBezTo>
                  <a:pt x="530" y="29"/>
                  <a:pt x="530" y="29"/>
                  <a:pt x="530" y="29"/>
                </a:cubicBezTo>
                <a:cubicBezTo>
                  <a:pt x="516" y="15"/>
                  <a:pt x="486" y="15"/>
                  <a:pt x="471" y="29"/>
                </a:cubicBezTo>
                <a:cubicBezTo>
                  <a:pt x="177" y="324"/>
                  <a:pt x="177" y="324"/>
                  <a:pt x="177" y="324"/>
                </a:cubicBezTo>
                <a:cubicBezTo>
                  <a:pt x="162" y="339"/>
                  <a:pt x="162" y="339"/>
                  <a:pt x="162" y="354"/>
                </a:cubicBezTo>
                <a:close/>
                <a:moveTo>
                  <a:pt x="486" y="74"/>
                </a:moveTo>
                <a:lnTo>
                  <a:pt x="486" y="74"/>
                </a:lnTo>
                <a:cubicBezTo>
                  <a:pt x="501" y="59"/>
                  <a:pt x="516" y="59"/>
                  <a:pt x="516" y="74"/>
                </a:cubicBezTo>
                <a:cubicBezTo>
                  <a:pt x="560" y="103"/>
                  <a:pt x="560" y="103"/>
                  <a:pt x="560" y="103"/>
                </a:cubicBezTo>
                <a:cubicBezTo>
                  <a:pt x="575" y="118"/>
                  <a:pt x="575" y="133"/>
                  <a:pt x="560" y="133"/>
                </a:cubicBezTo>
                <a:cubicBezTo>
                  <a:pt x="516" y="177"/>
                  <a:pt x="516" y="177"/>
                  <a:pt x="516" y="177"/>
                </a:cubicBezTo>
                <a:cubicBezTo>
                  <a:pt x="457" y="103"/>
                  <a:pt x="457" y="103"/>
                  <a:pt x="457" y="103"/>
                </a:cubicBezTo>
                <a:lnTo>
                  <a:pt x="486" y="74"/>
                </a:lnTo>
                <a:close/>
                <a:moveTo>
                  <a:pt x="428" y="133"/>
                </a:moveTo>
                <a:lnTo>
                  <a:pt x="428" y="133"/>
                </a:lnTo>
                <a:cubicBezTo>
                  <a:pt x="486" y="206"/>
                  <a:pt x="486" y="206"/>
                  <a:pt x="486" y="206"/>
                </a:cubicBezTo>
                <a:cubicBezTo>
                  <a:pt x="266" y="427"/>
                  <a:pt x="266" y="427"/>
                  <a:pt x="266" y="427"/>
                </a:cubicBezTo>
                <a:cubicBezTo>
                  <a:pt x="251" y="398"/>
                  <a:pt x="207" y="368"/>
                  <a:pt x="207" y="354"/>
                </a:cubicBezTo>
                <a:lnTo>
                  <a:pt x="428" y="133"/>
                </a:lnTo>
                <a:close/>
                <a:moveTo>
                  <a:pt x="236" y="442"/>
                </a:moveTo>
                <a:lnTo>
                  <a:pt x="236" y="442"/>
                </a:lnTo>
                <a:cubicBezTo>
                  <a:pt x="133" y="516"/>
                  <a:pt x="133" y="516"/>
                  <a:pt x="133" y="516"/>
                </a:cubicBezTo>
                <a:cubicBezTo>
                  <a:pt x="118" y="516"/>
                  <a:pt x="118" y="501"/>
                  <a:pt x="118" y="501"/>
                </a:cubicBezTo>
                <a:cubicBezTo>
                  <a:pt x="177" y="398"/>
                  <a:pt x="177" y="398"/>
                  <a:pt x="177" y="398"/>
                </a:cubicBezTo>
                <a:lnTo>
                  <a:pt x="236" y="442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258438BA-C1E6-D84A-8B58-9A03D8586B01}"/>
              </a:ext>
            </a:extLst>
          </p:cNvPr>
          <p:cNvSpPr/>
          <p:nvPr/>
        </p:nvSpPr>
        <p:spPr>
          <a:xfrm>
            <a:off x="12801600" y="838200"/>
            <a:ext cx="7239000" cy="5638799"/>
          </a:xfrm>
          <a:custGeom>
            <a:avLst/>
            <a:gdLst/>
            <a:ahLst/>
            <a:cxnLst/>
            <a:rect l="l" t="t" r="r" b="b"/>
            <a:pathLst>
              <a:path w="5775263" h="4756717">
                <a:moveTo>
                  <a:pt x="0" y="0"/>
                </a:moveTo>
                <a:lnTo>
                  <a:pt x="5775264" y="0"/>
                </a:lnTo>
                <a:lnTo>
                  <a:pt x="5775264" y="4756717"/>
                </a:lnTo>
                <a:lnTo>
                  <a:pt x="0" y="47567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4005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5E00544-B14E-DDA5-CD39-F04FD7FB6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B8F8D2D8-D8FA-064C-8B04-B3520DC30871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09145004-4ADA-46D9-95DD-C997E2896159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70D2CF0-C7B8-57AA-8A75-F3C5EE1146A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035F254-8FDC-B4FF-9CE7-39F99E8543E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19F44827-3541-87E6-C5E8-3D11B2CB94C1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E562FFA-1936-A687-606E-6DEBC3DE82C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4501B728-8DED-2008-55A4-EAEB7088ED7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677AA359-62BD-4B02-8A12-2186FD7FAA35}"/>
              </a:ext>
            </a:extLst>
          </p:cNvPr>
          <p:cNvGrpSpPr/>
          <p:nvPr/>
        </p:nvGrpSpPr>
        <p:grpSpPr>
          <a:xfrm>
            <a:off x="1497650" y="4633559"/>
            <a:ext cx="1080000" cy="1080000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35F9BD19-1180-C919-7F04-3A4D0BC4A61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BEF62307-D086-8CDC-F48B-CC8BDEE43A3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4D7732D-E697-731B-69DB-AF057EF76D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21323"/>
            <a:ext cx="4469520" cy="900554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44EEF8E4-6A08-46FF-99C9-B5ABF0A4D4E6}"/>
              </a:ext>
            </a:extLst>
          </p:cNvPr>
          <p:cNvSpPr/>
          <p:nvPr/>
        </p:nvSpPr>
        <p:spPr>
          <a:xfrm>
            <a:off x="7517520" y="929371"/>
            <a:ext cx="900000" cy="90000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DD9511-0739-4927-1E6C-9F5BC28A2578}"/>
              </a:ext>
            </a:extLst>
          </p:cNvPr>
          <p:cNvSpPr txBox="1"/>
          <p:nvPr/>
        </p:nvSpPr>
        <p:spPr>
          <a:xfrm>
            <a:off x="7472220" y="1010039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Raleway ExtraLight" panose="020B0303030101060003" pitchFamily="34" charset="-52"/>
              </a:rPr>
              <a:t>Место логотипа ОО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67E9D-77C3-F6C3-6CC6-5A24A3C54BB8}"/>
              </a:ext>
            </a:extLst>
          </p:cNvPr>
          <p:cNvSpPr txBox="1"/>
          <p:nvPr/>
        </p:nvSpPr>
        <p:spPr>
          <a:xfrm>
            <a:off x="4052992" y="2961727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Контакты </a:t>
            </a:r>
          </a:p>
          <a:p>
            <a:pPr>
              <a:buNone/>
            </a:pPr>
            <a:r>
              <a:rPr lang="ru-RU" sz="5400" b="1" dirty="0">
                <a:solidFill>
                  <a:srgbClr val="1D447D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оператора проекта</a:t>
            </a:r>
            <a:endParaRPr lang="ru-RU" sz="5400" b="1" dirty="0">
              <a:solidFill>
                <a:srgbClr val="1D447D"/>
              </a:solidFill>
              <a:effectLst/>
              <a:latin typeface="Raleway" panose="020B0503030101060003" pitchFamily="34" charset="-52"/>
              <a:ea typeface="Calibri" panose="020F0502020204030204" pitchFamily="34" charset="0"/>
            </a:endParaRPr>
          </a:p>
        </p:txBody>
      </p:sp>
      <p:sp>
        <p:nvSpPr>
          <p:cNvPr id="14" name="Freeform 178">
            <a:extLst>
              <a:ext uri="{FF2B5EF4-FFF2-40B4-BE49-F238E27FC236}">
                <a16:creationId xmlns:a16="http://schemas.microsoft.com/office/drawing/2014/main" id="{20E1250E-992F-0079-2091-135EBC255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5929" y="3200400"/>
            <a:ext cx="720000" cy="720000"/>
          </a:xfrm>
          <a:custGeom>
            <a:avLst/>
            <a:gdLst>
              <a:gd name="T0" fmla="*/ 217422 w 634"/>
              <a:gd name="T1" fmla="*/ 26569 h 619"/>
              <a:gd name="T2" fmla="*/ 217422 w 634"/>
              <a:gd name="T3" fmla="*/ 26569 h 619"/>
              <a:gd name="T4" fmla="*/ 196509 w 634"/>
              <a:gd name="T5" fmla="*/ 5386 h 619"/>
              <a:gd name="T6" fmla="*/ 175236 w 634"/>
              <a:gd name="T7" fmla="*/ 5386 h 619"/>
              <a:gd name="T8" fmla="*/ 148554 w 634"/>
              <a:gd name="T9" fmla="*/ 47753 h 619"/>
              <a:gd name="T10" fmla="*/ 148554 w 634"/>
              <a:gd name="T11" fmla="*/ 68578 h 619"/>
              <a:gd name="T12" fmla="*/ 159010 w 634"/>
              <a:gd name="T13" fmla="*/ 79349 h 619"/>
              <a:gd name="T14" fmla="*/ 127280 w 634"/>
              <a:gd name="T15" fmla="*/ 116331 h 619"/>
              <a:gd name="T16" fmla="*/ 84733 w 634"/>
              <a:gd name="T17" fmla="*/ 153313 h 619"/>
              <a:gd name="T18" fmla="*/ 68868 w 634"/>
              <a:gd name="T19" fmla="*/ 142542 h 619"/>
              <a:gd name="T20" fmla="*/ 47595 w 634"/>
              <a:gd name="T21" fmla="*/ 142542 h 619"/>
              <a:gd name="T22" fmla="*/ 10456 w 634"/>
              <a:gd name="T23" fmla="*/ 174497 h 619"/>
              <a:gd name="T24" fmla="*/ 10456 w 634"/>
              <a:gd name="T25" fmla="*/ 190295 h 619"/>
              <a:gd name="T26" fmla="*/ 31730 w 634"/>
              <a:gd name="T27" fmla="*/ 211479 h 619"/>
              <a:gd name="T28" fmla="*/ 68868 w 634"/>
              <a:gd name="T29" fmla="*/ 211479 h 619"/>
              <a:gd name="T30" fmla="*/ 153962 w 634"/>
              <a:gd name="T31" fmla="*/ 147927 h 619"/>
              <a:gd name="T32" fmla="*/ 217422 w 634"/>
              <a:gd name="T33" fmla="*/ 68578 h 619"/>
              <a:gd name="T34" fmla="*/ 217422 w 634"/>
              <a:gd name="T35" fmla="*/ 26569 h 619"/>
              <a:gd name="T36" fmla="*/ 206966 w 634"/>
              <a:gd name="T37" fmla="*/ 58166 h 619"/>
              <a:gd name="T38" fmla="*/ 206966 w 634"/>
              <a:gd name="T39" fmla="*/ 58166 h 619"/>
              <a:gd name="T40" fmla="*/ 148554 w 634"/>
              <a:gd name="T41" fmla="*/ 137515 h 619"/>
              <a:gd name="T42" fmla="*/ 58412 w 634"/>
              <a:gd name="T43" fmla="*/ 200707 h 619"/>
              <a:gd name="T44" fmla="*/ 37138 w 634"/>
              <a:gd name="T45" fmla="*/ 200707 h 619"/>
              <a:gd name="T46" fmla="*/ 26321 w 634"/>
              <a:gd name="T47" fmla="*/ 190295 h 619"/>
              <a:gd name="T48" fmla="*/ 26321 w 634"/>
              <a:gd name="T49" fmla="*/ 174497 h 619"/>
              <a:gd name="T50" fmla="*/ 53003 w 634"/>
              <a:gd name="T51" fmla="*/ 158699 h 619"/>
              <a:gd name="T52" fmla="*/ 63821 w 634"/>
              <a:gd name="T53" fmla="*/ 158699 h 619"/>
              <a:gd name="T54" fmla="*/ 79685 w 634"/>
              <a:gd name="T55" fmla="*/ 174497 h 619"/>
              <a:gd name="T56" fmla="*/ 180284 w 634"/>
              <a:gd name="T57" fmla="*/ 79349 h 619"/>
              <a:gd name="T58" fmla="*/ 159010 w 634"/>
              <a:gd name="T59" fmla="*/ 63192 h 619"/>
              <a:gd name="T60" fmla="*/ 159010 w 634"/>
              <a:gd name="T61" fmla="*/ 47753 h 619"/>
              <a:gd name="T62" fmla="*/ 180284 w 634"/>
              <a:gd name="T63" fmla="*/ 21184 h 619"/>
              <a:gd name="T64" fmla="*/ 196509 w 634"/>
              <a:gd name="T65" fmla="*/ 21184 h 619"/>
              <a:gd name="T66" fmla="*/ 206966 w 634"/>
              <a:gd name="T67" fmla="*/ 36982 h 619"/>
              <a:gd name="T68" fmla="*/ 206966 w 634"/>
              <a:gd name="T69" fmla="*/ 58166 h 61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34" h="619">
                <a:moveTo>
                  <a:pt x="603" y="74"/>
                </a:moveTo>
                <a:lnTo>
                  <a:pt x="603" y="74"/>
                </a:lnTo>
                <a:cubicBezTo>
                  <a:pt x="545" y="15"/>
                  <a:pt x="545" y="15"/>
                  <a:pt x="545" y="15"/>
                </a:cubicBezTo>
                <a:cubicBezTo>
                  <a:pt x="530" y="0"/>
                  <a:pt x="500" y="0"/>
                  <a:pt x="486" y="15"/>
                </a:cubicBezTo>
                <a:cubicBezTo>
                  <a:pt x="412" y="133"/>
                  <a:pt x="412" y="133"/>
                  <a:pt x="412" y="133"/>
                </a:cubicBezTo>
                <a:cubicBezTo>
                  <a:pt x="398" y="147"/>
                  <a:pt x="398" y="176"/>
                  <a:pt x="412" y="191"/>
                </a:cubicBezTo>
                <a:cubicBezTo>
                  <a:pt x="441" y="221"/>
                  <a:pt x="441" y="221"/>
                  <a:pt x="441" y="221"/>
                </a:cubicBezTo>
                <a:cubicBezTo>
                  <a:pt x="412" y="250"/>
                  <a:pt x="382" y="294"/>
                  <a:pt x="353" y="324"/>
                </a:cubicBezTo>
                <a:cubicBezTo>
                  <a:pt x="309" y="368"/>
                  <a:pt x="265" y="397"/>
                  <a:pt x="235" y="427"/>
                </a:cubicBezTo>
                <a:cubicBezTo>
                  <a:pt x="191" y="397"/>
                  <a:pt x="191" y="397"/>
                  <a:pt x="191" y="397"/>
                </a:cubicBezTo>
                <a:cubicBezTo>
                  <a:pt x="177" y="383"/>
                  <a:pt x="162" y="383"/>
                  <a:pt x="132" y="397"/>
                </a:cubicBezTo>
                <a:cubicBezTo>
                  <a:pt x="29" y="486"/>
                  <a:pt x="29" y="486"/>
                  <a:pt x="29" y="486"/>
                </a:cubicBezTo>
                <a:cubicBezTo>
                  <a:pt x="0" y="500"/>
                  <a:pt x="15" y="515"/>
                  <a:pt x="29" y="530"/>
                </a:cubicBezTo>
                <a:cubicBezTo>
                  <a:pt x="88" y="589"/>
                  <a:pt x="88" y="589"/>
                  <a:pt x="88" y="589"/>
                </a:cubicBezTo>
                <a:cubicBezTo>
                  <a:pt x="118" y="618"/>
                  <a:pt x="147" y="618"/>
                  <a:pt x="191" y="589"/>
                </a:cubicBezTo>
                <a:cubicBezTo>
                  <a:pt x="191" y="589"/>
                  <a:pt x="324" y="530"/>
                  <a:pt x="427" y="412"/>
                </a:cubicBezTo>
                <a:cubicBezTo>
                  <a:pt x="530" y="324"/>
                  <a:pt x="603" y="191"/>
                  <a:pt x="603" y="191"/>
                </a:cubicBezTo>
                <a:cubicBezTo>
                  <a:pt x="618" y="147"/>
                  <a:pt x="633" y="103"/>
                  <a:pt x="603" y="74"/>
                </a:cubicBezTo>
                <a:close/>
                <a:moveTo>
                  <a:pt x="574" y="162"/>
                </a:moveTo>
                <a:lnTo>
                  <a:pt x="574" y="162"/>
                </a:lnTo>
                <a:cubicBezTo>
                  <a:pt x="545" y="221"/>
                  <a:pt x="471" y="324"/>
                  <a:pt x="412" y="383"/>
                </a:cubicBezTo>
                <a:cubicBezTo>
                  <a:pt x="339" y="456"/>
                  <a:pt x="162" y="559"/>
                  <a:pt x="162" y="559"/>
                </a:cubicBezTo>
                <a:cubicBezTo>
                  <a:pt x="147" y="574"/>
                  <a:pt x="118" y="574"/>
                  <a:pt x="103" y="559"/>
                </a:cubicBezTo>
                <a:cubicBezTo>
                  <a:pt x="73" y="530"/>
                  <a:pt x="73" y="530"/>
                  <a:pt x="73" y="530"/>
                </a:cubicBezTo>
                <a:cubicBezTo>
                  <a:pt x="59" y="515"/>
                  <a:pt x="59" y="500"/>
                  <a:pt x="73" y="486"/>
                </a:cubicBezTo>
                <a:cubicBezTo>
                  <a:pt x="147" y="442"/>
                  <a:pt x="147" y="442"/>
                  <a:pt x="147" y="442"/>
                </a:cubicBezTo>
                <a:cubicBezTo>
                  <a:pt x="162" y="427"/>
                  <a:pt x="177" y="427"/>
                  <a:pt x="177" y="442"/>
                </a:cubicBezTo>
                <a:cubicBezTo>
                  <a:pt x="221" y="486"/>
                  <a:pt x="221" y="486"/>
                  <a:pt x="221" y="486"/>
                </a:cubicBezTo>
                <a:cubicBezTo>
                  <a:pt x="235" y="471"/>
                  <a:pt x="398" y="368"/>
                  <a:pt x="500" y="221"/>
                </a:cubicBezTo>
                <a:cubicBezTo>
                  <a:pt x="441" y="176"/>
                  <a:pt x="441" y="176"/>
                  <a:pt x="441" y="176"/>
                </a:cubicBezTo>
                <a:cubicBezTo>
                  <a:pt x="441" y="162"/>
                  <a:pt x="441" y="147"/>
                  <a:pt x="441" y="133"/>
                </a:cubicBezTo>
                <a:cubicBezTo>
                  <a:pt x="500" y="59"/>
                  <a:pt x="500" y="59"/>
                  <a:pt x="500" y="59"/>
                </a:cubicBezTo>
                <a:cubicBezTo>
                  <a:pt x="515" y="44"/>
                  <a:pt x="530" y="59"/>
                  <a:pt x="545" y="59"/>
                </a:cubicBezTo>
                <a:cubicBezTo>
                  <a:pt x="574" y="103"/>
                  <a:pt x="574" y="103"/>
                  <a:pt x="574" y="103"/>
                </a:cubicBezTo>
                <a:cubicBezTo>
                  <a:pt x="589" y="117"/>
                  <a:pt x="589" y="147"/>
                  <a:pt x="574" y="162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DF10E2BA-7A4A-19D7-DC5C-83FFEFB226EB}"/>
              </a:ext>
            </a:extLst>
          </p:cNvPr>
          <p:cNvSpPr/>
          <p:nvPr/>
        </p:nvSpPr>
        <p:spPr>
          <a:xfrm>
            <a:off x="12840900" y="838200"/>
            <a:ext cx="7875300" cy="5638800"/>
          </a:xfrm>
          <a:custGeom>
            <a:avLst/>
            <a:gdLst/>
            <a:ahLst/>
            <a:cxnLst/>
            <a:rect l="l" t="t" r="r" b="b"/>
            <a:pathLst>
              <a:path w="7003305" h="4736781">
                <a:moveTo>
                  <a:pt x="0" y="0"/>
                </a:moveTo>
                <a:lnTo>
                  <a:pt x="7003305" y="0"/>
                </a:lnTo>
                <a:lnTo>
                  <a:pt x="7003305" y="4736781"/>
                </a:lnTo>
                <a:lnTo>
                  <a:pt x="0" y="47367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4254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reeform 162">
            <a:extLst>
              <a:ext uri="{FF2B5EF4-FFF2-40B4-BE49-F238E27FC236}">
                <a16:creationId xmlns:a16="http://schemas.microsoft.com/office/drawing/2014/main" id="{9EF0F594-AE8A-474B-AD2C-093D15EF8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335" y="2034238"/>
            <a:ext cx="377846" cy="544119"/>
          </a:xfrm>
          <a:custGeom>
            <a:avLst/>
            <a:gdLst>
              <a:gd name="T0" fmla="*/ 147641 w 443"/>
              <a:gd name="T1" fmla="*/ 212374 h 634"/>
              <a:gd name="T2" fmla="*/ 147641 w 443"/>
              <a:gd name="T3" fmla="*/ 212374 h 634"/>
              <a:gd name="T4" fmla="*/ 137249 w 443"/>
              <a:gd name="T5" fmla="*/ 212374 h 634"/>
              <a:gd name="T6" fmla="*/ 137249 w 443"/>
              <a:gd name="T7" fmla="*/ 164419 h 634"/>
              <a:gd name="T8" fmla="*/ 84571 w 443"/>
              <a:gd name="T9" fmla="*/ 116824 h 634"/>
              <a:gd name="T10" fmla="*/ 137249 w 443"/>
              <a:gd name="T11" fmla="*/ 63460 h 634"/>
              <a:gd name="T12" fmla="*/ 137249 w 443"/>
              <a:gd name="T13" fmla="*/ 15865 h 634"/>
              <a:gd name="T14" fmla="*/ 147641 w 443"/>
              <a:gd name="T15" fmla="*/ 15865 h 634"/>
              <a:gd name="T16" fmla="*/ 158392 w 443"/>
              <a:gd name="T17" fmla="*/ 10456 h 634"/>
              <a:gd name="T18" fmla="*/ 147641 w 443"/>
              <a:gd name="T19" fmla="*/ 0 h 634"/>
              <a:gd name="T20" fmla="*/ 10751 w 443"/>
              <a:gd name="T21" fmla="*/ 0 h 634"/>
              <a:gd name="T22" fmla="*/ 0 w 443"/>
              <a:gd name="T23" fmla="*/ 10456 h 634"/>
              <a:gd name="T24" fmla="*/ 10751 w 443"/>
              <a:gd name="T25" fmla="*/ 15865 h 634"/>
              <a:gd name="T26" fmla="*/ 21143 w 443"/>
              <a:gd name="T27" fmla="*/ 15865 h 634"/>
              <a:gd name="T28" fmla="*/ 21143 w 443"/>
              <a:gd name="T29" fmla="*/ 63460 h 634"/>
              <a:gd name="T30" fmla="*/ 73821 w 443"/>
              <a:gd name="T31" fmla="*/ 116824 h 634"/>
              <a:gd name="T32" fmla="*/ 21143 w 443"/>
              <a:gd name="T33" fmla="*/ 164419 h 634"/>
              <a:gd name="T34" fmla="*/ 21143 w 443"/>
              <a:gd name="T35" fmla="*/ 212374 h 634"/>
              <a:gd name="T36" fmla="*/ 10751 w 443"/>
              <a:gd name="T37" fmla="*/ 212374 h 634"/>
              <a:gd name="T38" fmla="*/ 0 w 443"/>
              <a:gd name="T39" fmla="*/ 222831 h 634"/>
              <a:gd name="T40" fmla="*/ 10751 w 443"/>
              <a:gd name="T41" fmla="*/ 228239 h 634"/>
              <a:gd name="T42" fmla="*/ 147641 w 443"/>
              <a:gd name="T43" fmla="*/ 228239 h 634"/>
              <a:gd name="T44" fmla="*/ 158392 w 443"/>
              <a:gd name="T45" fmla="*/ 222831 h 634"/>
              <a:gd name="T46" fmla="*/ 147641 w 443"/>
              <a:gd name="T47" fmla="*/ 212374 h 634"/>
              <a:gd name="T48" fmla="*/ 36910 w 443"/>
              <a:gd name="T49" fmla="*/ 63460 h 634"/>
              <a:gd name="T50" fmla="*/ 36910 w 443"/>
              <a:gd name="T51" fmla="*/ 63460 h 634"/>
              <a:gd name="T52" fmla="*/ 36910 w 443"/>
              <a:gd name="T53" fmla="*/ 15865 h 634"/>
              <a:gd name="T54" fmla="*/ 121481 w 443"/>
              <a:gd name="T55" fmla="*/ 15865 h 634"/>
              <a:gd name="T56" fmla="*/ 121481 w 443"/>
              <a:gd name="T57" fmla="*/ 63460 h 634"/>
              <a:gd name="T58" fmla="*/ 84571 w 443"/>
              <a:gd name="T59" fmla="*/ 100959 h 634"/>
              <a:gd name="T60" fmla="*/ 73821 w 443"/>
              <a:gd name="T61" fmla="*/ 100959 h 634"/>
              <a:gd name="T62" fmla="*/ 36910 w 443"/>
              <a:gd name="T63" fmla="*/ 63460 h 634"/>
              <a:gd name="T64" fmla="*/ 121481 w 443"/>
              <a:gd name="T65" fmla="*/ 212374 h 634"/>
              <a:gd name="T66" fmla="*/ 121481 w 443"/>
              <a:gd name="T67" fmla="*/ 212374 h 634"/>
              <a:gd name="T68" fmla="*/ 36910 w 443"/>
              <a:gd name="T69" fmla="*/ 212374 h 634"/>
              <a:gd name="T70" fmla="*/ 36910 w 443"/>
              <a:gd name="T71" fmla="*/ 164419 h 634"/>
              <a:gd name="T72" fmla="*/ 73821 w 443"/>
              <a:gd name="T73" fmla="*/ 127280 h 634"/>
              <a:gd name="T74" fmla="*/ 84571 w 443"/>
              <a:gd name="T75" fmla="*/ 127280 h 634"/>
              <a:gd name="T76" fmla="*/ 121481 w 443"/>
              <a:gd name="T77" fmla="*/ 164419 h 634"/>
              <a:gd name="T78" fmla="*/ 121481 w 443"/>
              <a:gd name="T79" fmla="*/ 212374 h 6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43" h="634">
                <a:moveTo>
                  <a:pt x="412" y="589"/>
                </a:moveTo>
                <a:lnTo>
                  <a:pt x="412" y="589"/>
                </a:lnTo>
                <a:cubicBezTo>
                  <a:pt x="383" y="589"/>
                  <a:pt x="383" y="589"/>
                  <a:pt x="383" y="589"/>
                </a:cubicBezTo>
                <a:cubicBezTo>
                  <a:pt x="383" y="456"/>
                  <a:pt x="383" y="456"/>
                  <a:pt x="383" y="456"/>
                </a:cubicBezTo>
                <a:cubicBezTo>
                  <a:pt x="383" y="383"/>
                  <a:pt x="310" y="324"/>
                  <a:pt x="236" y="324"/>
                </a:cubicBezTo>
                <a:cubicBezTo>
                  <a:pt x="310" y="324"/>
                  <a:pt x="383" y="250"/>
                  <a:pt x="383" y="176"/>
                </a:cubicBezTo>
                <a:cubicBezTo>
                  <a:pt x="383" y="44"/>
                  <a:pt x="383" y="44"/>
                  <a:pt x="383" y="44"/>
                </a:cubicBezTo>
                <a:cubicBezTo>
                  <a:pt x="412" y="44"/>
                  <a:pt x="412" y="44"/>
                  <a:pt x="412" y="44"/>
                </a:cubicBezTo>
                <a:cubicBezTo>
                  <a:pt x="427" y="44"/>
                  <a:pt x="442" y="29"/>
                  <a:pt x="442" y="29"/>
                </a:cubicBezTo>
                <a:cubicBezTo>
                  <a:pt x="442" y="15"/>
                  <a:pt x="427" y="0"/>
                  <a:pt x="412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5" y="0"/>
                  <a:pt x="0" y="15"/>
                  <a:pt x="0" y="29"/>
                </a:cubicBezTo>
                <a:cubicBezTo>
                  <a:pt x="0" y="29"/>
                  <a:pt x="15" y="44"/>
                  <a:pt x="30" y="44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250"/>
                  <a:pt x="133" y="324"/>
                  <a:pt x="206" y="324"/>
                </a:cubicBezTo>
                <a:cubicBezTo>
                  <a:pt x="133" y="324"/>
                  <a:pt x="59" y="383"/>
                  <a:pt x="59" y="456"/>
                </a:cubicBezTo>
                <a:cubicBezTo>
                  <a:pt x="59" y="589"/>
                  <a:pt x="59" y="589"/>
                  <a:pt x="59" y="589"/>
                </a:cubicBezTo>
                <a:cubicBezTo>
                  <a:pt x="30" y="589"/>
                  <a:pt x="30" y="589"/>
                  <a:pt x="30" y="589"/>
                </a:cubicBezTo>
                <a:cubicBezTo>
                  <a:pt x="15" y="589"/>
                  <a:pt x="0" y="604"/>
                  <a:pt x="0" y="618"/>
                </a:cubicBezTo>
                <a:cubicBezTo>
                  <a:pt x="0" y="618"/>
                  <a:pt x="15" y="633"/>
                  <a:pt x="30" y="633"/>
                </a:cubicBezTo>
                <a:cubicBezTo>
                  <a:pt x="412" y="633"/>
                  <a:pt x="412" y="633"/>
                  <a:pt x="412" y="633"/>
                </a:cubicBezTo>
                <a:cubicBezTo>
                  <a:pt x="427" y="633"/>
                  <a:pt x="442" y="618"/>
                  <a:pt x="442" y="618"/>
                </a:cubicBezTo>
                <a:cubicBezTo>
                  <a:pt x="442" y="604"/>
                  <a:pt x="427" y="589"/>
                  <a:pt x="412" y="589"/>
                </a:cubicBezTo>
                <a:close/>
                <a:moveTo>
                  <a:pt x="103" y="176"/>
                </a:moveTo>
                <a:lnTo>
                  <a:pt x="103" y="176"/>
                </a:lnTo>
                <a:cubicBezTo>
                  <a:pt x="103" y="147"/>
                  <a:pt x="103" y="44"/>
                  <a:pt x="103" y="44"/>
                </a:cubicBezTo>
                <a:cubicBezTo>
                  <a:pt x="339" y="44"/>
                  <a:pt x="339" y="44"/>
                  <a:pt x="339" y="44"/>
                </a:cubicBezTo>
                <a:cubicBezTo>
                  <a:pt x="339" y="44"/>
                  <a:pt x="339" y="147"/>
                  <a:pt x="339" y="176"/>
                </a:cubicBezTo>
                <a:cubicBezTo>
                  <a:pt x="339" y="235"/>
                  <a:pt x="295" y="280"/>
                  <a:pt x="236" y="280"/>
                </a:cubicBezTo>
                <a:cubicBezTo>
                  <a:pt x="206" y="280"/>
                  <a:pt x="206" y="280"/>
                  <a:pt x="206" y="280"/>
                </a:cubicBezTo>
                <a:cubicBezTo>
                  <a:pt x="148" y="280"/>
                  <a:pt x="103" y="235"/>
                  <a:pt x="103" y="176"/>
                </a:cubicBezTo>
                <a:close/>
                <a:moveTo>
                  <a:pt x="339" y="589"/>
                </a:moveTo>
                <a:lnTo>
                  <a:pt x="339" y="589"/>
                </a:lnTo>
                <a:cubicBezTo>
                  <a:pt x="103" y="589"/>
                  <a:pt x="103" y="589"/>
                  <a:pt x="103" y="589"/>
                </a:cubicBezTo>
                <a:cubicBezTo>
                  <a:pt x="103" y="589"/>
                  <a:pt x="103" y="486"/>
                  <a:pt x="103" y="456"/>
                </a:cubicBezTo>
                <a:cubicBezTo>
                  <a:pt x="103" y="397"/>
                  <a:pt x="148" y="353"/>
                  <a:pt x="206" y="353"/>
                </a:cubicBezTo>
                <a:cubicBezTo>
                  <a:pt x="236" y="353"/>
                  <a:pt x="236" y="353"/>
                  <a:pt x="236" y="353"/>
                </a:cubicBezTo>
                <a:cubicBezTo>
                  <a:pt x="295" y="353"/>
                  <a:pt x="339" y="397"/>
                  <a:pt x="339" y="456"/>
                </a:cubicBezTo>
                <a:cubicBezTo>
                  <a:pt x="339" y="486"/>
                  <a:pt x="339" y="589"/>
                  <a:pt x="339" y="589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69" name="Freeform 164">
            <a:extLst>
              <a:ext uri="{FF2B5EF4-FFF2-40B4-BE49-F238E27FC236}">
                <a16:creationId xmlns:a16="http://schemas.microsoft.com/office/drawing/2014/main" id="{6EF17D69-4725-9A4C-BC2B-F7E2FA421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3853" y="4660367"/>
            <a:ext cx="506314" cy="506334"/>
          </a:xfrm>
          <a:custGeom>
            <a:avLst/>
            <a:gdLst>
              <a:gd name="T0" fmla="*/ 85090 w 590"/>
              <a:gd name="T1" fmla="*/ 143499 h 590"/>
              <a:gd name="T2" fmla="*/ 85090 w 590"/>
              <a:gd name="T3" fmla="*/ 143499 h 590"/>
              <a:gd name="T4" fmla="*/ 90498 w 590"/>
              <a:gd name="T5" fmla="*/ 111410 h 590"/>
              <a:gd name="T6" fmla="*/ 79682 w 590"/>
              <a:gd name="T7" fmla="*/ 106363 h 590"/>
              <a:gd name="T8" fmla="*/ 69226 w 590"/>
              <a:gd name="T9" fmla="*/ 170180 h 590"/>
              <a:gd name="T10" fmla="*/ 122227 w 590"/>
              <a:gd name="T11" fmla="*/ 127635 h 590"/>
              <a:gd name="T12" fmla="*/ 106363 w 590"/>
              <a:gd name="T13" fmla="*/ 122227 h 590"/>
              <a:gd name="T14" fmla="*/ 85090 w 590"/>
              <a:gd name="T15" fmla="*/ 143499 h 590"/>
              <a:gd name="T16" fmla="*/ 116818 w 590"/>
              <a:gd name="T17" fmla="*/ 106363 h 590"/>
              <a:gd name="T18" fmla="*/ 116818 w 590"/>
              <a:gd name="T19" fmla="*/ 106363 h 590"/>
              <a:gd name="T20" fmla="*/ 106363 w 590"/>
              <a:gd name="T21" fmla="*/ 95546 h 590"/>
              <a:gd name="T22" fmla="*/ 95546 w 590"/>
              <a:gd name="T23" fmla="*/ 106363 h 590"/>
              <a:gd name="T24" fmla="*/ 106363 w 590"/>
              <a:gd name="T25" fmla="*/ 116818 h 590"/>
              <a:gd name="T26" fmla="*/ 116818 w 590"/>
              <a:gd name="T27" fmla="*/ 106363 h 590"/>
              <a:gd name="T28" fmla="*/ 106363 w 590"/>
              <a:gd name="T29" fmla="*/ 0 h 590"/>
              <a:gd name="T30" fmla="*/ 106363 w 590"/>
              <a:gd name="T31" fmla="*/ 0 h 590"/>
              <a:gd name="T32" fmla="*/ 0 w 590"/>
              <a:gd name="T33" fmla="*/ 106363 h 590"/>
              <a:gd name="T34" fmla="*/ 106363 w 590"/>
              <a:gd name="T35" fmla="*/ 212364 h 590"/>
              <a:gd name="T36" fmla="*/ 212364 w 590"/>
              <a:gd name="T37" fmla="*/ 106363 h 590"/>
              <a:gd name="T38" fmla="*/ 106363 w 590"/>
              <a:gd name="T39" fmla="*/ 0 h 590"/>
              <a:gd name="T40" fmla="*/ 106363 w 590"/>
              <a:gd name="T41" fmla="*/ 196500 h 590"/>
              <a:gd name="T42" fmla="*/ 106363 w 590"/>
              <a:gd name="T43" fmla="*/ 196500 h 590"/>
              <a:gd name="T44" fmla="*/ 16225 w 590"/>
              <a:gd name="T45" fmla="*/ 106363 h 590"/>
              <a:gd name="T46" fmla="*/ 106363 w 590"/>
              <a:gd name="T47" fmla="*/ 10817 h 590"/>
              <a:gd name="T48" fmla="*/ 201908 w 590"/>
              <a:gd name="T49" fmla="*/ 106363 h 590"/>
              <a:gd name="T50" fmla="*/ 106363 w 590"/>
              <a:gd name="T51" fmla="*/ 196500 h 590"/>
              <a:gd name="T52" fmla="*/ 100954 w 590"/>
              <a:gd name="T53" fmla="*/ 95546 h 590"/>
              <a:gd name="T54" fmla="*/ 100954 w 590"/>
              <a:gd name="T55" fmla="*/ 95546 h 590"/>
              <a:gd name="T56" fmla="*/ 127635 w 590"/>
              <a:gd name="T57" fmla="*/ 69226 h 590"/>
              <a:gd name="T58" fmla="*/ 116818 w 590"/>
              <a:gd name="T59" fmla="*/ 106363 h 590"/>
              <a:gd name="T60" fmla="*/ 133043 w 590"/>
              <a:gd name="T61" fmla="*/ 111410 h 590"/>
              <a:gd name="T62" fmla="*/ 138091 w 590"/>
              <a:gd name="T63" fmla="*/ 47953 h 590"/>
              <a:gd name="T64" fmla="*/ 90498 w 590"/>
              <a:gd name="T65" fmla="*/ 85090 h 590"/>
              <a:gd name="T66" fmla="*/ 100954 w 590"/>
              <a:gd name="T67" fmla="*/ 95546 h 59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90" h="590">
                <a:moveTo>
                  <a:pt x="236" y="398"/>
                </a:moveTo>
                <a:lnTo>
                  <a:pt x="236" y="398"/>
                </a:lnTo>
                <a:cubicBezTo>
                  <a:pt x="251" y="309"/>
                  <a:pt x="251" y="309"/>
                  <a:pt x="251" y="309"/>
                </a:cubicBezTo>
                <a:cubicBezTo>
                  <a:pt x="221" y="295"/>
                  <a:pt x="221" y="295"/>
                  <a:pt x="221" y="295"/>
                </a:cubicBezTo>
                <a:cubicBezTo>
                  <a:pt x="192" y="472"/>
                  <a:pt x="192" y="472"/>
                  <a:pt x="192" y="472"/>
                </a:cubicBezTo>
                <a:cubicBezTo>
                  <a:pt x="339" y="354"/>
                  <a:pt x="339" y="354"/>
                  <a:pt x="339" y="354"/>
                </a:cubicBezTo>
                <a:cubicBezTo>
                  <a:pt x="295" y="339"/>
                  <a:pt x="295" y="339"/>
                  <a:pt x="295" y="339"/>
                </a:cubicBezTo>
                <a:lnTo>
                  <a:pt x="236" y="398"/>
                </a:lnTo>
                <a:close/>
                <a:moveTo>
                  <a:pt x="324" y="295"/>
                </a:moveTo>
                <a:lnTo>
                  <a:pt x="324" y="295"/>
                </a:lnTo>
                <a:cubicBezTo>
                  <a:pt x="324" y="280"/>
                  <a:pt x="310" y="265"/>
                  <a:pt x="295" y="265"/>
                </a:cubicBezTo>
                <a:cubicBezTo>
                  <a:pt x="280" y="265"/>
                  <a:pt x="265" y="280"/>
                  <a:pt x="265" y="295"/>
                </a:cubicBezTo>
                <a:cubicBezTo>
                  <a:pt x="265" y="309"/>
                  <a:pt x="280" y="324"/>
                  <a:pt x="295" y="324"/>
                </a:cubicBezTo>
                <a:cubicBezTo>
                  <a:pt x="310" y="324"/>
                  <a:pt x="324" y="309"/>
                  <a:pt x="324" y="295"/>
                </a:cubicBezTo>
                <a:close/>
                <a:moveTo>
                  <a:pt x="295" y="0"/>
                </a:moveTo>
                <a:lnTo>
                  <a:pt x="295" y="0"/>
                </a:lnTo>
                <a:cubicBezTo>
                  <a:pt x="133" y="0"/>
                  <a:pt x="0" y="133"/>
                  <a:pt x="0" y="295"/>
                </a:cubicBezTo>
                <a:cubicBezTo>
                  <a:pt x="0" y="457"/>
                  <a:pt x="133" y="589"/>
                  <a:pt x="295" y="589"/>
                </a:cubicBezTo>
                <a:cubicBezTo>
                  <a:pt x="457" y="589"/>
                  <a:pt x="589" y="457"/>
                  <a:pt x="589" y="295"/>
                </a:cubicBezTo>
                <a:cubicBezTo>
                  <a:pt x="589" y="133"/>
                  <a:pt x="457" y="0"/>
                  <a:pt x="295" y="0"/>
                </a:cubicBezTo>
                <a:close/>
                <a:moveTo>
                  <a:pt x="295" y="545"/>
                </a:moveTo>
                <a:lnTo>
                  <a:pt x="295" y="545"/>
                </a:lnTo>
                <a:cubicBezTo>
                  <a:pt x="162" y="545"/>
                  <a:pt x="45" y="427"/>
                  <a:pt x="45" y="295"/>
                </a:cubicBezTo>
                <a:cubicBezTo>
                  <a:pt x="45" y="147"/>
                  <a:pt x="162" y="30"/>
                  <a:pt x="295" y="30"/>
                </a:cubicBezTo>
                <a:cubicBezTo>
                  <a:pt x="442" y="30"/>
                  <a:pt x="560" y="147"/>
                  <a:pt x="560" y="295"/>
                </a:cubicBezTo>
                <a:cubicBezTo>
                  <a:pt x="560" y="427"/>
                  <a:pt x="442" y="545"/>
                  <a:pt x="295" y="545"/>
                </a:cubicBezTo>
                <a:close/>
                <a:moveTo>
                  <a:pt x="280" y="265"/>
                </a:moveTo>
                <a:lnTo>
                  <a:pt x="280" y="265"/>
                </a:lnTo>
                <a:cubicBezTo>
                  <a:pt x="354" y="192"/>
                  <a:pt x="354" y="192"/>
                  <a:pt x="354" y="192"/>
                </a:cubicBezTo>
                <a:cubicBezTo>
                  <a:pt x="324" y="295"/>
                  <a:pt x="324" y="295"/>
                  <a:pt x="324" y="295"/>
                </a:cubicBezTo>
                <a:cubicBezTo>
                  <a:pt x="369" y="309"/>
                  <a:pt x="369" y="309"/>
                  <a:pt x="369" y="309"/>
                </a:cubicBezTo>
                <a:cubicBezTo>
                  <a:pt x="383" y="133"/>
                  <a:pt x="383" y="133"/>
                  <a:pt x="383" y="133"/>
                </a:cubicBezTo>
                <a:cubicBezTo>
                  <a:pt x="251" y="236"/>
                  <a:pt x="251" y="236"/>
                  <a:pt x="251" y="236"/>
                </a:cubicBezTo>
                <a:lnTo>
                  <a:pt x="280" y="265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70" name="Freeform 165">
            <a:extLst>
              <a:ext uri="{FF2B5EF4-FFF2-40B4-BE49-F238E27FC236}">
                <a16:creationId xmlns:a16="http://schemas.microsoft.com/office/drawing/2014/main" id="{90DE7C76-03F9-6547-9E53-E16A4D1EB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663" y="4678296"/>
            <a:ext cx="528986" cy="544119"/>
          </a:xfrm>
          <a:custGeom>
            <a:avLst/>
            <a:gdLst>
              <a:gd name="T0" fmla="*/ 105560 w 619"/>
              <a:gd name="T1" fmla="*/ 201557 h 634"/>
              <a:gd name="T2" fmla="*/ 105560 w 619"/>
              <a:gd name="T3" fmla="*/ 201557 h 634"/>
              <a:gd name="T4" fmla="*/ 116331 w 619"/>
              <a:gd name="T5" fmla="*/ 201557 h 634"/>
              <a:gd name="T6" fmla="*/ 116331 w 619"/>
              <a:gd name="T7" fmla="*/ 185692 h 634"/>
              <a:gd name="T8" fmla="*/ 105560 w 619"/>
              <a:gd name="T9" fmla="*/ 185692 h 634"/>
              <a:gd name="T10" fmla="*/ 105560 w 619"/>
              <a:gd name="T11" fmla="*/ 201557 h 634"/>
              <a:gd name="T12" fmla="*/ 47394 w 619"/>
              <a:gd name="T13" fmla="*/ 164419 h 634"/>
              <a:gd name="T14" fmla="*/ 47394 w 619"/>
              <a:gd name="T15" fmla="*/ 164419 h 634"/>
              <a:gd name="T16" fmla="*/ 52780 w 619"/>
              <a:gd name="T17" fmla="*/ 175236 h 634"/>
              <a:gd name="T18" fmla="*/ 63551 w 619"/>
              <a:gd name="T19" fmla="*/ 164419 h 634"/>
              <a:gd name="T20" fmla="*/ 52780 w 619"/>
              <a:gd name="T21" fmla="*/ 153962 h 634"/>
              <a:gd name="T22" fmla="*/ 47394 w 619"/>
              <a:gd name="T23" fmla="*/ 164419 h 634"/>
              <a:gd name="T24" fmla="*/ 68578 w 619"/>
              <a:gd name="T25" fmla="*/ 58412 h 634"/>
              <a:gd name="T26" fmla="*/ 68578 w 619"/>
              <a:gd name="T27" fmla="*/ 58412 h 634"/>
              <a:gd name="T28" fmla="*/ 58166 w 619"/>
              <a:gd name="T29" fmla="*/ 53003 h 634"/>
              <a:gd name="T30" fmla="*/ 47394 w 619"/>
              <a:gd name="T31" fmla="*/ 58412 h 634"/>
              <a:gd name="T32" fmla="*/ 58166 w 619"/>
              <a:gd name="T33" fmla="*/ 69229 h 634"/>
              <a:gd name="T34" fmla="*/ 68578 w 619"/>
              <a:gd name="T35" fmla="*/ 58412 h 634"/>
              <a:gd name="T36" fmla="*/ 110945 w 619"/>
              <a:gd name="T37" fmla="*/ 31730 h 634"/>
              <a:gd name="T38" fmla="*/ 110945 w 619"/>
              <a:gd name="T39" fmla="*/ 31730 h 634"/>
              <a:gd name="T40" fmla="*/ 105560 w 619"/>
              <a:gd name="T41" fmla="*/ 37138 h 634"/>
              <a:gd name="T42" fmla="*/ 105560 w 619"/>
              <a:gd name="T43" fmla="*/ 106007 h 634"/>
              <a:gd name="T44" fmla="*/ 47394 w 619"/>
              <a:gd name="T45" fmla="*/ 106007 h 634"/>
              <a:gd name="T46" fmla="*/ 42368 w 619"/>
              <a:gd name="T47" fmla="*/ 116824 h 634"/>
              <a:gd name="T48" fmla="*/ 47394 w 619"/>
              <a:gd name="T49" fmla="*/ 121872 h 634"/>
              <a:gd name="T50" fmla="*/ 110945 w 619"/>
              <a:gd name="T51" fmla="*/ 121872 h 634"/>
              <a:gd name="T52" fmla="*/ 116331 w 619"/>
              <a:gd name="T53" fmla="*/ 116824 h 634"/>
              <a:gd name="T54" fmla="*/ 116331 w 619"/>
              <a:gd name="T55" fmla="*/ 37138 h 634"/>
              <a:gd name="T56" fmla="*/ 110945 w 619"/>
              <a:gd name="T57" fmla="*/ 31730 h 634"/>
              <a:gd name="T58" fmla="*/ 153313 w 619"/>
              <a:gd name="T59" fmla="*/ 164419 h 634"/>
              <a:gd name="T60" fmla="*/ 153313 w 619"/>
              <a:gd name="T61" fmla="*/ 164419 h 634"/>
              <a:gd name="T62" fmla="*/ 163725 w 619"/>
              <a:gd name="T63" fmla="*/ 175236 h 634"/>
              <a:gd name="T64" fmla="*/ 169111 w 619"/>
              <a:gd name="T65" fmla="*/ 164419 h 634"/>
              <a:gd name="T66" fmla="*/ 163725 w 619"/>
              <a:gd name="T67" fmla="*/ 153962 h 634"/>
              <a:gd name="T68" fmla="*/ 153313 w 619"/>
              <a:gd name="T69" fmla="*/ 164419 h 634"/>
              <a:gd name="T70" fmla="*/ 153313 w 619"/>
              <a:gd name="T71" fmla="*/ 58412 h 634"/>
              <a:gd name="T72" fmla="*/ 153313 w 619"/>
              <a:gd name="T73" fmla="*/ 58412 h 634"/>
              <a:gd name="T74" fmla="*/ 163725 w 619"/>
              <a:gd name="T75" fmla="*/ 69229 h 634"/>
              <a:gd name="T76" fmla="*/ 174497 w 619"/>
              <a:gd name="T77" fmla="*/ 58412 h 634"/>
              <a:gd name="T78" fmla="*/ 163725 w 619"/>
              <a:gd name="T79" fmla="*/ 53003 h 634"/>
              <a:gd name="T80" fmla="*/ 153313 w 619"/>
              <a:gd name="T81" fmla="*/ 58412 h 634"/>
              <a:gd name="T82" fmla="*/ 110945 w 619"/>
              <a:gd name="T83" fmla="*/ 0 h 634"/>
              <a:gd name="T84" fmla="*/ 110945 w 619"/>
              <a:gd name="T85" fmla="*/ 0 h 634"/>
              <a:gd name="T86" fmla="*/ 0 w 619"/>
              <a:gd name="T87" fmla="*/ 116824 h 634"/>
              <a:gd name="T88" fmla="*/ 110945 w 619"/>
              <a:gd name="T89" fmla="*/ 228239 h 634"/>
              <a:gd name="T90" fmla="*/ 221891 w 619"/>
              <a:gd name="T91" fmla="*/ 116824 h 634"/>
              <a:gd name="T92" fmla="*/ 110945 w 619"/>
              <a:gd name="T93" fmla="*/ 0 h 634"/>
              <a:gd name="T94" fmla="*/ 110945 w 619"/>
              <a:gd name="T95" fmla="*/ 212374 h 634"/>
              <a:gd name="T96" fmla="*/ 110945 w 619"/>
              <a:gd name="T97" fmla="*/ 212374 h 634"/>
              <a:gd name="T98" fmla="*/ 10412 w 619"/>
              <a:gd name="T99" fmla="*/ 116824 h 634"/>
              <a:gd name="T100" fmla="*/ 110945 w 619"/>
              <a:gd name="T101" fmla="*/ 15865 h 634"/>
              <a:gd name="T102" fmla="*/ 211479 w 619"/>
              <a:gd name="T103" fmla="*/ 116824 h 634"/>
              <a:gd name="T104" fmla="*/ 110945 w 619"/>
              <a:gd name="T105" fmla="*/ 212374 h 634"/>
              <a:gd name="T106" fmla="*/ 179523 w 619"/>
              <a:gd name="T107" fmla="*/ 106007 h 634"/>
              <a:gd name="T108" fmla="*/ 179523 w 619"/>
              <a:gd name="T109" fmla="*/ 106007 h 634"/>
              <a:gd name="T110" fmla="*/ 179523 w 619"/>
              <a:gd name="T111" fmla="*/ 121872 h 634"/>
              <a:gd name="T112" fmla="*/ 195681 w 619"/>
              <a:gd name="T113" fmla="*/ 121872 h 634"/>
              <a:gd name="T114" fmla="*/ 195681 w 619"/>
              <a:gd name="T115" fmla="*/ 106007 h 634"/>
              <a:gd name="T116" fmla="*/ 179523 w 619"/>
              <a:gd name="T117" fmla="*/ 106007 h 63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19" h="634">
                <a:moveTo>
                  <a:pt x="294" y="559"/>
                </a:moveTo>
                <a:lnTo>
                  <a:pt x="294" y="559"/>
                </a:lnTo>
                <a:cubicBezTo>
                  <a:pt x="324" y="559"/>
                  <a:pt x="324" y="559"/>
                  <a:pt x="324" y="559"/>
                </a:cubicBezTo>
                <a:cubicBezTo>
                  <a:pt x="324" y="515"/>
                  <a:pt x="324" y="515"/>
                  <a:pt x="324" y="515"/>
                </a:cubicBezTo>
                <a:cubicBezTo>
                  <a:pt x="294" y="515"/>
                  <a:pt x="294" y="515"/>
                  <a:pt x="294" y="515"/>
                </a:cubicBezTo>
                <a:lnTo>
                  <a:pt x="294" y="559"/>
                </a:lnTo>
                <a:close/>
                <a:moveTo>
                  <a:pt x="132" y="456"/>
                </a:moveTo>
                <a:lnTo>
                  <a:pt x="132" y="456"/>
                </a:lnTo>
                <a:cubicBezTo>
                  <a:pt x="147" y="486"/>
                  <a:pt x="147" y="486"/>
                  <a:pt x="147" y="486"/>
                </a:cubicBezTo>
                <a:cubicBezTo>
                  <a:pt x="177" y="456"/>
                  <a:pt x="177" y="456"/>
                  <a:pt x="177" y="456"/>
                </a:cubicBezTo>
                <a:cubicBezTo>
                  <a:pt x="147" y="427"/>
                  <a:pt x="147" y="427"/>
                  <a:pt x="147" y="427"/>
                </a:cubicBezTo>
                <a:lnTo>
                  <a:pt x="132" y="456"/>
                </a:lnTo>
                <a:close/>
                <a:moveTo>
                  <a:pt x="191" y="162"/>
                </a:moveTo>
                <a:lnTo>
                  <a:pt x="191" y="162"/>
                </a:lnTo>
                <a:cubicBezTo>
                  <a:pt x="162" y="147"/>
                  <a:pt x="162" y="147"/>
                  <a:pt x="162" y="147"/>
                </a:cubicBezTo>
                <a:cubicBezTo>
                  <a:pt x="132" y="162"/>
                  <a:pt x="132" y="162"/>
                  <a:pt x="132" y="162"/>
                </a:cubicBezTo>
                <a:cubicBezTo>
                  <a:pt x="162" y="192"/>
                  <a:pt x="162" y="192"/>
                  <a:pt x="162" y="192"/>
                </a:cubicBezTo>
                <a:lnTo>
                  <a:pt x="191" y="162"/>
                </a:lnTo>
                <a:close/>
                <a:moveTo>
                  <a:pt x="309" y="88"/>
                </a:moveTo>
                <a:lnTo>
                  <a:pt x="309" y="88"/>
                </a:lnTo>
                <a:cubicBezTo>
                  <a:pt x="294" y="88"/>
                  <a:pt x="294" y="88"/>
                  <a:pt x="294" y="103"/>
                </a:cubicBezTo>
                <a:cubicBezTo>
                  <a:pt x="294" y="294"/>
                  <a:pt x="294" y="294"/>
                  <a:pt x="294" y="294"/>
                </a:cubicBezTo>
                <a:cubicBezTo>
                  <a:pt x="132" y="294"/>
                  <a:pt x="132" y="294"/>
                  <a:pt x="132" y="294"/>
                </a:cubicBezTo>
                <a:cubicBezTo>
                  <a:pt x="118" y="294"/>
                  <a:pt x="118" y="309"/>
                  <a:pt x="118" y="324"/>
                </a:cubicBezTo>
                <a:cubicBezTo>
                  <a:pt x="118" y="324"/>
                  <a:pt x="118" y="338"/>
                  <a:pt x="132" y="338"/>
                </a:cubicBezTo>
                <a:cubicBezTo>
                  <a:pt x="309" y="338"/>
                  <a:pt x="309" y="338"/>
                  <a:pt x="309" y="338"/>
                </a:cubicBezTo>
                <a:cubicBezTo>
                  <a:pt x="324" y="338"/>
                  <a:pt x="324" y="324"/>
                  <a:pt x="324" y="324"/>
                </a:cubicBezTo>
                <a:cubicBezTo>
                  <a:pt x="324" y="103"/>
                  <a:pt x="324" y="103"/>
                  <a:pt x="324" y="103"/>
                </a:cubicBezTo>
                <a:cubicBezTo>
                  <a:pt x="324" y="88"/>
                  <a:pt x="324" y="88"/>
                  <a:pt x="309" y="88"/>
                </a:cubicBezTo>
                <a:close/>
                <a:moveTo>
                  <a:pt x="427" y="456"/>
                </a:moveTo>
                <a:lnTo>
                  <a:pt x="427" y="456"/>
                </a:lnTo>
                <a:cubicBezTo>
                  <a:pt x="456" y="486"/>
                  <a:pt x="456" y="486"/>
                  <a:pt x="456" y="486"/>
                </a:cubicBezTo>
                <a:cubicBezTo>
                  <a:pt x="471" y="456"/>
                  <a:pt x="471" y="456"/>
                  <a:pt x="471" y="456"/>
                </a:cubicBezTo>
                <a:cubicBezTo>
                  <a:pt x="456" y="427"/>
                  <a:pt x="456" y="427"/>
                  <a:pt x="456" y="427"/>
                </a:cubicBezTo>
                <a:lnTo>
                  <a:pt x="427" y="456"/>
                </a:lnTo>
                <a:close/>
                <a:moveTo>
                  <a:pt x="427" y="162"/>
                </a:moveTo>
                <a:lnTo>
                  <a:pt x="427" y="162"/>
                </a:lnTo>
                <a:cubicBezTo>
                  <a:pt x="456" y="192"/>
                  <a:pt x="456" y="192"/>
                  <a:pt x="456" y="192"/>
                </a:cubicBezTo>
                <a:cubicBezTo>
                  <a:pt x="486" y="162"/>
                  <a:pt x="486" y="162"/>
                  <a:pt x="486" y="162"/>
                </a:cubicBezTo>
                <a:cubicBezTo>
                  <a:pt x="456" y="147"/>
                  <a:pt x="456" y="147"/>
                  <a:pt x="456" y="147"/>
                </a:cubicBezTo>
                <a:lnTo>
                  <a:pt x="427" y="162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7"/>
                  <a:pt x="0" y="324"/>
                </a:cubicBezTo>
                <a:cubicBezTo>
                  <a:pt x="0" y="486"/>
                  <a:pt x="132" y="633"/>
                  <a:pt x="309" y="633"/>
                </a:cubicBezTo>
                <a:cubicBezTo>
                  <a:pt x="486" y="633"/>
                  <a:pt x="618" y="486"/>
                  <a:pt x="618" y="324"/>
                </a:cubicBezTo>
                <a:cubicBezTo>
                  <a:pt x="618" y="147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1"/>
                  <a:pt x="29" y="324"/>
                </a:cubicBezTo>
                <a:cubicBezTo>
                  <a:pt x="29" y="162"/>
                  <a:pt x="162" y="44"/>
                  <a:pt x="309" y="44"/>
                </a:cubicBezTo>
                <a:cubicBezTo>
                  <a:pt x="456" y="44"/>
                  <a:pt x="589" y="162"/>
                  <a:pt x="589" y="324"/>
                </a:cubicBezTo>
                <a:cubicBezTo>
                  <a:pt x="589" y="471"/>
                  <a:pt x="456" y="589"/>
                  <a:pt x="309" y="589"/>
                </a:cubicBezTo>
                <a:close/>
                <a:moveTo>
                  <a:pt x="500" y="294"/>
                </a:moveTo>
                <a:lnTo>
                  <a:pt x="500" y="294"/>
                </a:lnTo>
                <a:cubicBezTo>
                  <a:pt x="500" y="338"/>
                  <a:pt x="500" y="338"/>
                  <a:pt x="500" y="338"/>
                </a:cubicBezTo>
                <a:cubicBezTo>
                  <a:pt x="545" y="338"/>
                  <a:pt x="545" y="338"/>
                  <a:pt x="545" y="338"/>
                </a:cubicBezTo>
                <a:cubicBezTo>
                  <a:pt x="545" y="294"/>
                  <a:pt x="545" y="294"/>
                  <a:pt x="545" y="294"/>
                </a:cubicBezTo>
                <a:lnTo>
                  <a:pt x="500" y="294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71" name="Freeform 166">
            <a:extLst>
              <a:ext uri="{FF2B5EF4-FFF2-40B4-BE49-F238E27FC236}">
                <a16:creationId xmlns:a16="http://schemas.microsoft.com/office/drawing/2014/main" id="{D2943742-EC67-9046-AA11-5F890EE3B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5796" y="5495437"/>
            <a:ext cx="544100" cy="544119"/>
          </a:xfrm>
          <a:custGeom>
            <a:avLst/>
            <a:gdLst>
              <a:gd name="T0" fmla="*/ 16226 w 634"/>
              <a:gd name="T1" fmla="*/ 37138 h 634"/>
              <a:gd name="T2" fmla="*/ 16226 w 634"/>
              <a:gd name="T3" fmla="*/ 37138 h 634"/>
              <a:gd name="T4" fmla="*/ 37138 w 634"/>
              <a:gd name="T5" fmla="*/ 15865 h 634"/>
              <a:gd name="T6" fmla="*/ 53364 w 634"/>
              <a:gd name="T7" fmla="*/ 15865 h 634"/>
              <a:gd name="T8" fmla="*/ 53364 w 634"/>
              <a:gd name="T9" fmla="*/ 0 h 634"/>
              <a:gd name="T10" fmla="*/ 37138 w 634"/>
              <a:gd name="T11" fmla="*/ 0 h 634"/>
              <a:gd name="T12" fmla="*/ 0 w 634"/>
              <a:gd name="T13" fmla="*/ 37138 h 634"/>
              <a:gd name="T14" fmla="*/ 0 w 634"/>
              <a:gd name="T15" fmla="*/ 53003 h 634"/>
              <a:gd name="T16" fmla="*/ 16226 w 634"/>
              <a:gd name="T17" fmla="*/ 53003 h 634"/>
              <a:gd name="T18" fmla="*/ 16226 w 634"/>
              <a:gd name="T19" fmla="*/ 37138 h 634"/>
              <a:gd name="T20" fmla="*/ 164779 w 634"/>
              <a:gd name="T21" fmla="*/ 106007 h 634"/>
              <a:gd name="T22" fmla="*/ 164779 w 634"/>
              <a:gd name="T23" fmla="*/ 106007 h 634"/>
              <a:gd name="T24" fmla="*/ 122232 w 634"/>
              <a:gd name="T25" fmla="*/ 106007 h 634"/>
              <a:gd name="T26" fmla="*/ 122232 w 634"/>
              <a:gd name="T27" fmla="*/ 58412 h 634"/>
              <a:gd name="T28" fmla="*/ 116824 w 634"/>
              <a:gd name="T29" fmla="*/ 53003 h 634"/>
              <a:gd name="T30" fmla="*/ 106368 w 634"/>
              <a:gd name="T31" fmla="*/ 58412 h 634"/>
              <a:gd name="T32" fmla="*/ 106368 w 634"/>
              <a:gd name="T33" fmla="*/ 116824 h 634"/>
              <a:gd name="T34" fmla="*/ 116824 w 634"/>
              <a:gd name="T35" fmla="*/ 121872 h 634"/>
              <a:gd name="T36" fmla="*/ 164779 w 634"/>
              <a:gd name="T37" fmla="*/ 121872 h 634"/>
              <a:gd name="T38" fmla="*/ 169827 w 634"/>
              <a:gd name="T39" fmla="*/ 116824 h 634"/>
              <a:gd name="T40" fmla="*/ 164779 w 634"/>
              <a:gd name="T41" fmla="*/ 106007 h 634"/>
              <a:gd name="T42" fmla="*/ 212374 w 634"/>
              <a:gd name="T43" fmla="*/ 116824 h 634"/>
              <a:gd name="T44" fmla="*/ 212374 w 634"/>
              <a:gd name="T45" fmla="*/ 116824 h 634"/>
              <a:gd name="T46" fmla="*/ 116824 w 634"/>
              <a:gd name="T47" fmla="*/ 15865 h 634"/>
              <a:gd name="T48" fmla="*/ 16226 w 634"/>
              <a:gd name="T49" fmla="*/ 116824 h 634"/>
              <a:gd name="T50" fmla="*/ 69229 w 634"/>
              <a:gd name="T51" fmla="*/ 201557 h 634"/>
              <a:gd name="T52" fmla="*/ 42547 w 634"/>
              <a:gd name="T53" fmla="*/ 228239 h 634"/>
              <a:gd name="T54" fmla="*/ 63821 w 634"/>
              <a:gd name="T55" fmla="*/ 228239 h 634"/>
              <a:gd name="T56" fmla="*/ 85094 w 634"/>
              <a:gd name="T57" fmla="*/ 206966 h 634"/>
              <a:gd name="T58" fmla="*/ 116824 w 634"/>
              <a:gd name="T59" fmla="*/ 212374 h 634"/>
              <a:gd name="T60" fmla="*/ 143506 w 634"/>
              <a:gd name="T61" fmla="*/ 206966 h 634"/>
              <a:gd name="T62" fmla="*/ 164779 w 634"/>
              <a:gd name="T63" fmla="*/ 228239 h 634"/>
              <a:gd name="T64" fmla="*/ 186053 w 634"/>
              <a:gd name="T65" fmla="*/ 228239 h 634"/>
              <a:gd name="T66" fmla="*/ 164779 w 634"/>
              <a:gd name="T67" fmla="*/ 201557 h 634"/>
              <a:gd name="T68" fmla="*/ 212374 w 634"/>
              <a:gd name="T69" fmla="*/ 116824 h 634"/>
              <a:gd name="T70" fmla="*/ 116824 w 634"/>
              <a:gd name="T71" fmla="*/ 201557 h 634"/>
              <a:gd name="T72" fmla="*/ 116824 w 634"/>
              <a:gd name="T73" fmla="*/ 201557 h 634"/>
              <a:gd name="T74" fmla="*/ 32091 w 634"/>
              <a:gd name="T75" fmla="*/ 116824 h 634"/>
              <a:gd name="T76" fmla="*/ 116824 w 634"/>
              <a:gd name="T77" fmla="*/ 31730 h 634"/>
              <a:gd name="T78" fmla="*/ 201918 w 634"/>
              <a:gd name="T79" fmla="*/ 116824 h 634"/>
              <a:gd name="T80" fmla="*/ 116824 w 634"/>
              <a:gd name="T81" fmla="*/ 201557 h 634"/>
              <a:gd name="T82" fmla="*/ 191101 w 634"/>
              <a:gd name="T83" fmla="*/ 0 h 634"/>
              <a:gd name="T84" fmla="*/ 191101 w 634"/>
              <a:gd name="T85" fmla="*/ 0 h 634"/>
              <a:gd name="T86" fmla="*/ 180644 w 634"/>
              <a:gd name="T87" fmla="*/ 0 h 634"/>
              <a:gd name="T88" fmla="*/ 180644 w 634"/>
              <a:gd name="T89" fmla="*/ 15865 h 634"/>
              <a:gd name="T90" fmla="*/ 191101 w 634"/>
              <a:gd name="T91" fmla="*/ 15865 h 634"/>
              <a:gd name="T92" fmla="*/ 212374 w 634"/>
              <a:gd name="T93" fmla="*/ 37138 h 634"/>
              <a:gd name="T94" fmla="*/ 212374 w 634"/>
              <a:gd name="T95" fmla="*/ 53003 h 634"/>
              <a:gd name="T96" fmla="*/ 228239 w 634"/>
              <a:gd name="T97" fmla="*/ 53003 h 634"/>
              <a:gd name="T98" fmla="*/ 228239 w 634"/>
              <a:gd name="T99" fmla="*/ 37138 h 634"/>
              <a:gd name="T100" fmla="*/ 191101 w 634"/>
              <a:gd name="T101" fmla="*/ 0 h 63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34" h="634">
                <a:moveTo>
                  <a:pt x="45" y="103"/>
                </a:moveTo>
                <a:lnTo>
                  <a:pt x="45" y="103"/>
                </a:lnTo>
                <a:cubicBezTo>
                  <a:pt x="45" y="74"/>
                  <a:pt x="74" y="44"/>
                  <a:pt x="103" y="44"/>
                </a:cubicBezTo>
                <a:cubicBezTo>
                  <a:pt x="148" y="44"/>
                  <a:pt x="148" y="44"/>
                  <a:pt x="148" y="44"/>
                </a:cubicBezTo>
                <a:cubicBezTo>
                  <a:pt x="148" y="0"/>
                  <a:pt x="148" y="0"/>
                  <a:pt x="148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45" y="0"/>
                  <a:pt x="0" y="44"/>
                  <a:pt x="0" y="103"/>
                </a:cubicBezTo>
                <a:cubicBezTo>
                  <a:pt x="0" y="147"/>
                  <a:pt x="0" y="147"/>
                  <a:pt x="0" y="147"/>
                </a:cubicBezTo>
                <a:cubicBezTo>
                  <a:pt x="30" y="147"/>
                  <a:pt x="45" y="147"/>
                  <a:pt x="45" y="147"/>
                </a:cubicBezTo>
                <a:lnTo>
                  <a:pt x="45" y="103"/>
                </a:lnTo>
                <a:close/>
                <a:moveTo>
                  <a:pt x="457" y="294"/>
                </a:moveTo>
                <a:lnTo>
                  <a:pt x="457" y="294"/>
                </a:lnTo>
                <a:cubicBezTo>
                  <a:pt x="339" y="294"/>
                  <a:pt x="339" y="294"/>
                  <a:pt x="339" y="294"/>
                </a:cubicBezTo>
                <a:cubicBezTo>
                  <a:pt x="339" y="162"/>
                  <a:pt x="339" y="162"/>
                  <a:pt x="339" y="162"/>
                </a:cubicBezTo>
                <a:cubicBezTo>
                  <a:pt x="339" y="147"/>
                  <a:pt x="324" y="147"/>
                  <a:pt x="324" y="147"/>
                </a:cubicBezTo>
                <a:cubicBezTo>
                  <a:pt x="310" y="147"/>
                  <a:pt x="295" y="147"/>
                  <a:pt x="295" y="162"/>
                </a:cubicBezTo>
                <a:cubicBezTo>
                  <a:pt x="295" y="324"/>
                  <a:pt x="295" y="324"/>
                  <a:pt x="295" y="324"/>
                </a:cubicBezTo>
                <a:cubicBezTo>
                  <a:pt x="295" y="324"/>
                  <a:pt x="310" y="338"/>
                  <a:pt x="324" y="338"/>
                </a:cubicBezTo>
                <a:cubicBezTo>
                  <a:pt x="457" y="338"/>
                  <a:pt x="457" y="338"/>
                  <a:pt x="457" y="338"/>
                </a:cubicBezTo>
                <a:cubicBezTo>
                  <a:pt x="471" y="338"/>
                  <a:pt x="471" y="324"/>
                  <a:pt x="471" y="324"/>
                </a:cubicBezTo>
                <a:cubicBezTo>
                  <a:pt x="471" y="309"/>
                  <a:pt x="471" y="294"/>
                  <a:pt x="457" y="294"/>
                </a:cubicBezTo>
                <a:close/>
                <a:moveTo>
                  <a:pt x="589" y="324"/>
                </a:moveTo>
                <a:lnTo>
                  <a:pt x="589" y="324"/>
                </a:lnTo>
                <a:cubicBezTo>
                  <a:pt x="589" y="162"/>
                  <a:pt x="471" y="44"/>
                  <a:pt x="324" y="44"/>
                </a:cubicBezTo>
                <a:cubicBezTo>
                  <a:pt x="162" y="44"/>
                  <a:pt x="45" y="162"/>
                  <a:pt x="45" y="324"/>
                </a:cubicBezTo>
                <a:cubicBezTo>
                  <a:pt x="45" y="427"/>
                  <a:pt x="103" y="515"/>
                  <a:pt x="192" y="559"/>
                </a:cubicBezTo>
                <a:cubicBezTo>
                  <a:pt x="118" y="633"/>
                  <a:pt x="118" y="633"/>
                  <a:pt x="118" y="633"/>
                </a:cubicBezTo>
                <a:cubicBezTo>
                  <a:pt x="177" y="633"/>
                  <a:pt x="177" y="633"/>
                  <a:pt x="177" y="633"/>
                </a:cubicBezTo>
                <a:cubicBezTo>
                  <a:pt x="236" y="574"/>
                  <a:pt x="236" y="574"/>
                  <a:pt x="236" y="574"/>
                </a:cubicBezTo>
                <a:cubicBezTo>
                  <a:pt x="265" y="589"/>
                  <a:pt x="295" y="589"/>
                  <a:pt x="324" y="589"/>
                </a:cubicBezTo>
                <a:cubicBezTo>
                  <a:pt x="354" y="589"/>
                  <a:pt x="383" y="589"/>
                  <a:pt x="398" y="574"/>
                </a:cubicBezTo>
                <a:cubicBezTo>
                  <a:pt x="457" y="633"/>
                  <a:pt x="457" y="633"/>
                  <a:pt x="457" y="633"/>
                </a:cubicBezTo>
                <a:cubicBezTo>
                  <a:pt x="516" y="633"/>
                  <a:pt x="516" y="633"/>
                  <a:pt x="516" y="633"/>
                </a:cubicBezTo>
                <a:cubicBezTo>
                  <a:pt x="457" y="559"/>
                  <a:pt x="457" y="559"/>
                  <a:pt x="457" y="559"/>
                </a:cubicBezTo>
                <a:cubicBezTo>
                  <a:pt x="530" y="515"/>
                  <a:pt x="589" y="427"/>
                  <a:pt x="589" y="324"/>
                </a:cubicBezTo>
                <a:close/>
                <a:moveTo>
                  <a:pt x="324" y="559"/>
                </a:moveTo>
                <a:lnTo>
                  <a:pt x="324" y="559"/>
                </a:lnTo>
                <a:cubicBezTo>
                  <a:pt x="192" y="559"/>
                  <a:pt x="89" y="456"/>
                  <a:pt x="89" y="324"/>
                </a:cubicBezTo>
                <a:cubicBezTo>
                  <a:pt x="89" y="192"/>
                  <a:pt x="192" y="88"/>
                  <a:pt x="324" y="88"/>
                </a:cubicBezTo>
                <a:cubicBezTo>
                  <a:pt x="457" y="88"/>
                  <a:pt x="560" y="192"/>
                  <a:pt x="560" y="324"/>
                </a:cubicBezTo>
                <a:cubicBezTo>
                  <a:pt x="560" y="456"/>
                  <a:pt x="457" y="559"/>
                  <a:pt x="324" y="559"/>
                </a:cubicBezTo>
                <a:close/>
                <a:moveTo>
                  <a:pt x="530" y="0"/>
                </a:moveTo>
                <a:lnTo>
                  <a:pt x="530" y="0"/>
                </a:lnTo>
                <a:cubicBezTo>
                  <a:pt x="501" y="0"/>
                  <a:pt x="501" y="0"/>
                  <a:pt x="501" y="0"/>
                </a:cubicBezTo>
                <a:cubicBezTo>
                  <a:pt x="501" y="44"/>
                  <a:pt x="501" y="44"/>
                  <a:pt x="501" y="44"/>
                </a:cubicBezTo>
                <a:cubicBezTo>
                  <a:pt x="530" y="44"/>
                  <a:pt x="530" y="44"/>
                  <a:pt x="530" y="44"/>
                </a:cubicBezTo>
                <a:cubicBezTo>
                  <a:pt x="575" y="44"/>
                  <a:pt x="589" y="74"/>
                  <a:pt x="589" y="103"/>
                </a:cubicBezTo>
                <a:cubicBezTo>
                  <a:pt x="589" y="147"/>
                  <a:pt x="589" y="147"/>
                  <a:pt x="589" y="147"/>
                </a:cubicBezTo>
                <a:cubicBezTo>
                  <a:pt x="604" y="147"/>
                  <a:pt x="604" y="147"/>
                  <a:pt x="633" y="147"/>
                </a:cubicBezTo>
                <a:cubicBezTo>
                  <a:pt x="633" y="103"/>
                  <a:pt x="633" y="103"/>
                  <a:pt x="633" y="103"/>
                </a:cubicBezTo>
                <a:cubicBezTo>
                  <a:pt x="633" y="44"/>
                  <a:pt x="589" y="0"/>
                  <a:pt x="530" y="0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72" name="Freeform 167">
            <a:extLst>
              <a:ext uri="{FF2B5EF4-FFF2-40B4-BE49-F238E27FC236}">
                <a16:creationId xmlns:a16="http://schemas.microsoft.com/office/drawing/2014/main" id="{318A7B27-4ECA-D04D-A7CD-678234FF7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0683" y="5495437"/>
            <a:ext cx="506314" cy="544119"/>
          </a:xfrm>
          <a:custGeom>
            <a:avLst/>
            <a:gdLst>
              <a:gd name="T0" fmla="*/ 169819 w 590"/>
              <a:gd name="T1" fmla="*/ 201557 h 634"/>
              <a:gd name="T2" fmla="*/ 169819 w 590"/>
              <a:gd name="T3" fmla="*/ 159371 h 634"/>
              <a:gd name="T4" fmla="*/ 143499 w 590"/>
              <a:gd name="T5" fmla="*/ 185692 h 634"/>
              <a:gd name="T6" fmla="*/ 159363 w 590"/>
              <a:gd name="T7" fmla="*/ 169827 h 634"/>
              <a:gd name="T8" fmla="*/ 159363 w 590"/>
              <a:gd name="T9" fmla="*/ 185692 h 634"/>
              <a:gd name="T10" fmla="*/ 159363 w 590"/>
              <a:gd name="T11" fmla="*/ 143145 h 634"/>
              <a:gd name="T12" fmla="*/ 186044 w 590"/>
              <a:gd name="T13" fmla="*/ 116824 h 634"/>
              <a:gd name="T14" fmla="*/ 143499 w 590"/>
              <a:gd name="T15" fmla="*/ 116824 h 634"/>
              <a:gd name="T16" fmla="*/ 159363 w 590"/>
              <a:gd name="T17" fmla="*/ 116824 h 634"/>
              <a:gd name="T18" fmla="*/ 169819 w 590"/>
              <a:gd name="T19" fmla="*/ 127280 h 634"/>
              <a:gd name="T20" fmla="*/ 186044 w 590"/>
              <a:gd name="T21" fmla="*/ 15865 h 634"/>
              <a:gd name="T22" fmla="*/ 159363 w 590"/>
              <a:gd name="T23" fmla="*/ 10456 h 634"/>
              <a:gd name="T24" fmla="*/ 143499 w 590"/>
              <a:gd name="T25" fmla="*/ 15865 h 634"/>
              <a:gd name="T26" fmla="*/ 63818 w 590"/>
              <a:gd name="T27" fmla="*/ 0 h 634"/>
              <a:gd name="T28" fmla="*/ 32089 w 590"/>
              <a:gd name="T29" fmla="*/ 15865 h 634"/>
              <a:gd name="T30" fmla="*/ 32089 w 590"/>
              <a:gd name="T31" fmla="*/ 228239 h 634"/>
              <a:gd name="T32" fmla="*/ 212364 w 590"/>
              <a:gd name="T33" fmla="*/ 42547 h 634"/>
              <a:gd name="T34" fmla="*/ 201908 w 590"/>
              <a:gd name="T35" fmla="*/ 201557 h 634"/>
              <a:gd name="T36" fmla="*/ 15864 w 590"/>
              <a:gd name="T37" fmla="*/ 201557 h 634"/>
              <a:gd name="T38" fmla="*/ 201908 w 590"/>
              <a:gd name="T39" fmla="*/ 201557 h 634"/>
              <a:gd name="T40" fmla="*/ 15864 w 590"/>
              <a:gd name="T41" fmla="*/ 58412 h 634"/>
              <a:gd name="T42" fmla="*/ 58409 w 590"/>
              <a:gd name="T43" fmla="*/ 31730 h 634"/>
              <a:gd name="T44" fmla="*/ 74634 w 590"/>
              <a:gd name="T45" fmla="*/ 37138 h 634"/>
              <a:gd name="T46" fmla="*/ 143499 w 590"/>
              <a:gd name="T47" fmla="*/ 37138 h 634"/>
              <a:gd name="T48" fmla="*/ 159363 w 590"/>
              <a:gd name="T49" fmla="*/ 31730 h 634"/>
              <a:gd name="T50" fmla="*/ 201908 w 590"/>
              <a:gd name="T51" fmla="*/ 58412 h 634"/>
              <a:gd name="T52" fmla="*/ 58409 w 590"/>
              <a:gd name="T53" fmla="*/ 143145 h 634"/>
              <a:gd name="T54" fmla="*/ 58409 w 590"/>
              <a:gd name="T55" fmla="*/ 100959 h 634"/>
              <a:gd name="T56" fmla="*/ 32089 w 590"/>
              <a:gd name="T57" fmla="*/ 127280 h 634"/>
              <a:gd name="T58" fmla="*/ 42545 w 590"/>
              <a:gd name="T59" fmla="*/ 116824 h 634"/>
              <a:gd name="T60" fmla="*/ 42545 w 590"/>
              <a:gd name="T61" fmla="*/ 127280 h 634"/>
              <a:gd name="T62" fmla="*/ 100954 w 590"/>
              <a:gd name="T63" fmla="*/ 143145 h 634"/>
              <a:gd name="T64" fmla="*/ 127635 w 590"/>
              <a:gd name="T65" fmla="*/ 116824 h 634"/>
              <a:gd name="T66" fmla="*/ 85090 w 590"/>
              <a:gd name="T67" fmla="*/ 116824 h 634"/>
              <a:gd name="T68" fmla="*/ 100954 w 590"/>
              <a:gd name="T69" fmla="*/ 116824 h 634"/>
              <a:gd name="T70" fmla="*/ 116818 w 590"/>
              <a:gd name="T71" fmla="*/ 127280 h 634"/>
              <a:gd name="T72" fmla="*/ 42545 w 590"/>
              <a:gd name="T73" fmla="*/ 201557 h 634"/>
              <a:gd name="T74" fmla="*/ 74634 w 590"/>
              <a:gd name="T75" fmla="*/ 185692 h 634"/>
              <a:gd name="T76" fmla="*/ 42545 w 590"/>
              <a:gd name="T77" fmla="*/ 159371 h 634"/>
              <a:gd name="T78" fmla="*/ 42545 w 590"/>
              <a:gd name="T79" fmla="*/ 201557 h 634"/>
              <a:gd name="T80" fmla="*/ 58409 w 590"/>
              <a:gd name="T81" fmla="*/ 169827 h 634"/>
              <a:gd name="T82" fmla="*/ 42545 w 590"/>
              <a:gd name="T83" fmla="*/ 169827 h 634"/>
              <a:gd name="T84" fmla="*/ 116818 w 590"/>
              <a:gd name="T85" fmla="*/ 201557 h 634"/>
              <a:gd name="T86" fmla="*/ 116818 w 590"/>
              <a:gd name="T87" fmla="*/ 159371 h 634"/>
              <a:gd name="T88" fmla="*/ 85090 w 590"/>
              <a:gd name="T89" fmla="*/ 185692 h 634"/>
              <a:gd name="T90" fmla="*/ 100954 w 590"/>
              <a:gd name="T91" fmla="*/ 169827 h 634"/>
              <a:gd name="T92" fmla="*/ 100954 w 590"/>
              <a:gd name="T93" fmla="*/ 185692 h 63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90" h="634">
                <a:moveTo>
                  <a:pt x="442" y="559"/>
                </a:moveTo>
                <a:lnTo>
                  <a:pt x="442" y="559"/>
                </a:lnTo>
                <a:cubicBezTo>
                  <a:pt x="471" y="559"/>
                  <a:pt x="471" y="559"/>
                  <a:pt x="471" y="559"/>
                </a:cubicBezTo>
                <a:cubicBezTo>
                  <a:pt x="501" y="559"/>
                  <a:pt x="516" y="530"/>
                  <a:pt x="516" y="515"/>
                </a:cubicBezTo>
                <a:cubicBezTo>
                  <a:pt x="516" y="471"/>
                  <a:pt x="516" y="471"/>
                  <a:pt x="516" y="471"/>
                </a:cubicBezTo>
                <a:cubicBezTo>
                  <a:pt x="516" y="456"/>
                  <a:pt x="501" y="442"/>
                  <a:pt x="471" y="442"/>
                </a:cubicBezTo>
                <a:cubicBezTo>
                  <a:pt x="442" y="442"/>
                  <a:pt x="442" y="442"/>
                  <a:pt x="442" y="442"/>
                </a:cubicBezTo>
                <a:cubicBezTo>
                  <a:pt x="412" y="442"/>
                  <a:pt x="398" y="456"/>
                  <a:pt x="398" y="471"/>
                </a:cubicBezTo>
                <a:cubicBezTo>
                  <a:pt x="398" y="515"/>
                  <a:pt x="398" y="515"/>
                  <a:pt x="398" y="515"/>
                </a:cubicBezTo>
                <a:cubicBezTo>
                  <a:pt x="398" y="530"/>
                  <a:pt x="412" y="559"/>
                  <a:pt x="442" y="559"/>
                </a:cubicBezTo>
                <a:close/>
                <a:moveTo>
                  <a:pt x="442" y="471"/>
                </a:moveTo>
                <a:lnTo>
                  <a:pt x="442" y="471"/>
                </a:lnTo>
                <a:cubicBezTo>
                  <a:pt x="471" y="471"/>
                  <a:pt x="471" y="471"/>
                  <a:pt x="471" y="471"/>
                </a:cubicBezTo>
                <a:cubicBezTo>
                  <a:pt x="471" y="515"/>
                  <a:pt x="471" y="515"/>
                  <a:pt x="471" y="515"/>
                </a:cubicBezTo>
                <a:cubicBezTo>
                  <a:pt x="442" y="515"/>
                  <a:pt x="442" y="515"/>
                  <a:pt x="442" y="515"/>
                </a:cubicBezTo>
                <a:lnTo>
                  <a:pt x="442" y="471"/>
                </a:lnTo>
                <a:close/>
                <a:moveTo>
                  <a:pt x="442" y="397"/>
                </a:moveTo>
                <a:lnTo>
                  <a:pt x="442" y="397"/>
                </a:lnTo>
                <a:cubicBezTo>
                  <a:pt x="471" y="397"/>
                  <a:pt x="471" y="397"/>
                  <a:pt x="471" y="397"/>
                </a:cubicBezTo>
                <a:cubicBezTo>
                  <a:pt x="501" y="397"/>
                  <a:pt x="516" y="383"/>
                  <a:pt x="516" y="353"/>
                </a:cubicBezTo>
                <a:cubicBezTo>
                  <a:pt x="516" y="324"/>
                  <a:pt x="516" y="324"/>
                  <a:pt x="516" y="324"/>
                </a:cubicBezTo>
                <a:cubicBezTo>
                  <a:pt x="516" y="294"/>
                  <a:pt x="501" y="280"/>
                  <a:pt x="471" y="280"/>
                </a:cubicBezTo>
                <a:cubicBezTo>
                  <a:pt x="442" y="280"/>
                  <a:pt x="442" y="280"/>
                  <a:pt x="442" y="280"/>
                </a:cubicBezTo>
                <a:cubicBezTo>
                  <a:pt x="412" y="280"/>
                  <a:pt x="398" y="294"/>
                  <a:pt x="398" y="324"/>
                </a:cubicBezTo>
                <a:cubicBezTo>
                  <a:pt x="398" y="353"/>
                  <a:pt x="398" y="353"/>
                  <a:pt x="398" y="353"/>
                </a:cubicBezTo>
                <a:cubicBezTo>
                  <a:pt x="398" y="383"/>
                  <a:pt x="412" y="397"/>
                  <a:pt x="442" y="397"/>
                </a:cubicBezTo>
                <a:close/>
                <a:moveTo>
                  <a:pt x="442" y="324"/>
                </a:moveTo>
                <a:lnTo>
                  <a:pt x="442" y="324"/>
                </a:lnTo>
                <a:cubicBezTo>
                  <a:pt x="471" y="324"/>
                  <a:pt x="471" y="324"/>
                  <a:pt x="471" y="324"/>
                </a:cubicBezTo>
                <a:cubicBezTo>
                  <a:pt x="471" y="353"/>
                  <a:pt x="471" y="353"/>
                  <a:pt x="471" y="353"/>
                </a:cubicBezTo>
                <a:cubicBezTo>
                  <a:pt x="442" y="353"/>
                  <a:pt x="442" y="353"/>
                  <a:pt x="442" y="353"/>
                </a:cubicBezTo>
                <a:lnTo>
                  <a:pt x="442" y="324"/>
                </a:lnTo>
                <a:close/>
                <a:moveTo>
                  <a:pt x="516" y="44"/>
                </a:moveTo>
                <a:lnTo>
                  <a:pt x="516" y="44"/>
                </a:lnTo>
                <a:cubicBezTo>
                  <a:pt x="442" y="44"/>
                  <a:pt x="442" y="44"/>
                  <a:pt x="442" y="44"/>
                </a:cubicBezTo>
                <a:cubicBezTo>
                  <a:pt x="442" y="29"/>
                  <a:pt x="442" y="29"/>
                  <a:pt x="442" y="29"/>
                </a:cubicBezTo>
                <a:cubicBezTo>
                  <a:pt x="442" y="15"/>
                  <a:pt x="427" y="0"/>
                  <a:pt x="412" y="0"/>
                </a:cubicBezTo>
                <a:cubicBezTo>
                  <a:pt x="412" y="0"/>
                  <a:pt x="398" y="15"/>
                  <a:pt x="398" y="29"/>
                </a:cubicBezTo>
                <a:cubicBezTo>
                  <a:pt x="398" y="44"/>
                  <a:pt x="398" y="44"/>
                  <a:pt x="398" y="44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207" y="29"/>
                  <a:pt x="207" y="29"/>
                  <a:pt x="207" y="29"/>
                </a:cubicBezTo>
                <a:cubicBezTo>
                  <a:pt x="207" y="15"/>
                  <a:pt x="192" y="0"/>
                  <a:pt x="177" y="0"/>
                </a:cubicBezTo>
                <a:cubicBezTo>
                  <a:pt x="177" y="0"/>
                  <a:pt x="162" y="15"/>
                  <a:pt x="162" y="29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89" y="44"/>
                  <a:pt x="89" y="44"/>
                  <a:pt x="89" y="44"/>
                </a:cubicBezTo>
                <a:cubicBezTo>
                  <a:pt x="44" y="44"/>
                  <a:pt x="0" y="74"/>
                  <a:pt x="0" y="118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604"/>
                  <a:pt x="44" y="633"/>
                  <a:pt x="89" y="633"/>
                </a:cubicBezTo>
                <a:cubicBezTo>
                  <a:pt x="516" y="633"/>
                  <a:pt x="516" y="633"/>
                  <a:pt x="516" y="633"/>
                </a:cubicBezTo>
                <a:cubicBezTo>
                  <a:pt x="560" y="633"/>
                  <a:pt x="589" y="604"/>
                  <a:pt x="589" y="559"/>
                </a:cubicBezTo>
                <a:cubicBezTo>
                  <a:pt x="589" y="118"/>
                  <a:pt x="589" y="118"/>
                  <a:pt x="589" y="118"/>
                </a:cubicBezTo>
                <a:cubicBezTo>
                  <a:pt x="589" y="74"/>
                  <a:pt x="560" y="44"/>
                  <a:pt x="516" y="44"/>
                </a:cubicBezTo>
                <a:close/>
                <a:moveTo>
                  <a:pt x="560" y="559"/>
                </a:moveTo>
                <a:lnTo>
                  <a:pt x="560" y="559"/>
                </a:lnTo>
                <a:cubicBezTo>
                  <a:pt x="560" y="574"/>
                  <a:pt x="530" y="589"/>
                  <a:pt x="516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4"/>
                  <a:pt x="44" y="559"/>
                </a:cubicBezTo>
                <a:cubicBezTo>
                  <a:pt x="44" y="206"/>
                  <a:pt x="44" y="206"/>
                  <a:pt x="44" y="206"/>
                </a:cubicBezTo>
                <a:cubicBezTo>
                  <a:pt x="560" y="206"/>
                  <a:pt x="560" y="206"/>
                  <a:pt x="560" y="206"/>
                </a:cubicBezTo>
                <a:lnTo>
                  <a:pt x="560" y="559"/>
                </a:lnTo>
                <a:close/>
                <a:moveTo>
                  <a:pt x="560" y="162"/>
                </a:moveTo>
                <a:lnTo>
                  <a:pt x="560" y="162"/>
                </a:lnTo>
                <a:cubicBezTo>
                  <a:pt x="44" y="162"/>
                  <a:pt x="44" y="162"/>
                  <a:pt x="44" y="162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103"/>
                  <a:pt x="59" y="88"/>
                  <a:pt x="89" y="88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62" y="103"/>
                  <a:pt x="162" y="103"/>
                  <a:pt x="162" y="103"/>
                </a:cubicBezTo>
                <a:cubicBezTo>
                  <a:pt x="162" y="118"/>
                  <a:pt x="177" y="118"/>
                  <a:pt x="177" y="118"/>
                </a:cubicBezTo>
                <a:cubicBezTo>
                  <a:pt x="192" y="118"/>
                  <a:pt x="207" y="118"/>
                  <a:pt x="207" y="103"/>
                </a:cubicBezTo>
                <a:cubicBezTo>
                  <a:pt x="207" y="88"/>
                  <a:pt x="207" y="88"/>
                  <a:pt x="207" y="88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398" y="103"/>
                  <a:pt x="398" y="103"/>
                  <a:pt x="398" y="103"/>
                </a:cubicBezTo>
                <a:cubicBezTo>
                  <a:pt x="398" y="118"/>
                  <a:pt x="412" y="118"/>
                  <a:pt x="412" y="118"/>
                </a:cubicBezTo>
                <a:cubicBezTo>
                  <a:pt x="427" y="118"/>
                  <a:pt x="442" y="118"/>
                  <a:pt x="442" y="103"/>
                </a:cubicBezTo>
                <a:cubicBezTo>
                  <a:pt x="442" y="88"/>
                  <a:pt x="442" y="88"/>
                  <a:pt x="442" y="88"/>
                </a:cubicBezTo>
                <a:cubicBezTo>
                  <a:pt x="516" y="88"/>
                  <a:pt x="516" y="88"/>
                  <a:pt x="516" y="88"/>
                </a:cubicBezTo>
                <a:cubicBezTo>
                  <a:pt x="530" y="88"/>
                  <a:pt x="560" y="103"/>
                  <a:pt x="560" y="118"/>
                </a:cubicBezTo>
                <a:lnTo>
                  <a:pt x="560" y="162"/>
                </a:lnTo>
                <a:close/>
                <a:moveTo>
                  <a:pt x="118" y="397"/>
                </a:moveTo>
                <a:lnTo>
                  <a:pt x="118" y="397"/>
                </a:lnTo>
                <a:cubicBezTo>
                  <a:pt x="162" y="397"/>
                  <a:pt x="162" y="397"/>
                  <a:pt x="162" y="397"/>
                </a:cubicBezTo>
                <a:cubicBezTo>
                  <a:pt x="177" y="397"/>
                  <a:pt x="207" y="383"/>
                  <a:pt x="207" y="353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207" y="294"/>
                  <a:pt x="177" y="280"/>
                  <a:pt x="162" y="280"/>
                </a:cubicBezTo>
                <a:cubicBezTo>
                  <a:pt x="118" y="280"/>
                  <a:pt x="118" y="280"/>
                  <a:pt x="118" y="280"/>
                </a:cubicBezTo>
                <a:cubicBezTo>
                  <a:pt x="103" y="280"/>
                  <a:pt x="89" y="294"/>
                  <a:pt x="89" y="324"/>
                </a:cubicBezTo>
                <a:cubicBezTo>
                  <a:pt x="89" y="353"/>
                  <a:pt x="89" y="353"/>
                  <a:pt x="89" y="353"/>
                </a:cubicBezTo>
                <a:cubicBezTo>
                  <a:pt x="89" y="383"/>
                  <a:pt x="103" y="397"/>
                  <a:pt x="118" y="397"/>
                </a:cubicBezTo>
                <a:close/>
                <a:moveTo>
                  <a:pt x="118" y="324"/>
                </a:moveTo>
                <a:lnTo>
                  <a:pt x="118" y="324"/>
                </a:lnTo>
                <a:cubicBezTo>
                  <a:pt x="162" y="324"/>
                  <a:pt x="162" y="324"/>
                  <a:pt x="162" y="324"/>
                </a:cubicBezTo>
                <a:cubicBezTo>
                  <a:pt x="162" y="353"/>
                  <a:pt x="162" y="353"/>
                  <a:pt x="162" y="353"/>
                </a:cubicBezTo>
                <a:cubicBezTo>
                  <a:pt x="118" y="353"/>
                  <a:pt x="118" y="353"/>
                  <a:pt x="118" y="353"/>
                </a:cubicBezTo>
                <a:lnTo>
                  <a:pt x="118" y="324"/>
                </a:lnTo>
                <a:close/>
                <a:moveTo>
                  <a:pt x="280" y="397"/>
                </a:moveTo>
                <a:lnTo>
                  <a:pt x="280" y="397"/>
                </a:lnTo>
                <a:cubicBezTo>
                  <a:pt x="324" y="397"/>
                  <a:pt x="324" y="397"/>
                  <a:pt x="324" y="397"/>
                </a:cubicBezTo>
                <a:cubicBezTo>
                  <a:pt x="339" y="397"/>
                  <a:pt x="354" y="383"/>
                  <a:pt x="354" y="353"/>
                </a:cubicBezTo>
                <a:cubicBezTo>
                  <a:pt x="354" y="324"/>
                  <a:pt x="354" y="324"/>
                  <a:pt x="354" y="324"/>
                </a:cubicBezTo>
                <a:cubicBezTo>
                  <a:pt x="354" y="294"/>
                  <a:pt x="339" y="280"/>
                  <a:pt x="324" y="280"/>
                </a:cubicBezTo>
                <a:cubicBezTo>
                  <a:pt x="280" y="280"/>
                  <a:pt x="280" y="280"/>
                  <a:pt x="280" y="280"/>
                </a:cubicBezTo>
                <a:cubicBezTo>
                  <a:pt x="265" y="280"/>
                  <a:pt x="236" y="294"/>
                  <a:pt x="236" y="324"/>
                </a:cubicBezTo>
                <a:cubicBezTo>
                  <a:pt x="236" y="353"/>
                  <a:pt x="236" y="353"/>
                  <a:pt x="236" y="353"/>
                </a:cubicBezTo>
                <a:cubicBezTo>
                  <a:pt x="236" y="383"/>
                  <a:pt x="265" y="397"/>
                  <a:pt x="280" y="397"/>
                </a:cubicBezTo>
                <a:close/>
                <a:moveTo>
                  <a:pt x="280" y="324"/>
                </a:moveTo>
                <a:lnTo>
                  <a:pt x="280" y="324"/>
                </a:lnTo>
                <a:cubicBezTo>
                  <a:pt x="324" y="324"/>
                  <a:pt x="324" y="324"/>
                  <a:pt x="324" y="324"/>
                </a:cubicBezTo>
                <a:cubicBezTo>
                  <a:pt x="324" y="353"/>
                  <a:pt x="324" y="353"/>
                  <a:pt x="324" y="353"/>
                </a:cubicBezTo>
                <a:cubicBezTo>
                  <a:pt x="280" y="353"/>
                  <a:pt x="280" y="353"/>
                  <a:pt x="280" y="353"/>
                </a:cubicBezTo>
                <a:lnTo>
                  <a:pt x="280" y="324"/>
                </a:lnTo>
                <a:close/>
                <a:moveTo>
                  <a:pt x="118" y="559"/>
                </a:moveTo>
                <a:lnTo>
                  <a:pt x="118" y="559"/>
                </a:lnTo>
                <a:cubicBezTo>
                  <a:pt x="162" y="559"/>
                  <a:pt x="162" y="559"/>
                  <a:pt x="162" y="559"/>
                </a:cubicBezTo>
                <a:cubicBezTo>
                  <a:pt x="177" y="559"/>
                  <a:pt x="207" y="530"/>
                  <a:pt x="207" y="515"/>
                </a:cubicBezTo>
                <a:cubicBezTo>
                  <a:pt x="207" y="471"/>
                  <a:pt x="207" y="471"/>
                  <a:pt x="207" y="471"/>
                </a:cubicBezTo>
                <a:cubicBezTo>
                  <a:pt x="207" y="456"/>
                  <a:pt x="177" y="442"/>
                  <a:pt x="162" y="442"/>
                </a:cubicBezTo>
                <a:cubicBezTo>
                  <a:pt x="118" y="442"/>
                  <a:pt x="118" y="442"/>
                  <a:pt x="118" y="442"/>
                </a:cubicBezTo>
                <a:cubicBezTo>
                  <a:pt x="103" y="442"/>
                  <a:pt x="89" y="456"/>
                  <a:pt x="89" y="471"/>
                </a:cubicBezTo>
                <a:cubicBezTo>
                  <a:pt x="89" y="515"/>
                  <a:pt x="89" y="515"/>
                  <a:pt x="89" y="515"/>
                </a:cubicBezTo>
                <a:cubicBezTo>
                  <a:pt x="89" y="530"/>
                  <a:pt x="103" y="559"/>
                  <a:pt x="118" y="559"/>
                </a:cubicBezTo>
                <a:close/>
                <a:moveTo>
                  <a:pt x="118" y="471"/>
                </a:moveTo>
                <a:lnTo>
                  <a:pt x="118" y="471"/>
                </a:lnTo>
                <a:cubicBezTo>
                  <a:pt x="162" y="471"/>
                  <a:pt x="162" y="471"/>
                  <a:pt x="162" y="471"/>
                </a:cubicBezTo>
                <a:cubicBezTo>
                  <a:pt x="162" y="515"/>
                  <a:pt x="162" y="515"/>
                  <a:pt x="162" y="515"/>
                </a:cubicBezTo>
                <a:cubicBezTo>
                  <a:pt x="118" y="515"/>
                  <a:pt x="118" y="515"/>
                  <a:pt x="118" y="515"/>
                </a:cubicBezTo>
                <a:lnTo>
                  <a:pt x="118" y="471"/>
                </a:lnTo>
                <a:close/>
                <a:moveTo>
                  <a:pt x="280" y="559"/>
                </a:moveTo>
                <a:lnTo>
                  <a:pt x="280" y="559"/>
                </a:lnTo>
                <a:cubicBezTo>
                  <a:pt x="324" y="559"/>
                  <a:pt x="324" y="559"/>
                  <a:pt x="324" y="559"/>
                </a:cubicBezTo>
                <a:cubicBezTo>
                  <a:pt x="339" y="559"/>
                  <a:pt x="354" y="530"/>
                  <a:pt x="354" y="515"/>
                </a:cubicBezTo>
                <a:cubicBezTo>
                  <a:pt x="354" y="471"/>
                  <a:pt x="354" y="471"/>
                  <a:pt x="354" y="471"/>
                </a:cubicBezTo>
                <a:cubicBezTo>
                  <a:pt x="354" y="456"/>
                  <a:pt x="339" y="442"/>
                  <a:pt x="324" y="442"/>
                </a:cubicBezTo>
                <a:cubicBezTo>
                  <a:pt x="280" y="442"/>
                  <a:pt x="280" y="442"/>
                  <a:pt x="280" y="442"/>
                </a:cubicBezTo>
                <a:cubicBezTo>
                  <a:pt x="265" y="442"/>
                  <a:pt x="236" y="456"/>
                  <a:pt x="236" y="471"/>
                </a:cubicBezTo>
                <a:cubicBezTo>
                  <a:pt x="236" y="515"/>
                  <a:pt x="236" y="515"/>
                  <a:pt x="236" y="515"/>
                </a:cubicBezTo>
                <a:cubicBezTo>
                  <a:pt x="236" y="530"/>
                  <a:pt x="265" y="559"/>
                  <a:pt x="280" y="559"/>
                </a:cubicBezTo>
                <a:close/>
                <a:moveTo>
                  <a:pt x="280" y="471"/>
                </a:moveTo>
                <a:lnTo>
                  <a:pt x="280" y="471"/>
                </a:lnTo>
                <a:cubicBezTo>
                  <a:pt x="324" y="471"/>
                  <a:pt x="324" y="471"/>
                  <a:pt x="324" y="471"/>
                </a:cubicBezTo>
                <a:cubicBezTo>
                  <a:pt x="324" y="515"/>
                  <a:pt x="324" y="515"/>
                  <a:pt x="324" y="515"/>
                </a:cubicBezTo>
                <a:cubicBezTo>
                  <a:pt x="280" y="515"/>
                  <a:pt x="280" y="515"/>
                  <a:pt x="280" y="515"/>
                </a:cubicBezTo>
                <a:lnTo>
                  <a:pt x="280" y="471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73" name="Freeform 168">
            <a:extLst>
              <a:ext uri="{FF2B5EF4-FFF2-40B4-BE49-F238E27FC236}">
                <a16:creationId xmlns:a16="http://schemas.microsoft.com/office/drawing/2014/main" id="{8BBBF32F-3B98-404E-B7D8-6F964BBF5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2898" y="5597460"/>
            <a:ext cx="528986" cy="340075"/>
          </a:xfrm>
          <a:custGeom>
            <a:avLst/>
            <a:gdLst>
              <a:gd name="T0" fmla="*/ 153313 w 619"/>
              <a:gd name="T1" fmla="*/ 31590 h 398"/>
              <a:gd name="T2" fmla="*/ 153313 w 619"/>
              <a:gd name="T3" fmla="*/ 31590 h 398"/>
              <a:gd name="T4" fmla="*/ 110945 w 619"/>
              <a:gd name="T5" fmla="*/ 73950 h 398"/>
              <a:gd name="T6" fmla="*/ 153313 w 619"/>
              <a:gd name="T7" fmla="*/ 116310 h 398"/>
              <a:gd name="T8" fmla="*/ 195681 w 619"/>
              <a:gd name="T9" fmla="*/ 73950 h 398"/>
              <a:gd name="T10" fmla="*/ 153313 w 619"/>
              <a:gd name="T11" fmla="*/ 31590 h 398"/>
              <a:gd name="T12" fmla="*/ 153313 w 619"/>
              <a:gd name="T13" fmla="*/ 100156 h 398"/>
              <a:gd name="T14" fmla="*/ 153313 w 619"/>
              <a:gd name="T15" fmla="*/ 100156 h 398"/>
              <a:gd name="T16" fmla="*/ 126744 w 619"/>
              <a:gd name="T17" fmla="*/ 73950 h 398"/>
              <a:gd name="T18" fmla="*/ 153313 w 619"/>
              <a:gd name="T19" fmla="*/ 42001 h 398"/>
              <a:gd name="T20" fmla="*/ 179523 w 619"/>
              <a:gd name="T21" fmla="*/ 73950 h 398"/>
              <a:gd name="T22" fmla="*/ 153313 w 619"/>
              <a:gd name="T23" fmla="*/ 100156 h 398"/>
              <a:gd name="T24" fmla="*/ 153313 w 619"/>
              <a:gd name="T25" fmla="*/ 0 h 398"/>
              <a:gd name="T26" fmla="*/ 153313 w 619"/>
              <a:gd name="T27" fmla="*/ 0 h 398"/>
              <a:gd name="T28" fmla="*/ 68578 w 619"/>
              <a:gd name="T29" fmla="*/ 0 h 398"/>
              <a:gd name="T30" fmla="*/ 0 w 619"/>
              <a:gd name="T31" fmla="*/ 73950 h 398"/>
              <a:gd name="T32" fmla="*/ 68578 w 619"/>
              <a:gd name="T33" fmla="*/ 142516 h 398"/>
              <a:gd name="T34" fmla="*/ 153313 w 619"/>
              <a:gd name="T35" fmla="*/ 142516 h 398"/>
              <a:gd name="T36" fmla="*/ 221891 w 619"/>
              <a:gd name="T37" fmla="*/ 73950 h 398"/>
              <a:gd name="T38" fmla="*/ 153313 w 619"/>
              <a:gd name="T39" fmla="*/ 0 h 398"/>
              <a:gd name="T40" fmla="*/ 153313 w 619"/>
              <a:gd name="T41" fmla="*/ 126721 h 398"/>
              <a:gd name="T42" fmla="*/ 153313 w 619"/>
              <a:gd name="T43" fmla="*/ 126721 h 398"/>
              <a:gd name="T44" fmla="*/ 68578 w 619"/>
              <a:gd name="T45" fmla="*/ 126721 h 398"/>
              <a:gd name="T46" fmla="*/ 10412 w 619"/>
              <a:gd name="T47" fmla="*/ 73950 h 398"/>
              <a:gd name="T48" fmla="*/ 68578 w 619"/>
              <a:gd name="T49" fmla="*/ 15795 h 398"/>
              <a:gd name="T50" fmla="*/ 153313 w 619"/>
              <a:gd name="T51" fmla="*/ 15795 h 398"/>
              <a:gd name="T52" fmla="*/ 211479 w 619"/>
              <a:gd name="T53" fmla="*/ 73950 h 398"/>
              <a:gd name="T54" fmla="*/ 153313 w 619"/>
              <a:gd name="T55" fmla="*/ 126721 h 3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19" h="398">
                <a:moveTo>
                  <a:pt x="427" y="88"/>
                </a:moveTo>
                <a:lnTo>
                  <a:pt x="427" y="88"/>
                </a:lnTo>
                <a:cubicBezTo>
                  <a:pt x="368" y="88"/>
                  <a:pt x="309" y="132"/>
                  <a:pt x="309" y="206"/>
                </a:cubicBezTo>
                <a:cubicBezTo>
                  <a:pt x="309" y="265"/>
                  <a:pt x="368" y="324"/>
                  <a:pt x="427" y="324"/>
                </a:cubicBezTo>
                <a:cubicBezTo>
                  <a:pt x="486" y="324"/>
                  <a:pt x="545" y="265"/>
                  <a:pt x="545" y="206"/>
                </a:cubicBezTo>
                <a:cubicBezTo>
                  <a:pt x="545" y="132"/>
                  <a:pt x="486" y="88"/>
                  <a:pt x="427" y="88"/>
                </a:cubicBezTo>
                <a:close/>
                <a:moveTo>
                  <a:pt x="427" y="279"/>
                </a:moveTo>
                <a:lnTo>
                  <a:pt x="427" y="279"/>
                </a:lnTo>
                <a:cubicBezTo>
                  <a:pt x="382" y="279"/>
                  <a:pt x="353" y="250"/>
                  <a:pt x="353" y="206"/>
                </a:cubicBezTo>
                <a:cubicBezTo>
                  <a:pt x="353" y="162"/>
                  <a:pt x="382" y="117"/>
                  <a:pt x="427" y="117"/>
                </a:cubicBezTo>
                <a:cubicBezTo>
                  <a:pt x="471" y="117"/>
                  <a:pt x="500" y="162"/>
                  <a:pt x="500" y="206"/>
                </a:cubicBezTo>
                <a:cubicBezTo>
                  <a:pt x="500" y="250"/>
                  <a:pt x="471" y="279"/>
                  <a:pt x="427" y="279"/>
                </a:cubicBezTo>
                <a:close/>
                <a:moveTo>
                  <a:pt x="427" y="0"/>
                </a:moveTo>
                <a:lnTo>
                  <a:pt x="427" y="0"/>
                </a:lnTo>
                <a:cubicBezTo>
                  <a:pt x="191" y="0"/>
                  <a:pt x="191" y="0"/>
                  <a:pt x="191" y="0"/>
                </a:cubicBezTo>
                <a:cubicBezTo>
                  <a:pt x="88" y="0"/>
                  <a:pt x="0" y="88"/>
                  <a:pt x="0" y="206"/>
                </a:cubicBezTo>
                <a:cubicBezTo>
                  <a:pt x="0" y="309"/>
                  <a:pt x="88" y="397"/>
                  <a:pt x="191" y="397"/>
                </a:cubicBezTo>
                <a:cubicBezTo>
                  <a:pt x="427" y="397"/>
                  <a:pt x="427" y="397"/>
                  <a:pt x="427" y="397"/>
                </a:cubicBezTo>
                <a:cubicBezTo>
                  <a:pt x="530" y="397"/>
                  <a:pt x="618" y="309"/>
                  <a:pt x="618" y="206"/>
                </a:cubicBezTo>
                <a:cubicBezTo>
                  <a:pt x="618" y="88"/>
                  <a:pt x="530" y="0"/>
                  <a:pt x="427" y="0"/>
                </a:cubicBezTo>
                <a:close/>
                <a:moveTo>
                  <a:pt x="427" y="353"/>
                </a:moveTo>
                <a:lnTo>
                  <a:pt x="427" y="353"/>
                </a:lnTo>
                <a:cubicBezTo>
                  <a:pt x="191" y="353"/>
                  <a:pt x="191" y="353"/>
                  <a:pt x="191" y="353"/>
                </a:cubicBezTo>
                <a:cubicBezTo>
                  <a:pt x="103" y="353"/>
                  <a:pt x="29" y="294"/>
                  <a:pt x="29" y="206"/>
                </a:cubicBezTo>
                <a:cubicBezTo>
                  <a:pt x="29" y="117"/>
                  <a:pt x="103" y="44"/>
                  <a:pt x="191" y="44"/>
                </a:cubicBezTo>
                <a:cubicBezTo>
                  <a:pt x="427" y="44"/>
                  <a:pt x="427" y="44"/>
                  <a:pt x="427" y="44"/>
                </a:cubicBezTo>
                <a:cubicBezTo>
                  <a:pt x="515" y="44"/>
                  <a:pt x="589" y="117"/>
                  <a:pt x="589" y="206"/>
                </a:cubicBezTo>
                <a:cubicBezTo>
                  <a:pt x="589" y="294"/>
                  <a:pt x="515" y="353"/>
                  <a:pt x="427" y="353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74" name="Freeform 169">
            <a:extLst>
              <a:ext uri="{FF2B5EF4-FFF2-40B4-BE49-F238E27FC236}">
                <a16:creationId xmlns:a16="http://schemas.microsoft.com/office/drawing/2014/main" id="{61DC37C1-180C-DC4C-A26F-3535F32B9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999" y="5597460"/>
            <a:ext cx="544100" cy="340075"/>
          </a:xfrm>
          <a:custGeom>
            <a:avLst/>
            <a:gdLst>
              <a:gd name="T0" fmla="*/ 159371 w 634"/>
              <a:gd name="T1" fmla="*/ 0 h 398"/>
              <a:gd name="T2" fmla="*/ 159371 w 634"/>
              <a:gd name="T3" fmla="*/ 0 h 398"/>
              <a:gd name="T4" fmla="*/ 74638 w 634"/>
              <a:gd name="T5" fmla="*/ 0 h 398"/>
              <a:gd name="T6" fmla="*/ 0 w 634"/>
              <a:gd name="T7" fmla="*/ 73950 h 398"/>
              <a:gd name="T8" fmla="*/ 74638 w 634"/>
              <a:gd name="T9" fmla="*/ 142516 h 398"/>
              <a:gd name="T10" fmla="*/ 159371 w 634"/>
              <a:gd name="T11" fmla="*/ 142516 h 398"/>
              <a:gd name="T12" fmla="*/ 228239 w 634"/>
              <a:gd name="T13" fmla="*/ 73950 h 398"/>
              <a:gd name="T14" fmla="*/ 159371 w 634"/>
              <a:gd name="T15" fmla="*/ 0 h 398"/>
              <a:gd name="T16" fmla="*/ 159371 w 634"/>
              <a:gd name="T17" fmla="*/ 126721 h 398"/>
              <a:gd name="T18" fmla="*/ 159371 w 634"/>
              <a:gd name="T19" fmla="*/ 126721 h 398"/>
              <a:gd name="T20" fmla="*/ 74638 w 634"/>
              <a:gd name="T21" fmla="*/ 126721 h 398"/>
              <a:gd name="T22" fmla="*/ 15865 w 634"/>
              <a:gd name="T23" fmla="*/ 73950 h 398"/>
              <a:gd name="T24" fmla="*/ 74638 w 634"/>
              <a:gd name="T25" fmla="*/ 15795 h 398"/>
              <a:gd name="T26" fmla="*/ 159371 w 634"/>
              <a:gd name="T27" fmla="*/ 15795 h 398"/>
              <a:gd name="T28" fmla="*/ 212374 w 634"/>
              <a:gd name="T29" fmla="*/ 73950 h 398"/>
              <a:gd name="T30" fmla="*/ 159371 w 634"/>
              <a:gd name="T31" fmla="*/ 126721 h 398"/>
              <a:gd name="T32" fmla="*/ 74638 w 634"/>
              <a:gd name="T33" fmla="*/ 31590 h 398"/>
              <a:gd name="T34" fmla="*/ 74638 w 634"/>
              <a:gd name="T35" fmla="*/ 31590 h 398"/>
              <a:gd name="T36" fmla="*/ 32091 w 634"/>
              <a:gd name="T37" fmla="*/ 73950 h 398"/>
              <a:gd name="T38" fmla="*/ 74638 w 634"/>
              <a:gd name="T39" fmla="*/ 116310 h 398"/>
              <a:gd name="T40" fmla="*/ 116824 w 634"/>
              <a:gd name="T41" fmla="*/ 73950 h 398"/>
              <a:gd name="T42" fmla="*/ 74638 w 634"/>
              <a:gd name="T43" fmla="*/ 31590 h 398"/>
              <a:gd name="T44" fmla="*/ 74638 w 634"/>
              <a:gd name="T45" fmla="*/ 100156 h 398"/>
              <a:gd name="T46" fmla="*/ 74638 w 634"/>
              <a:gd name="T47" fmla="*/ 100156 h 398"/>
              <a:gd name="T48" fmla="*/ 42547 w 634"/>
              <a:gd name="T49" fmla="*/ 73950 h 398"/>
              <a:gd name="T50" fmla="*/ 74638 w 634"/>
              <a:gd name="T51" fmla="*/ 42001 h 398"/>
              <a:gd name="T52" fmla="*/ 100959 w 634"/>
              <a:gd name="T53" fmla="*/ 73950 h 398"/>
              <a:gd name="T54" fmla="*/ 74638 w 634"/>
              <a:gd name="T55" fmla="*/ 100156 h 3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34" h="398">
                <a:moveTo>
                  <a:pt x="442" y="0"/>
                </a:moveTo>
                <a:lnTo>
                  <a:pt x="442" y="0"/>
                </a:lnTo>
                <a:cubicBezTo>
                  <a:pt x="207" y="0"/>
                  <a:pt x="207" y="0"/>
                  <a:pt x="207" y="0"/>
                </a:cubicBezTo>
                <a:cubicBezTo>
                  <a:pt x="89" y="0"/>
                  <a:pt x="0" y="88"/>
                  <a:pt x="0" y="206"/>
                </a:cubicBezTo>
                <a:cubicBezTo>
                  <a:pt x="0" y="309"/>
                  <a:pt x="89" y="397"/>
                  <a:pt x="207" y="397"/>
                </a:cubicBezTo>
                <a:cubicBezTo>
                  <a:pt x="442" y="397"/>
                  <a:pt x="442" y="397"/>
                  <a:pt x="442" y="397"/>
                </a:cubicBezTo>
                <a:cubicBezTo>
                  <a:pt x="545" y="397"/>
                  <a:pt x="633" y="309"/>
                  <a:pt x="633" y="206"/>
                </a:cubicBezTo>
                <a:cubicBezTo>
                  <a:pt x="633" y="88"/>
                  <a:pt x="545" y="0"/>
                  <a:pt x="442" y="0"/>
                </a:cubicBezTo>
                <a:close/>
                <a:moveTo>
                  <a:pt x="442" y="353"/>
                </a:moveTo>
                <a:lnTo>
                  <a:pt x="442" y="353"/>
                </a:lnTo>
                <a:cubicBezTo>
                  <a:pt x="207" y="353"/>
                  <a:pt x="207" y="353"/>
                  <a:pt x="207" y="353"/>
                </a:cubicBezTo>
                <a:cubicBezTo>
                  <a:pt x="118" y="353"/>
                  <a:pt x="44" y="294"/>
                  <a:pt x="44" y="206"/>
                </a:cubicBezTo>
                <a:cubicBezTo>
                  <a:pt x="44" y="117"/>
                  <a:pt x="118" y="44"/>
                  <a:pt x="207" y="44"/>
                </a:cubicBezTo>
                <a:cubicBezTo>
                  <a:pt x="442" y="44"/>
                  <a:pt x="442" y="44"/>
                  <a:pt x="442" y="44"/>
                </a:cubicBezTo>
                <a:cubicBezTo>
                  <a:pt x="530" y="44"/>
                  <a:pt x="589" y="117"/>
                  <a:pt x="589" y="206"/>
                </a:cubicBezTo>
                <a:cubicBezTo>
                  <a:pt x="589" y="294"/>
                  <a:pt x="530" y="353"/>
                  <a:pt x="442" y="353"/>
                </a:cubicBezTo>
                <a:close/>
                <a:moveTo>
                  <a:pt x="207" y="88"/>
                </a:moveTo>
                <a:lnTo>
                  <a:pt x="207" y="88"/>
                </a:lnTo>
                <a:cubicBezTo>
                  <a:pt x="133" y="88"/>
                  <a:pt x="89" y="132"/>
                  <a:pt x="89" y="206"/>
                </a:cubicBezTo>
                <a:cubicBezTo>
                  <a:pt x="89" y="265"/>
                  <a:pt x="133" y="324"/>
                  <a:pt x="207" y="324"/>
                </a:cubicBezTo>
                <a:cubicBezTo>
                  <a:pt x="265" y="324"/>
                  <a:pt x="324" y="265"/>
                  <a:pt x="324" y="206"/>
                </a:cubicBezTo>
                <a:cubicBezTo>
                  <a:pt x="324" y="132"/>
                  <a:pt x="265" y="88"/>
                  <a:pt x="207" y="88"/>
                </a:cubicBezTo>
                <a:close/>
                <a:moveTo>
                  <a:pt x="207" y="279"/>
                </a:moveTo>
                <a:lnTo>
                  <a:pt x="207" y="279"/>
                </a:lnTo>
                <a:cubicBezTo>
                  <a:pt x="162" y="279"/>
                  <a:pt x="118" y="250"/>
                  <a:pt x="118" y="206"/>
                </a:cubicBezTo>
                <a:cubicBezTo>
                  <a:pt x="118" y="162"/>
                  <a:pt x="162" y="117"/>
                  <a:pt x="207" y="117"/>
                </a:cubicBezTo>
                <a:cubicBezTo>
                  <a:pt x="251" y="117"/>
                  <a:pt x="280" y="162"/>
                  <a:pt x="280" y="206"/>
                </a:cubicBezTo>
                <a:cubicBezTo>
                  <a:pt x="280" y="250"/>
                  <a:pt x="251" y="279"/>
                  <a:pt x="207" y="279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75" name="Freeform 170">
            <a:extLst>
              <a:ext uri="{FF2B5EF4-FFF2-40B4-BE49-F238E27FC236}">
                <a16:creationId xmlns:a16="http://schemas.microsoft.com/office/drawing/2014/main" id="{DB1C20E0-19D0-104A-86DB-730391270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7100" y="5495437"/>
            <a:ext cx="544100" cy="544119"/>
          </a:xfrm>
          <a:custGeom>
            <a:avLst/>
            <a:gdLst>
              <a:gd name="T0" fmla="*/ 185692 w 634"/>
              <a:gd name="T1" fmla="*/ 169827 h 634"/>
              <a:gd name="T2" fmla="*/ 79325 w 634"/>
              <a:gd name="T3" fmla="*/ 148554 h 634"/>
              <a:gd name="T4" fmla="*/ 42186 w 634"/>
              <a:gd name="T5" fmla="*/ 169827 h 634"/>
              <a:gd name="T6" fmla="*/ 42186 w 634"/>
              <a:gd name="T7" fmla="*/ 185692 h 634"/>
              <a:gd name="T8" fmla="*/ 79325 w 634"/>
              <a:gd name="T9" fmla="*/ 206966 h 634"/>
              <a:gd name="T10" fmla="*/ 185692 w 634"/>
              <a:gd name="T11" fmla="*/ 185692 h 634"/>
              <a:gd name="T12" fmla="*/ 185692 w 634"/>
              <a:gd name="T13" fmla="*/ 169827 h 634"/>
              <a:gd name="T14" fmla="*/ 79325 w 634"/>
              <a:gd name="T15" fmla="*/ 196509 h 634"/>
              <a:gd name="T16" fmla="*/ 79325 w 634"/>
              <a:gd name="T17" fmla="*/ 159371 h 634"/>
              <a:gd name="T18" fmla="*/ 79325 w 634"/>
              <a:gd name="T19" fmla="*/ 196509 h 634"/>
              <a:gd name="T20" fmla="*/ 185692 w 634"/>
              <a:gd name="T21" fmla="*/ 58412 h 634"/>
              <a:gd name="T22" fmla="*/ 79325 w 634"/>
              <a:gd name="T23" fmla="*/ 37138 h 634"/>
              <a:gd name="T24" fmla="*/ 42186 w 634"/>
              <a:gd name="T25" fmla="*/ 58412 h 634"/>
              <a:gd name="T26" fmla="*/ 42186 w 634"/>
              <a:gd name="T27" fmla="*/ 74277 h 634"/>
              <a:gd name="T28" fmla="*/ 79325 w 634"/>
              <a:gd name="T29" fmla="*/ 95550 h 634"/>
              <a:gd name="T30" fmla="*/ 185692 w 634"/>
              <a:gd name="T31" fmla="*/ 74277 h 634"/>
              <a:gd name="T32" fmla="*/ 185692 w 634"/>
              <a:gd name="T33" fmla="*/ 58412 h 634"/>
              <a:gd name="T34" fmla="*/ 79325 w 634"/>
              <a:gd name="T35" fmla="*/ 84733 h 634"/>
              <a:gd name="T36" fmla="*/ 79325 w 634"/>
              <a:gd name="T37" fmla="*/ 47956 h 634"/>
              <a:gd name="T38" fmla="*/ 79325 w 634"/>
              <a:gd name="T39" fmla="*/ 84733 h 634"/>
              <a:gd name="T40" fmla="*/ 185692 w 634"/>
              <a:gd name="T41" fmla="*/ 116824 h 634"/>
              <a:gd name="T42" fmla="*/ 143145 w 634"/>
              <a:gd name="T43" fmla="*/ 95550 h 634"/>
              <a:gd name="T44" fmla="*/ 42186 w 634"/>
              <a:gd name="T45" fmla="*/ 116824 h 634"/>
              <a:gd name="T46" fmla="*/ 42186 w 634"/>
              <a:gd name="T47" fmla="*/ 127280 h 634"/>
              <a:gd name="T48" fmla="*/ 143145 w 634"/>
              <a:gd name="T49" fmla="*/ 148554 h 634"/>
              <a:gd name="T50" fmla="*/ 185692 w 634"/>
              <a:gd name="T51" fmla="*/ 127280 h 634"/>
              <a:gd name="T52" fmla="*/ 185692 w 634"/>
              <a:gd name="T53" fmla="*/ 116824 h 634"/>
              <a:gd name="T54" fmla="*/ 143145 w 634"/>
              <a:gd name="T55" fmla="*/ 138097 h 634"/>
              <a:gd name="T56" fmla="*/ 143145 w 634"/>
              <a:gd name="T57" fmla="*/ 106007 h 634"/>
              <a:gd name="T58" fmla="*/ 143145 w 634"/>
              <a:gd name="T59" fmla="*/ 138097 h 634"/>
              <a:gd name="T60" fmla="*/ 196149 w 634"/>
              <a:gd name="T61" fmla="*/ 0 h 634"/>
              <a:gd name="T62" fmla="*/ 0 w 634"/>
              <a:gd name="T63" fmla="*/ 31730 h 634"/>
              <a:gd name="T64" fmla="*/ 26321 w 634"/>
              <a:gd name="T65" fmla="*/ 228239 h 634"/>
              <a:gd name="T66" fmla="*/ 228239 w 634"/>
              <a:gd name="T67" fmla="*/ 201557 h 634"/>
              <a:gd name="T68" fmla="*/ 196149 w 634"/>
              <a:gd name="T69" fmla="*/ 0 h 634"/>
              <a:gd name="T70" fmla="*/ 212014 w 634"/>
              <a:gd name="T71" fmla="*/ 201557 h 634"/>
              <a:gd name="T72" fmla="*/ 26321 w 634"/>
              <a:gd name="T73" fmla="*/ 212374 h 634"/>
              <a:gd name="T74" fmla="*/ 15865 w 634"/>
              <a:gd name="T75" fmla="*/ 31730 h 634"/>
              <a:gd name="T76" fmla="*/ 196149 w 634"/>
              <a:gd name="T77" fmla="*/ 15865 h 634"/>
              <a:gd name="T78" fmla="*/ 212014 w 634"/>
              <a:gd name="T79" fmla="*/ 201557 h 6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34">
                <a:moveTo>
                  <a:pt x="515" y="471"/>
                </a:moveTo>
                <a:lnTo>
                  <a:pt x="515" y="471"/>
                </a:lnTo>
                <a:cubicBezTo>
                  <a:pt x="294" y="471"/>
                  <a:pt x="294" y="471"/>
                  <a:pt x="294" y="471"/>
                </a:cubicBezTo>
                <a:cubicBezTo>
                  <a:pt x="279" y="442"/>
                  <a:pt x="250" y="412"/>
                  <a:pt x="220" y="412"/>
                </a:cubicBezTo>
                <a:cubicBezTo>
                  <a:pt x="176" y="412"/>
                  <a:pt x="147" y="442"/>
                  <a:pt x="147" y="471"/>
                </a:cubicBezTo>
                <a:cubicBezTo>
                  <a:pt x="117" y="471"/>
                  <a:pt x="117" y="471"/>
                  <a:pt x="117" y="471"/>
                </a:cubicBezTo>
                <a:cubicBezTo>
                  <a:pt x="103" y="471"/>
                  <a:pt x="103" y="486"/>
                  <a:pt x="103" y="501"/>
                </a:cubicBezTo>
                <a:cubicBezTo>
                  <a:pt x="103" y="501"/>
                  <a:pt x="103" y="515"/>
                  <a:pt x="117" y="515"/>
                </a:cubicBezTo>
                <a:cubicBezTo>
                  <a:pt x="147" y="515"/>
                  <a:pt x="147" y="515"/>
                  <a:pt x="147" y="515"/>
                </a:cubicBezTo>
                <a:cubicBezTo>
                  <a:pt x="147" y="545"/>
                  <a:pt x="176" y="574"/>
                  <a:pt x="220" y="574"/>
                </a:cubicBezTo>
                <a:cubicBezTo>
                  <a:pt x="250" y="574"/>
                  <a:pt x="279" y="545"/>
                  <a:pt x="294" y="515"/>
                </a:cubicBezTo>
                <a:cubicBezTo>
                  <a:pt x="515" y="515"/>
                  <a:pt x="515" y="515"/>
                  <a:pt x="515" y="515"/>
                </a:cubicBezTo>
                <a:lnTo>
                  <a:pt x="530" y="501"/>
                </a:lnTo>
                <a:cubicBezTo>
                  <a:pt x="530" y="486"/>
                  <a:pt x="515" y="471"/>
                  <a:pt x="515" y="471"/>
                </a:cubicBezTo>
                <a:close/>
                <a:moveTo>
                  <a:pt x="220" y="545"/>
                </a:moveTo>
                <a:lnTo>
                  <a:pt x="220" y="545"/>
                </a:lnTo>
                <a:cubicBezTo>
                  <a:pt x="191" y="545"/>
                  <a:pt x="162" y="515"/>
                  <a:pt x="162" y="501"/>
                </a:cubicBezTo>
                <a:cubicBezTo>
                  <a:pt x="162" y="471"/>
                  <a:pt x="191" y="442"/>
                  <a:pt x="220" y="442"/>
                </a:cubicBezTo>
                <a:cubicBezTo>
                  <a:pt x="235" y="442"/>
                  <a:pt x="265" y="471"/>
                  <a:pt x="265" y="501"/>
                </a:cubicBezTo>
                <a:cubicBezTo>
                  <a:pt x="265" y="515"/>
                  <a:pt x="235" y="545"/>
                  <a:pt x="220" y="545"/>
                </a:cubicBezTo>
                <a:close/>
                <a:moveTo>
                  <a:pt x="515" y="162"/>
                </a:moveTo>
                <a:lnTo>
                  <a:pt x="515" y="162"/>
                </a:lnTo>
                <a:cubicBezTo>
                  <a:pt x="294" y="162"/>
                  <a:pt x="294" y="162"/>
                  <a:pt x="294" y="162"/>
                </a:cubicBezTo>
                <a:cubicBezTo>
                  <a:pt x="279" y="133"/>
                  <a:pt x="250" y="103"/>
                  <a:pt x="220" y="103"/>
                </a:cubicBezTo>
                <a:cubicBezTo>
                  <a:pt x="176" y="103"/>
                  <a:pt x="147" y="133"/>
                  <a:pt x="147" y="162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03" y="162"/>
                  <a:pt x="103" y="176"/>
                  <a:pt x="103" y="176"/>
                </a:cubicBezTo>
                <a:cubicBezTo>
                  <a:pt x="103" y="192"/>
                  <a:pt x="103" y="206"/>
                  <a:pt x="117" y="206"/>
                </a:cubicBezTo>
                <a:cubicBezTo>
                  <a:pt x="147" y="206"/>
                  <a:pt x="147" y="206"/>
                  <a:pt x="147" y="206"/>
                </a:cubicBezTo>
                <a:cubicBezTo>
                  <a:pt x="147" y="235"/>
                  <a:pt x="176" y="265"/>
                  <a:pt x="220" y="265"/>
                </a:cubicBezTo>
                <a:cubicBezTo>
                  <a:pt x="250" y="265"/>
                  <a:pt x="279" y="235"/>
                  <a:pt x="294" y="206"/>
                </a:cubicBezTo>
                <a:cubicBezTo>
                  <a:pt x="515" y="206"/>
                  <a:pt x="515" y="206"/>
                  <a:pt x="515" y="206"/>
                </a:cubicBezTo>
                <a:cubicBezTo>
                  <a:pt x="515" y="206"/>
                  <a:pt x="530" y="192"/>
                  <a:pt x="530" y="176"/>
                </a:cubicBezTo>
                <a:lnTo>
                  <a:pt x="515" y="162"/>
                </a:lnTo>
                <a:close/>
                <a:moveTo>
                  <a:pt x="220" y="235"/>
                </a:moveTo>
                <a:lnTo>
                  <a:pt x="220" y="235"/>
                </a:lnTo>
                <a:cubicBezTo>
                  <a:pt x="191" y="235"/>
                  <a:pt x="162" y="206"/>
                  <a:pt x="162" y="176"/>
                </a:cubicBezTo>
                <a:cubicBezTo>
                  <a:pt x="162" y="162"/>
                  <a:pt x="191" y="133"/>
                  <a:pt x="220" y="133"/>
                </a:cubicBezTo>
                <a:cubicBezTo>
                  <a:pt x="235" y="133"/>
                  <a:pt x="265" y="162"/>
                  <a:pt x="265" y="176"/>
                </a:cubicBezTo>
                <a:cubicBezTo>
                  <a:pt x="265" y="206"/>
                  <a:pt x="235" y="235"/>
                  <a:pt x="220" y="235"/>
                </a:cubicBezTo>
                <a:close/>
                <a:moveTo>
                  <a:pt x="515" y="324"/>
                </a:moveTo>
                <a:lnTo>
                  <a:pt x="515" y="324"/>
                </a:lnTo>
                <a:cubicBezTo>
                  <a:pt x="471" y="324"/>
                  <a:pt x="471" y="324"/>
                  <a:pt x="471" y="324"/>
                </a:cubicBezTo>
                <a:cubicBezTo>
                  <a:pt x="456" y="280"/>
                  <a:pt x="426" y="265"/>
                  <a:pt x="397" y="265"/>
                </a:cubicBezTo>
                <a:cubicBezTo>
                  <a:pt x="353" y="265"/>
                  <a:pt x="324" y="280"/>
                  <a:pt x="324" y="324"/>
                </a:cubicBezTo>
                <a:cubicBezTo>
                  <a:pt x="117" y="324"/>
                  <a:pt x="117" y="324"/>
                  <a:pt x="117" y="324"/>
                </a:cubicBezTo>
                <a:cubicBezTo>
                  <a:pt x="103" y="324"/>
                  <a:pt x="103" y="324"/>
                  <a:pt x="103" y="338"/>
                </a:cubicBezTo>
                <a:cubicBezTo>
                  <a:pt x="103" y="353"/>
                  <a:pt x="103" y="353"/>
                  <a:pt x="117" y="353"/>
                </a:cubicBezTo>
                <a:cubicBezTo>
                  <a:pt x="324" y="353"/>
                  <a:pt x="324" y="353"/>
                  <a:pt x="324" y="353"/>
                </a:cubicBezTo>
                <a:cubicBezTo>
                  <a:pt x="324" y="397"/>
                  <a:pt x="353" y="412"/>
                  <a:pt x="397" y="412"/>
                </a:cubicBezTo>
                <a:cubicBezTo>
                  <a:pt x="426" y="412"/>
                  <a:pt x="456" y="397"/>
                  <a:pt x="471" y="353"/>
                </a:cubicBezTo>
                <a:cubicBezTo>
                  <a:pt x="515" y="353"/>
                  <a:pt x="515" y="353"/>
                  <a:pt x="515" y="353"/>
                </a:cubicBezTo>
                <a:cubicBezTo>
                  <a:pt x="515" y="353"/>
                  <a:pt x="530" y="353"/>
                  <a:pt x="530" y="338"/>
                </a:cubicBezTo>
                <a:cubicBezTo>
                  <a:pt x="530" y="324"/>
                  <a:pt x="515" y="324"/>
                  <a:pt x="515" y="324"/>
                </a:cubicBezTo>
                <a:close/>
                <a:moveTo>
                  <a:pt x="397" y="383"/>
                </a:moveTo>
                <a:lnTo>
                  <a:pt x="397" y="383"/>
                </a:lnTo>
                <a:cubicBezTo>
                  <a:pt x="367" y="383"/>
                  <a:pt x="338" y="368"/>
                  <a:pt x="338" y="338"/>
                </a:cubicBezTo>
                <a:cubicBezTo>
                  <a:pt x="338" y="309"/>
                  <a:pt x="367" y="294"/>
                  <a:pt x="397" y="294"/>
                </a:cubicBezTo>
                <a:cubicBezTo>
                  <a:pt x="412" y="294"/>
                  <a:pt x="441" y="309"/>
                  <a:pt x="441" y="338"/>
                </a:cubicBezTo>
                <a:cubicBezTo>
                  <a:pt x="441" y="368"/>
                  <a:pt x="412" y="383"/>
                  <a:pt x="397" y="383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59"/>
                </a:cubicBezTo>
                <a:cubicBezTo>
                  <a:pt x="633" y="88"/>
                  <a:pt x="633" y="88"/>
                  <a:pt x="633" y="88"/>
                </a:cubicBezTo>
                <a:cubicBezTo>
                  <a:pt x="633" y="44"/>
                  <a:pt x="588" y="0"/>
                  <a:pt x="544" y="0"/>
                </a:cubicBezTo>
                <a:close/>
                <a:moveTo>
                  <a:pt x="588" y="559"/>
                </a:moveTo>
                <a:lnTo>
                  <a:pt x="588" y="559"/>
                </a:lnTo>
                <a:cubicBezTo>
                  <a:pt x="588" y="574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4"/>
                  <a:pt x="44" y="559"/>
                </a:cubicBezTo>
                <a:cubicBezTo>
                  <a:pt x="44" y="88"/>
                  <a:pt x="44" y="88"/>
                  <a:pt x="44" y="88"/>
                </a:cubicBezTo>
                <a:cubicBezTo>
                  <a:pt x="44" y="59"/>
                  <a:pt x="58" y="44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74" y="44"/>
                  <a:pt x="588" y="59"/>
                  <a:pt x="588" y="88"/>
                </a:cubicBezTo>
                <a:lnTo>
                  <a:pt x="588" y="559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76" name="Freeform 171">
            <a:extLst>
              <a:ext uri="{FF2B5EF4-FFF2-40B4-BE49-F238E27FC236}">
                <a16:creationId xmlns:a16="http://schemas.microsoft.com/office/drawing/2014/main" id="{51E820D9-6126-1F44-8A20-5F168C75E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1987" y="5521890"/>
            <a:ext cx="506314" cy="506334"/>
          </a:xfrm>
          <a:custGeom>
            <a:avLst/>
            <a:gdLst>
              <a:gd name="T0" fmla="*/ 106182 w 589"/>
              <a:gd name="T1" fmla="*/ 69226 h 590"/>
              <a:gd name="T2" fmla="*/ 106182 w 589"/>
              <a:gd name="T3" fmla="*/ 138091 h 590"/>
              <a:gd name="T4" fmla="*/ 106182 w 589"/>
              <a:gd name="T5" fmla="*/ 69226 h 590"/>
              <a:gd name="T6" fmla="*/ 106182 w 589"/>
              <a:gd name="T7" fmla="*/ 127635 h 590"/>
              <a:gd name="T8" fmla="*/ 106182 w 589"/>
              <a:gd name="T9" fmla="*/ 85090 h 590"/>
              <a:gd name="T10" fmla="*/ 106182 w 589"/>
              <a:gd name="T11" fmla="*/ 127635 h 590"/>
              <a:gd name="T12" fmla="*/ 207308 w 589"/>
              <a:gd name="T13" fmla="*/ 127635 h 590"/>
              <a:gd name="T14" fmla="*/ 191055 w 589"/>
              <a:gd name="T15" fmla="*/ 106363 h 590"/>
              <a:gd name="T16" fmla="*/ 207308 w 589"/>
              <a:gd name="T17" fmla="*/ 79682 h 590"/>
              <a:gd name="T18" fmla="*/ 196473 w 589"/>
              <a:gd name="T19" fmla="*/ 37497 h 590"/>
              <a:gd name="T20" fmla="*/ 159273 w 589"/>
              <a:gd name="T21" fmla="*/ 42545 h 590"/>
              <a:gd name="T22" fmla="*/ 132547 w 589"/>
              <a:gd name="T23" fmla="*/ 10817 h 590"/>
              <a:gd name="T24" fmla="*/ 90291 w 589"/>
              <a:gd name="T25" fmla="*/ 0 h 590"/>
              <a:gd name="T26" fmla="*/ 79456 w 589"/>
              <a:gd name="T27" fmla="*/ 26681 h 590"/>
              <a:gd name="T28" fmla="*/ 37200 w 589"/>
              <a:gd name="T29" fmla="*/ 32089 h 590"/>
              <a:gd name="T30" fmla="*/ 0 w 589"/>
              <a:gd name="T31" fmla="*/ 58770 h 590"/>
              <a:gd name="T32" fmla="*/ 20947 w 589"/>
              <a:gd name="T33" fmla="*/ 90498 h 590"/>
              <a:gd name="T34" fmla="*/ 20947 w 589"/>
              <a:gd name="T35" fmla="*/ 122227 h 590"/>
              <a:gd name="T36" fmla="*/ 0 w 589"/>
              <a:gd name="T37" fmla="*/ 148908 h 590"/>
              <a:gd name="T38" fmla="*/ 37200 w 589"/>
              <a:gd name="T39" fmla="*/ 180636 h 590"/>
              <a:gd name="T40" fmla="*/ 79456 w 589"/>
              <a:gd name="T41" fmla="*/ 186044 h 590"/>
              <a:gd name="T42" fmla="*/ 90291 w 589"/>
              <a:gd name="T43" fmla="*/ 212364 h 590"/>
              <a:gd name="T44" fmla="*/ 132547 w 589"/>
              <a:gd name="T45" fmla="*/ 196500 h 590"/>
              <a:gd name="T46" fmla="*/ 159273 w 589"/>
              <a:gd name="T47" fmla="*/ 170180 h 590"/>
              <a:gd name="T48" fmla="*/ 196473 w 589"/>
              <a:gd name="T49" fmla="*/ 175228 h 590"/>
              <a:gd name="T50" fmla="*/ 207308 w 589"/>
              <a:gd name="T51" fmla="*/ 127635 h 590"/>
              <a:gd name="T52" fmla="*/ 196473 w 589"/>
              <a:gd name="T53" fmla="*/ 148908 h 590"/>
              <a:gd name="T54" fmla="*/ 180581 w 589"/>
              <a:gd name="T55" fmla="*/ 164772 h 590"/>
              <a:gd name="T56" fmla="*/ 122073 w 589"/>
              <a:gd name="T57" fmla="*/ 175228 h 590"/>
              <a:gd name="T58" fmla="*/ 111599 w 589"/>
              <a:gd name="T59" fmla="*/ 196500 h 590"/>
              <a:gd name="T60" fmla="*/ 90291 w 589"/>
              <a:gd name="T61" fmla="*/ 191092 h 590"/>
              <a:gd name="T62" fmla="*/ 53091 w 589"/>
              <a:gd name="T63" fmla="*/ 153955 h 590"/>
              <a:gd name="T64" fmla="*/ 26365 w 589"/>
              <a:gd name="T65" fmla="*/ 159363 h 590"/>
              <a:gd name="T66" fmla="*/ 20947 w 589"/>
              <a:gd name="T67" fmla="*/ 138091 h 590"/>
              <a:gd name="T68" fmla="*/ 37200 w 589"/>
              <a:gd name="T69" fmla="*/ 106363 h 590"/>
              <a:gd name="T70" fmla="*/ 20947 w 589"/>
              <a:gd name="T71" fmla="*/ 69226 h 590"/>
              <a:gd name="T72" fmla="*/ 26365 w 589"/>
              <a:gd name="T73" fmla="*/ 47953 h 590"/>
              <a:gd name="T74" fmla="*/ 53091 w 589"/>
              <a:gd name="T75" fmla="*/ 58770 h 590"/>
              <a:gd name="T76" fmla="*/ 90291 w 589"/>
              <a:gd name="T77" fmla="*/ 21273 h 590"/>
              <a:gd name="T78" fmla="*/ 111599 w 589"/>
              <a:gd name="T79" fmla="*/ 10817 h 590"/>
              <a:gd name="T80" fmla="*/ 122073 w 589"/>
              <a:gd name="T81" fmla="*/ 37497 h 590"/>
              <a:gd name="T82" fmla="*/ 180581 w 589"/>
              <a:gd name="T83" fmla="*/ 47953 h 590"/>
              <a:gd name="T84" fmla="*/ 196473 w 589"/>
              <a:gd name="T85" fmla="*/ 58770 h 590"/>
              <a:gd name="T86" fmla="*/ 175164 w 589"/>
              <a:gd name="T87" fmla="*/ 79682 h 590"/>
              <a:gd name="T88" fmla="*/ 175164 w 589"/>
              <a:gd name="T89" fmla="*/ 127635 h 590"/>
              <a:gd name="T90" fmla="*/ 196473 w 589"/>
              <a:gd name="T91" fmla="*/ 148908 h 5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9" h="590">
                <a:moveTo>
                  <a:pt x="294" y="192"/>
                </a:moveTo>
                <a:lnTo>
                  <a:pt x="294" y="192"/>
                </a:lnTo>
                <a:cubicBezTo>
                  <a:pt x="235" y="192"/>
                  <a:pt x="191" y="236"/>
                  <a:pt x="191" y="295"/>
                </a:cubicBezTo>
                <a:cubicBezTo>
                  <a:pt x="191" y="339"/>
                  <a:pt x="235" y="383"/>
                  <a:pt x="294" y="383"/>
                </a:cubicBezTo>
                <a:cubicBezTo>
                  <a:pt x="353" y="383"/>
                  <a:pt x="397" y="339"/>
                  <a:pt x="397" y="295"/>
                </a:cubicBezTo>
                <a:cubicBezTo>
                  <a:pt x="397" y="236"/>
                  <a:pt x="353" y="192"/>
                  <a:pt x="294" y="192"/>
                </a:cubicBezTo>
                <a:close/>
                <a:moveTo>
                  <a:pt x="294" y="354"/>
                </a:moveTo>
                <a:lnTo>
                  <a:pt x="294" y="354"/>
                </a:lnTo>
                <a:cubicBezTo>
                  <a:pt x="265" y="354"/>
                  <a:pt x="235" y="324"/>
                  <a:pt x="235" y="295"/>
                </a:cubicBezTo>
                <a:cubicBezTo>
                  <a:pt x="235" y="251"/>
                  <a:pt x="265" y="236"/>
                  <a:pt x="294" y="236"/>
                </a:cubicBezTo>
                <a:cubicBezTo>
                  <a:pt x="324" y="236"/>
                  <a:pt x="353" y="251"/>
                  <a:pt x="353" y="295"/>
                </a:cubicBezTo>
                <a:cubicBezTo>
                  <a:pt x="353" y="324"/>
                  <a:pt x="324" y="354"/>
                  <a:pt x="294" y="354"/>
                </a:cubicBezTo>
                <a:close/>
                <a:moveTo>
                  <a:pt x="574" y="354"/>
                </a:moveTo>
                <a:lnTo>
                  <a:pt x="574" y="354"/>
                </a:lnTo>
                <a:cubicBezTo>
                  <a:pt x="529" y="339"/>
                  <a:pt x="529" y="339"/>
                  <a:pt x="529" y="339"/>
                </a:cubicBezTo>
                <a:cubicBezTo>
                  <a:pt x="529" y="324"/>
                  <a:pt x="529" y="309"/>
                  <a:pt x="529" y="295"/>
                </a:cubicBezTo>
                <a:cubicBezTo>
                  <a:pt x="529" y="280"/>
                  <a:pt x="529" y="265"/>
                  <a:pt x="529" y="251"/>
                </a:cubicBezTo>
                <a:cubicBezTo>
                  <a:pt x="574" y="221"/>
                  <a:pt x="574" y="221"/>
                  <a:pt x="574" y="221"/>
                </a:cubicBezTo>
                <a:cubicBezTo>
                  <a:pt x="588" y="206"/>
                  <a:pt x="588" y="192"/>
                  <a:pt x="588" y="163"/>
                </a:cubicBezTo>
                <a:cubicBezTo>
                  <a:pt x="544" y="104"/>
                  <a:pt x="544" y="104"/>
                  <a:pt x="544" y="104"/>
                </a:cubicBezTo>
                <a:cubicBezTo>
                  <a:pt x="529" y="74"/>
                  <a:pt x="515" y="74"/>
                  <a:pt x="485" y="89"/>
                </a:cubicBezTo>
                <a:cubicBezTo>
                  <a:pt x="441" y="118"/>
                  <a:pt x="441" y="118"/>
                  <a:pt x="441" y="118"/>
                </a:cubicBezTo>
                <a:cubicBezTo>
                  <a:pt x="426" y="89"/>
                  <a:pt x="397" y="74"/>
                  <a:pt x="367" y="74"/>
                </a:cubicBezTo>
                <a:cubicBezTo>
                  <a:pt x="367" y="30"/>
                  <a:pt x="367" y="30"/>
                  <a:pt x="367" y="30"/>
                </a:cubicBezTo>
                <a:cubicBezTo>
                  <a:pt x="367" y="15"/>
                  <a:pt x="353" y="0"/>
                  <a:pt x="338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35" y="0"/>
                  <a:pt x="220" y="15"/>
                  <a:pt x="220" y="30"/>
                </a:cubicBezTo>
                <a:cubicBezTo>
                  <a:pt x="220" y="74"/>
                  <a:pt x="220" y="74"/>
                  <a:pt x="220" y="74"/>
                </a:cubicBezTo>
                <a:cubicBezTo>
                  <a:pt x="191" y="74"/>
                  <a:pt x="162" y="89"/>
                  <a:pt x="147" y="118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73" y="74"/>
                  <a:pt x="58" y="74"/>
                  <a:pt x="44" y="104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92"/>
                  <a:pt x="0" y="206"/>
                  <a:pt x="14" y="221"/>
                </a:cubicBezTo>
                <a:cubicBezTo>
                  <a:pt x="58" y="251"/>
                  <a:pt x="58" y="251"/>
                  <a:pt x="58" y="251"/>
                </a:cubicBezTo>
                <a:cubicBezTo>
                  <a:pt x="58" y="265"/>
                  <a:pt x="58" y="280"/>
                  <a:pt x="58" y="295"/>
                </a:cubicBezTo>
                <a:cubicBezTo>
                  <a:pt x="58" y="309"/>
                  <a:pt x="58" y="324"/>
                  <a:pt x="58" y="339"/>
                </a:cubicBezTo>
                <a:cubicBezTo>
                  <a:pt x="14" y="354"/>
                  <a:pt x="14" y="354"/>
                  <a:pt x="14" y="354"/>
                </a:cubicBezTo>
                <a:cubicBezTo>
                  <a:pt x="0" y="368"/>
                  <a:pt x="0" y="398"/>
                  <a:pt x="0" y="413"/>
                </a:cubicBezTo>
                <a:cubicBezTo>
                  <a:pt x="44" y="486"/>
                  <a:pt x="44" y="486"/>
                  <a:pt x="44" y="486"/>
                </a:cubicBezTo>
                <a:cubicBezTo>
                  <a:pt x="58" y="501"/>
                  <a:pt x="73" y="501"/>
                  <a:pt x="103" y="501"/>
                </a:cubicBezTo>
                <a:cubicBezTo>
                  <a:pt x="147" y="472"/>
                  <a:pt x="147" y="472"/>
                  <a:pt x="147" y="472"/>
                </a:cubicBezTo>
                <a:cubicBezTo>
                  <a:pt x="162" y="486"/>
                  <a:pt x="191" y="501"/>
                  <a:pt x="220" y="516"/>
                </a:cubicBezTo>
                <a:cubicBezTo>
                  <a:pt x="220" y="545"/>
                  <a:pt x="220" y="545"/>
                  <a:pt x="220" y="545"/>
                </a:cubicBezTo>
                <a:cubicBezTo>
                  <a:pt x="220" y="560"/>
                  <a:pt x="235" y="589"/>
                  <a:pt x="250" y="589"/>
                </a:cubicBezTo>
                <a:cubicBezTo>
                  <a:pt x="338" y="589"/>
                  <a:pt x="338" y="589"/>
                  <a:pt x="338" y="589"/>
                </a:cubicBezTo>
                <a:cubicBezTo>
                  <a:pt x="353" y="589"/>
                  <a:pt x="367" y="560"/>
                  <a:pt x="367" y="545"/>
                </a:cubicBezTo>
                <a:cubicBezTo>
                  <a:pt x="367" y="516"/>
                  <a:pt x="367" y="516"/>
                  <a:pt x="367" y="516"/>
                </a:cubicBezTo>
                <a:cubicBezTo>
                  <a:pt x="397" y="501"/>
                  <a:pt x="426" y="486"/>
                  <a:pt x="441" y="472"/>
                </a:cubicBezTo>
                <a:cubicBezTo>
                  <a:pt x="485" y="501"/>
                  <a:pt x="485" y="501"/>
                  <a:pt x="485" y="501"/>
                </a:cubicBezTo>
                <a:cubicBezTo>
                  <a:pt x="515" y="501"/>
                  <a:pt x="529" y="501"/>
                  <a:pt x="544" y="486"/>
                </a:cubicBezTo>
                <a:cubicBezTo>
                  <a:pt x="588" y="413"/>
                  <a:pt x="588" y="413"/>
                  <a:pt x="588" y="413"/>
                </a:cubicBezTo>
                <a:cubicBezTo>
                  <a:pt x="588" y="398"/>
                  <a:pt x="588" y="368"/>
                  <a:pt x="574" y="354"/>
                </a:cubicBezTo>
                <a:close/>
                <a:moveTo>
                  <a:pt x="544" y="413"/>
                </a:moveTo>
                <a:lnTo>
                  <a:pt x="544" y="413"/>
                </a:lnTo>
                <a:cubicBezTo>
                  <a:pt x="515" y="442"/>
                  <a:pt x="515" y="442"/>
                  <a:pt x="515" y="442"/>
                </a:cubicBezTo>
                <a:cubicBezTo>
                  <a:pt x="515" y="457"/>
                  <a:pt x="500" y="457"/>
                  <a:pt x="500" y="457"/>
                </a:cubicBezTo>
                <a:cubicBezTo>
                  <a:pt x="441" y="427"/>
                  <a:pt x="441" y="427"/>
                  <a:pt x="441" y="427"/>
                </a:cubicBezTo>
                <a:cubicBezTo>
                  <a:pt x="412" y="457"/>
                  <a:pt x="382" y="472"/>
                  <a:pt x="338" y="486"/>
                </a:cubicBezTo>
                <a:cubicBezTo>
                  <a:pt x="338" y="530"/>
                  <a:pt x="338" y="530"/>
                  <a:pt x="338" y="530"/>
                </a:cubicBezTo>
                <a:cubicBezTo>
                  <a:pt x="338" y="530"/>
                  <a:pt x="324" y="545"/>
                  <a:pt x="309" y="545"/>
                </a:cubicBezTo>
                <a:cubicBezTo>
                  <a:pt x="279" y="545"/>
                  <a:pt x="279" y="545"/>
                  <a:pt x="279" y="545"/>
                </a:cubicBezTo>
                <a:cubicBezTo>
                  <a:pt x="265" y="545"/>
                  <a:pt x="250" y="530"/>
                  <a:pt x="250" y="530"/>
                </a:cubicBezTo>
                <a:cubicBezTo>
                  <a:pt x="250" y="486"/>
                  <a:pt x="250" y="486"/>
                  <a:pt x="250" y="486"/>
                </a:cubicBezTo>
                <a:cubicBezTo>
                  <a:pt x="206" y="472"/>
                  <a:pt x="176" y="457"/>
                  <a:pt x="147" y="427"/>
                </a:cubicBezTo>
                <a:cubicBezTo>
                  <a:pt x="88" y="457"/>
                  <a:pt x="88" y="457"/>
                  <a:pt x="88" y="457"/>
                </a:cubicBezTo>
                <a:cubicBezTo>
                  <a:pt x="88" y="457"/>
                  <a:pt x="73" y="457"/>
                  <a:pt x="73" y="442"/>
                </a:cubicBezTo>
                <a:cubicBezTo>
                  <a:pt x="44" y="413"/>
                  <a:pt x="44" y="413"/>
                  <a:pt x="44" y="413"/>
                </a:cubicBezTo>
                <a:cubicBezTo>
                  <a:pt x="44" y="398"/>
                  <a:pt x="44" y="383"/>
                  <a:pt x="58" y="383"/>
                </a:cubicBezTo>
                <a:cubicBezTo>
                  <a:pt x="103" y="354"/>
                  <a:pt x="103" y="354"/>
                  <a:pt x="103" y="354"/>
                </a:cubicBezTo>
                <a:cubicBezTo>
                  <a:pt x="103" y="339"/>
                  <a:pt x="103" y="309"/>
                  <a:pt x="103" y="295"/>
                </a:cubicBezTo>
                <a:cubicBezTo>
                  <a:pt x="103" y="265"/>
                  <a:pt x="103" y="251"/>
                  <a:pt x="103" y="221"/>
                </a:cubicBezTo>
                <a:cubicBezTo>
                  <a:pt x="58" y="192"/>
                  <a:pt x="58" y="192"/>
                  <a:pt x="58" y="192"/>
                </a:cubicBezTo>
                <a:cubicBezTo>
                  <a:pt x="44" y="192"/>
                  <a:pt x="44" y="177"/>
                  <a:pt x="44" y="16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88" y="118"/>
                  <a:pt x="88" y="133"/>
                </a:cubicBezTo>
                <a:cubicBezTo>
                  <a:pt x="147" y="163"/>
                  <a:pt x="147" y="163"/>
                  <a:pt x="147" y="163"/>
                </a:cubicBezTo>
                <a:cubicBezTo>
                  <a:pt x="176" y="133"/>
                  <a:pt x="206" y="104"/>
                  <a:pt x="250" y="104"/>
                </a:cubicBezTo>
                <a:cubicBezTo>
                  <a:pt x="250" y="59"/>
                  <a:pt x="250" y="59"/>
                  <a:pt x="250" y="59"/>
                </a:cubicBezTo>
                <a:cubicBezTo>
                  <a:pt x="250" y="45"/>
                  <a:pt x="265" y="30"/>
                  <a:pt x="279" y="30"/>
                </a:cubicBezTo>
                <a:cubicBezTo>
                  <a:pt x="309" y="30"/>
                  <a:pt x="309" y="30"/>
                  <a:pt x="309" y="30"/>
                </a:cubicBezTo>
                <a:cubicBezTo>
                  <a:pt x="324" y="30"/>
                  <a:pt x="338" y="45"/>
                  <a:pt x="338" y="59"/>
                </a:cubicBezTo>
                <a:cubicBezTo>
                  <a:pt x="338" y="104"/>
                  <a:pt x="338" y="104"/>
                  <a:pt x="338" y="104"/>
                </a:cubicBezTo>
                <a:cubicBezTo>
                  <a:pt x="382" y="104"/>
                  <a:pt x="412" y="133"/>
                  <a:pt x="441" y="163"/>
                </a:cubicBezTo>
                <a:cubicBezTo>
                  <a:pt x="500" y="133"/>
                  <a:pt x="500" y="133"/>
                  <a:pt x="500" y="133"/>
                </a:cubicBezTo>
                <a:cubicBezTo>
                  <a:pt x="500" y="118"/>
                  <a:pt x="515" y="133"/>
                  <a:pt x="515" y="133"/>
                </a:cubicBezTo>
                <a:cubicBezTo>
                  <a:pt x="544" y="163"/>
                  <a:pt x="544" y="163"/>
                  <a:pt x="544" y="163"/>
                </a:cubicBezTo>
                <a:cubicBezTo>
                  <a:pt x="544" y="177"/>
                  <a:pt x="544" y="192"/>
                  <a:pt x="529" y="192"/>
                </a:cubicBezTo>
                <a:cubicBezTo>
                  <a:pt x="485" y="221"/>
                  <a:pt x="485" y="221"/>
                  <a:pt x="485" y="221"/>
                </a:cubicBezTo>
                <a:cubicBezTo>
                  <a:pt x="485" y="251"/>
                  <a:pt x="485" y="265"/>
                  <a:pt x="485" y="295"/>
                </a:cubicBezTo>
                <a:cubicBezTo>
                  <a:pt x="485" y="309"/>
                  <a:pt x="485" y="339"/>
                  <a:pt x="485" y="354"/>
                </a:cubicBezTo>
                <a:cubicBezTo>
                  <a:pt x="529" y="383"/>
                  <a:pt x="529" y="383"/>
                  <a:pt x="529" y="383"/>
                </a:cubicBezTo>
                <a:cubicBezTo>
                  <a:pt x="544" y="383"/>
                  <a:pt x="544" y="398"/>
                  <a:pt x="544" y="413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77" name="Freeform 172">
            <a:extLst>
              <a:ext uri="{FF2B5EF4-FFF2-40B4-BE49-F238E27FC236}">
                <a16:creationId xmlns:a16="http://schemas.microsoft.com/office/drawing/2014/main" id="{45C5C6D7-9E66-0D4D-A7C0-C5A427B99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6900" y="4626358"/>
            <a:ext cx="528986" cy="532784"/>
          </a:xfrm>
          <a:custGeom>
            <a:avLst/>
            <a:gdLst>
              <a:gd name="T0" fmla="*/ 211479 w 619"/>
              <a:gd name="T1" fmla="*/ 42601 h 620"/>
              <a:gd name="T2" fmla="*/ 211479 w 619"/>
              <a:gd name="T3" fmla="*/ 42601 h 620"/>
              <a:gd name="T4" fmla="*/ 190295 w 619"/>
              <a:gd name="T5" fmla="*/ 63902 h 620"/>
              <a:gd name="T6" fmla="*/ 164084 w 619"/>
              <a:gd name="T7" fmla="*/ 63902 h 620"/>
              <a:gd name="T8" fmla="*/ 164084 w 619"/>
              <a:gd name="T9" fmla="*/ 32132 h 620"/>
              <a:gd name="T10" fmla="*/ 179523 w 619"/>
              <a:gd name="T11" fmla="*/ 10831 h 620"/>
              <a:gd name="T12" fmla="*/ 105560 w 619"/>
              <a:gd name="T13" fmla="*/ 26716 h 620"/>
              <a:gd name="T14" fmla="*/ 89762 w 619"/>
              <a:gd name="T15" fmla="*/ 95673 h 620"/>
              <a:gd name="T16" fmla="*/ 15798 w 619"/>
              <a:gd name="T17" fmla="*/ 170045 h 620"/>
              <a:gd name="T18" fmla="*/ 15798 w 619"/>
              <a:gd name="T19" fmla="*/ 212646 h 620"/>
              <a:gd name="T20" fmla="*/ 52780 w 619"/>
              <a:gd name="T21" fmla="*/ 212646 h 620"/>
              <a:gd name="T22" fmla="*/ 132129 w 619"/>
              <a:gd name="T23" fmla="*/ 132859 h 620"/>
              <a:gd name="T24" fmla="*/ 195681 w 619"/>
              <a:gd name="T25" fmla="*/ 116973 h 620"/>
              <a:gd name="T26" fmla="*/ 211479 w 619"/>
              <a:gd name="T27" fmla="*/ 42601 h 620"/>
              <a:gd name="T28" fmla="*/ 190295 w 619"/>
              <a:gd name="T29" fmla="*/ 106504 h 620"/>
              <a:gd name="T30" fmla="*/ 190295 w 619"/>
              <a:gd name="T31" fmla="*/ 106504 h 620"/>
              <a:gd name="T32" fmla="*/ 126744 w 619"/>
              <a:gd name="T33" fmla="*/ 116973 h 620"/>
              <a:gd name="T34" fmla="*/ 42368 w 619"/>
              <a:gd name="T35" fmla="*/ 202176 h 620"/>
              <a:gd name="T36" fmla="*/ 26569 w 619"/>
              <a:gd name="T37" fmla="*/ 202176 h 620"/>
              <a:gd name="T38" fmla="*/ 26569 w 619"/>
              <a:gd name="T39" fmla="*/ 180876 h 620"/>
              <a:gd name="T40" fmla="*/ 105560 w 619"/>
              <a:gd name="T41" fmla="*/ 95673 h 620"/>
              <a:gd name="T42" fmla="*/ 116331 w 619"/>
              <a:gd name="T43" fmla="*/ 37186 h 620"/>
              <a:gd name="T44" fmla="*/ 153313 w 619"/>
              <a:gd name="T45" fmla="*/ 21301 h 620"/>
              <a:gd name="T46" fmla="*/ 153313 w 619"/>
              <a:gd name="T47" fmla="*/ 74372 h 620"/>
              <a:gd name="T48" fmla="*/ 200707 w 619"/>
              <a:gd name="T49" fmla="*/ 74372 h 620"/>
              <a:gd name="T50" fmla="*/ 190295 w 619"/>
              <a:gd name="T51" fmla="*/ 106504 h 62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19" h="620">
                <a:moveTo>
                  <a:pt x="589" y="118"/>
                </a:moveTo>
                <a:lnTo>
                  <a:pt x="589" y="118"/>
                </a:lnTo>
                <a:cubicBezTo>
                  <a:pt x="574" y="132"/>
                  <a:pt x="559" y="148"/>
                  <a:pt x="530" y="177"/>
                </a:cubicBezTo>
                <a:cubicBezTo>
                  <a:pt x="515" y="191"/>
                  <a:pt x="471" y="191"/>
                  <a:pt x="457" y="177"/>
                </a:cubicBezTo>
                <a:cubicBezTo>
                  <a:pt x="427" y="148"/>
                  <a:pt x="427" y="118"/>
                  <a:pt x="457" y="89"/>
                </a:cubicBezTo>
                <a:cubicBezTo>
                  <a:pt x="471" y="59"/>
                  <a:pt x="500" y="30"/>
                  <a:pt x="500" y="30"/>
                </a:cubicBezTo>
                <a:cubicBezTo>
                  <a:pt x="427" y="0"/>
                  <a:pt x="353" y="15"/>
                  <a:pt x="294" y="74"/>
                </a:cubicBezTo>
                <a:cubicBezTo>
                  <a:pt x="250" y="118"/>
                  <a:pt x="236" y="191"/>
                  <a:pt x="250" y="265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0" y="501"/>
                  <a:pt x="0" y="560"/>
                  <a:pt x="44" y="589"/>
                </a:cubicBezTo>
                <a:cubicBezTo>
                  <a:pt x="74" y="619"/>
                  <a:pt x="118" y="619"/>
                  <a:pt x="147" y="589"/>
                </a:cubicBezTo>
                <a:cubicBezTo>
                  <a:pt x="368" y="368"/>
                  <a:pt x="368" y="368"/>
                  <a:pt x="368" y="368"/>
                </a:cubicBezTo>
                <a:cubicBezTo>
                  <a:pt x="427" y="398"/>
                  <a:pt x="500" y="383"/>
                  <a:pt x="545" y="324"/>
                </a:cubicBezTo>
                <a:cubicBezTo>
                  <a:pt x="603" y="280"/>
                  <a:pt x="618" y="191"/>
                  <a:pt x="589" y="118"/>
                </a:cubicBezTo>
                <a:close/>
                <a:moveTo>
                  <a:pt x="530" y="295"/>
                </a:moveTo>
                <a:lnTo>
                  <a:pt x="530" y="295"/>
                </a:lnTo>
                <a:cubicBezTo>
                  <a:pt x="471" y="339"/>
                  <a:pt x="412" y="353"/>
                  <a:pt x="353" y="324"/>
                </a:cubicBezTo>
                <a:cubicBezTo>
                  <a:pt x="118" y="560"/>
                  <a:pt x="118" y="560"/>
                  <a:pt x="118" y="560"/>
                </a:cubicBezTo>
                <a:cubicBezTo>
                  <a:pt x="103" y="574"/>
                  <a:pt x="88" y="574"/>
                  <a:pt x="74" y="560"/>
                </a:cubicBezTo>
                <a:cubicBezTo>
                  <a:pt x="44" y="545"/>
                  <a:pt x="44" y="515"/>
                  <a:pt x="74" y="501"/>
                </a:cubicBezTo>
                <a:cubicBezTo>
                  <a:pt x="294" y="265"/>
                  <a:pt x="294" y="265"/>
                  <a:pt x="294" y="265"/>
                </a:cubicBezTo>
                <a:cubicBezTo>
                  <a:pt x="265" y="221"/>
                  <a:pt x="280" y="148"/>
                  <a:pt x="324" y="103"/>
                </a:cubicBezTo>
                <a:cubicBezTo>
                  <a:pt x="353" y="74"/>
                  <a:pt x="383" y="59"/>
                  <a:pt x="427" y="59"/>
                </a:cubicBezTo>
                <a:cubicBezTo>
                  <a:pt x="383" y="103"/>
                  <a:pt x="383" y="162"/>
                  <a:pt x="427" y="206"/>
                </a:cubicBezTo>
                <a:cubicBezTo>
                  <a:pt x="457" y="236"/>
                  <a:pt x="530" y="236"/>
                  <a:pt x="559" y="206"/>
                </a:cubicBezTo>
                <a:cubicBezTo>
                  <a:pt x="559" y="236"/>
                  <a:pt x="545" y="280"/>
                  <a:pt x="530" y="295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78" name="Freeform 173">
            <a:extLst>
              <a:ext uri="{FF2B5EF4-FFF2-40B4-BE49-F238E27FC236}">
                <a16:creationId xmlns:a16="http://schemas.microsoft.com/office/drawing/2014/main" id="{73BC1C2E-BB37-EC42-8D6C-4595CA01B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2203" y="4626358"/>
            <a:ext cx="340062" cy="544119"/>
          </a:xfrm>
          <a:custGeom>
            <a:avLst/>
            <a:gdLst>
              <a:gd name="T0" fmla="*/ 73765 w 399"/>
              <a:gd name="T1" fmla="*/ 143506 h 634"/>
              <a:gd name="T2" fmla="*/ 73765 w 399"/>
              <a:gd name="T3" fmla="*/ 143506 h 634"/>
              <a:gd name="T4" fmla="*/ 63381 w 399"/>
              <a:gd name="T5" fmla="*/ 148554 h 634"/>
              <a:gd name="T6" fmla="*/ 63381 w 399"/>
              <a:gd name="T7" fmla="*/ 175236 h 634"/>
              <a:gd name="T8" fmla="*/ 73765 w 399"/>
              <a:gd name="T9" fmla="*/ 185692 h 634"/>
              <a:gd name="T10" fmla="*/ 79136 w 399"/>
              <a:gd name="T11" fmla="*/ 175236 h 634"/>
              <a:gd name="T12" fmla="*/ 79136 w 399"/>
              <a:gd name="T13" fmla="*/ 148554 h 634"/>
              <a:gd name="T14" fmla="*/ 73765 w 399"/>
              <a:gd name="T15" fmla="*/ 143506 h 634"/>
              <a:gd name="T16" fmla="*/ 126403 w 399"/>
              <a:gd name="T17" fmla="*/ 111415 h 634"/>
              <a:gd name="T18" fmla="*/ 126403 w 399"/>
              <a:gd name="T19" fmla="*/ 111415 h 634"/>
              <a:gd name="T20" fmla="*/ 126403 w 399"/>
              <a:gd name="T21" fmla="*/ 58412 h 634"/>
              <a:gd name="T22" fmla="*/ 73765 w 399"/>
              <a:gd name="T23" fmla="*/ 0 h 634"/>
              <a:gd name="T24" fmla="*/ 15756 w 399"/>
              <a:gd name="T25" fmla="*/ 58412 h 634"/>
              <a:gd name="T26" fmla="*/ 15756 w 399"/>
              <a:gd name="T27" fmla="*/ 111415 h 634"/>
              <a:gd name="T28" fmla="*/ 0 w 399"/>
              <a:gd name="T29" fmla="*/ 153962 h 634"/>
              <a:gd name="T30" fmla="*/ 73765 w 399"/>
              <a:gd name="T31" fmla="*/ 228239 h 634"/>
              <a:gd name="T32" fmla="*/ 142517 w 399"/>
              <a:gd name="T33" fmla="*/ 153962 h 634"/>
              <a:gd name="T34" fmla="*/ 126403 w 399"/>
              <a:gd name="T35" fmla="*/ 111415 h 634"/>
              <a:gd name="T36" fmla="*/ 31869 w 399"/>
              <a:gd name="T37" fmla="*/ 58412 h 634"/>
              <a:gd name="T38" fmla="*/ 31869 w 399"/>
              <a:gd name="T39" fmla="*/ 58412 h 634"/>
              <a:gd name="T40" fmla="*/ 73765 w 399"/>
              <a:gd name="T41" fmla="*/ 15865 h 634"/>
              <a:gd name="T42" fmla="*/ 116019 w 399"/>
              <a:gd name="T43" fmla="*/ 58412 h 634"/>
              <a:gd name="T44" fmla="*/ 116019 w 399"/>
              <a:gd name="T45" fmla="*/ 100959 h 634"/>
              <a:gd name="T46" fmla="*/ 73765 w 399"/>
              <a:gd name="T47" fmla="*/ 85094 h 634"/>
              <a:gd name="T48" fmla="*/ 31869 w 399"/>
              <a:gd name="T49" fmla="*/ 100959 h 634"/>
              <a:gd name="T50" fmla="*/ 31869 w 399"/>
              <a:gd name="T51" fmla="*/ 58412 h 634"/>
              <a:gd name="T52" fmla="*/ 73765 w 399"/>
              <a:gd name="T53" fmla="*/ 212374 h 634"/>
              <a:gd name="T54" fmla="*/ 73765 w 399"/>
              <a:gd name="T55" fmla="*/ 212374 h 634"/>
              <a:gd name="T56" fmla="*/ 15756 w 399"/>
              <a:gd name="T57" fmla="*/ 153962 h 634"/>
              <a:gd name="T58" fmla="*/ 73765 w 399"/>
              <a:gd name="T59" fmla="*/ 100959 h 634"/>
              <a:gd name="T60" fmla="*/ 126403 w 399"/>
              <a:gd name="T61" fmla="*/ 153962 h 634"/>
              <a:gd name="T62" fmla="*/ 73765 w 399"/>
              <a:gd name="T63" fmla="*/ 212374 h 63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99" h="634">
                <a:moveTo>
                  <a:pt x="206" y="398"/>
                </a:moveTo>
                <a:lnTo>
                  <a:pt x="206" y="398"/>
                </a:lnTo>
                <a:cubicBezTo>
                  <a:pt x="192" y="398"/>
                  <a:pt x="177" y="398"/>
                  <a:pt x="177" y="412"/>
                </a:cubicBezTo>
                <a:cubicBezTo>
                  <a:pt x="177" y="486"/>
                  <a:pt x="177" y="486"/>
                  <a:pt x="177" y="486"/>
                </a:cubicBezTo>
                <a:cubicBezTo>
                  <a:pt x="177" y="501"/>
                  <a:pt x="192" y="515"/>
                  <a:pt x="206" y="515"/>
                </a:cubicBezTo>
                <a:cubicBezTo>
                  <a:pt x="206" y="515"/>
                  <a:pt x="221" y="501"/>
                  <a:pt x="221" y="486"/>
                </a:cubicBezTo>
                <a:cubicBezTo>
                  <a:pt x="221" y="412"/>
                  <a:pt x="221" y="412"/>
                  <a:pt x="221" y="412"/>
                </a:cubicBezTo>
                <a:cubicBezTo>
                  <a:pt x="221" y="398"/>
                  <a:pt x="206" y="398"/>
                  <a:pt x="206" y="398"/>
                </a:cubicBezTo>
                <a:close/>
                <a:moveTo>
                  <a:pt x="353" y="309"/>
                </a:moveTo>
                <a:lnTo>
                  <a:pt x="353" y="309"/>
                </a:lnTo>
                <a:cubicBezTo>
                  <a:pt x="353" y="162"/>
                  <a:pt x="353" y="162"/>
                  <a:pt x="353" y="162"/>
                </a:cubicBezTo>
                <a:cubicBezTo>
                  <a:pt x="353" y="74"/>
                  <a:pt x="294" y="0"/>
                  <a:pt x="206" y="0"/>
                </a:cubicBezTo>
                <a:cubicBezTo>
                  <a:pt x="118" y="0"/>
                  <a:pt x="44" y="74"/>
                  <a:pt x="44" y="162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15" y="353"/>
                  <a:pt x="0" y="383"/>
                  <a:pt x="0" y="427"/>
                </a:cubicBezTo>
                <a:cubicBezTo>
                  <a:pt x="0" y="545"/>
                  <a:pt x="89" y="633"/>
                  <a:pt x="206" y="633"/>
                </a:cubicBezTo>
                <a:cubicBezTo>
                  <a:pt x="310" y="633"/>
                  <a:pt x="398" y="545"/>
                  <a:pt x="398" y="427"/>
                </a:cubicBezTo>
                <a:cubicBezTo>
                  <a:pt x="398" y="383"/>
                  <a:pt x="383" y="353"/>
                  <a:pt x="353" y="309"/>
                </a:cubicBezTo>
                <a:close/>
                <a:moveTo>
                  <a:pt x="89" y="162"/>
                </a:moveTo>
                <a:lnTo>
                  <a:pt x="89" y="162"/>
                </a:lnTo>
                <a:cubicBezTo>
                  <a:pt x="89" y="89"/>
                  <a:pt x="133" y="44"/>
                  <a:pt x="206" y="44"/>
                </a:cubicBezTo>
                <a:cubicBezTo>
                  <a:pt x="265" y="44"/>
                  <a:pt x="324" y="89"/>
                  <a:pt x="324" y="162"/>
                </a:cubicBezTo>
                <a:cubicBezTo>
                  <a:pt x="324" y="280"/>
                  <a:pt x="324" y="280"/>
                  <a:pt x="324" y="280"/>
                </a:cubicBezTo>
                <a:cubicBezTo>
                  <a:pt x="280" y="250"/>
                  <a:pt x="251" y="236"/>
                  <a:pt x="206" y="236"/>
                </a:cubicBezTo>
                <a:cubicBezTo>
                  <a:pt x="162" y="236"/>
                  <a:pt x="118" y="250"/>
                  <a:pt x="89" y="280"/>
                </a:cubicBezTo>
                <a:lnTo>
                  <a:pt x="89" y="162"/>
                </a:lnTo>
                <a:close/>
                <a:moveTo>
                  <a:pt x="206" y="589"/>
                </a:moveTo>
                <a:lnTo>
                  <a:pt x="206" y="589"/>
                </a:lnTo>
                <a:cubicBezTo>
                  <a:pt x="118" y="589"/>
                  <a:pt x="44" y="515"/>
                  <a:pt x="44" y="427"/>
                </a:cubicBezTo>
                <a:cubicBezTo>
                  <a:pt x="44" y="339"/>
                  <a:pt x="118" y="280"/>
                  <a:pt x="206" y="280"/>
                </a:cubicBezTo>
                <a:cubicBezTo>
                  <a:pt x="280" y="280"/>
                  <a:pt x="353" y="353"/>
                  <a:pt x="353" y="427"/>
                </a:cubicBezTo>
                <a:cubicBezTo>
                  <a:pt x="353" y="515"/>
                  <a:pt x="294" y="589"/>
                  <a:pt x="206" y="589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79" name="Freeform 174">
            <a:extLst>
              <a:ext uri="{FF2B5EF4-FFF2-40B4-BE49-F238E27FC236}">
                <a16:creationId xmlns:a16="http://schemas.microsoft.com/office/drawing/2014/main" id="{1DD4DF07-74CB-7C47-8F51-C38FA11DB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7505" y="4626358"/>
            <a:ext cx="340062" cy="544119"/>
          </a:xfrm>
          <a:custGeom>
            <a:avLst/>
            <a:gdLst>
              <a:gd name="T0" fmla="*/ 68752 w 399"/>
              <a:gd name="T1" fmla="*/ 143506 h 634"/>
              <a:gd name="T2" fmla="*/ 68752 w 399"/>
              <a:gd name="T3" fmla="*/ 143506 h 634"/>
              <a:gd name="T4" fmla="*/ 63381 w 399"/>
              <a:gd name="T5" fmla="*/ 148554 h 634"/>
              <a:gd name="T6" fmla="*/ 63381 w 399"/>
              <a:gd name="T7" fmla="*/ 175236 h 634"/>
              <a:gd name="T8" fmla="*/ 68752 w 399"/>
              <a:gd name="T9" fmla="*/ 185692 h 634"/>
              <a:gd name="T10" fmla="*/ 79136 w 399"/>
              <a:gd name="T11" fmla="*/ 175236 h 634"/>
              <a:gd name="T12" fmla="*/ 79136 w 399"/>
              <a:gd name="T13" fmla="*/ 148554 h 634"/>
              <a:gd name="T14" fmla="*/ 68752 w 399"/>
              <a:gd name="T15" fmla="*/ 143506 h 634"/>
              <a:gd name="T16" fmla="*/ 68752 w 399"/>
              <a:gd name="T17" fmla="*/ 85094 h 634"/>
              <a:gd name="T18" fmla="*/ 68752 w 399"/>
              <a:gd name="T19" fmla="*/ 85094 h 634"/>
              <a:gd name="T20" fmla="*/ 26498 w 399"/>
              <a:gd name="T21" fmla="*/ 100959 h 634"/>
              <a:gd name="T22" fmla="*/ 26498 w 399"/>
              <a:gd name="T23" fmla="*/ 58412 h 634"/>
              <a:gd name="T24" fmla="*/ 68752 w 399"/>
              <a:gd name="T25" fmla="*/ 15865 h 634"/>
              <a:gd name="T26" fmla="*/ 110648 w 399"/>
              <a:gd name="T27" fmla="*/ 58412 h 634"/>
              <a:gd name="T28" fmla="*/ 126761 w 399"/>
              <a:gd name="T29" fmla="*/ 58412 h 634"/>
              <a:gd name="T30" fmla="*/ 68752 w 399"/>
              <a:gd name="T31" fmla="*/ 0 h 634"/>
              <a:gd name="T32" fmla="*/ 16114 w 399"/>
              <a:gd name="T33" fmla="*/ 58412 h 634"/>
              <a:gd name="T34" fmla="*/ 16114 w 399"/>
              <a:gd name="T35" fmla="*/ 111415 h 634"/>
              <a:gd name="T36" fmla="*/ 0 w 399"/>
              <a:gd name="T37" fmla="*/ 153962 h 634"/>
              <a:gd name="T38" fmla="*/ 68752 w 399"/>
              <a:gd name="T39" fmla="*/ 228239 h 634"/>
              <a:gd name="T40" fmla="*/ 142517 w 399"/>
              <a:gd name="T41" fmla="*/ 153962 h 634"/>
              <a:gd name="T42" fmla="*/ 68752 w 399"/>
              <a:gd name="T43" fmla="*/ 85094 h 634"/>
              <a:gd name="T44" fmla="*/ 68752 w 399"/>
              <a:gd name="T45" fmla="*/ 212374 h 634"/>
              <a:gd name="T46" fmla="*/ 68752 w 399"/>
              <a:gd name="T47" fmla="*/ 212374 h 634"/>
              <a:gd name="T48" fmla="*/ 16114 w 399"/>
              <a:gd name="T49" fmla="*/ 153962 h 634"/>
              <a:gd name="T50" fmla="*/ 68752 w 399"/>
              <a:gd name="T51" fmla="*/ 100959 h 634"/>
              <a:gd name="T52" fmla="*/ 126761 w 399"/>
              <a:gd name="T53" fmla="*/ 153962 h 634"/>
              <a:gd name="T54" fmla="*/ 68752 w 399"/>
              <a:gd name="T55" fmla="*/ 212374 h 63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99" h="634">
                <a:moveTo>
                  <a:pt x="192" y="398"/>
                </a:moveTo>
                <a:lnTo>
                  <a:pt x="192" y="398"/>
                </a:lnTo>
                <a:cubicBezTo>
                  <a:pt x="192" y="398"/>
                  <a:pt x="177" y="398"/>
                  <a:pt x="177" y="412"/>
                </a:cubicBezTo>
                <a:cubicBezTo>
                  <a:pt x="177" y="486"/>
                  <a:pt x="177" y="486"/>
                  <a:pt x="177" y="486"/>
                </a:cubicBezTo>
                <a:cubicBezTo>
                  <a:pt x="177" y="501"/>
                  <a:pt x="192" y="515"/>
                  <a:pt x="192" y="515"/>
                </a:cubicBezTo>
                <a:cubicBezTo>
                  <a:pt x="207" y="515"/>
                  <a:pt x="221" y="501"/>
                  <a:pt x="221" y="486"/>
                </a:cubicBezTo>
                <a:cubicBezTo>
                  <a:pt x="221" y="412"/>
                  <a:pt x="221" y="412"/>
                  <a:pt x="221" y="412"/>
                </a:cubicBezTo>
                <a:cubicBezTo>
                  <a:pt x="221" y="398"/>
                  <a:pt x="207" y="398"/>
                  <a:pt x="192" y="398"/>
                </a:cubicBezTo>
                <a:close/>
                <a:moveTo>
                  <a:pt x="192" y="236"/>
                </a:moveTo>
                <a:lnTo>
                  <a:pt x="192" y="236"/>
                </a:lnTo>
                <a:cubicBezTo>
                  <a:pt x="148" y="236"/>
                  <a:pt x="118" y="250"/>
                  <a:pt x="74" y="280"/>
                </a:cubicBezTo>
                <a:cubicBezTo>
                  <a:pt x="74" y="162"/>
                  <a:pt x="74" y="162"/>
                  <a:pt x="74" y="162"/>
                </a:cubicBezTo>
                <a:cubicBezTo>
                  <a:pt x="74" y="89"/>
                  <a:pt x="133" y="44"/>
                  <a:pt x="192" y="44"/>
                </a:cubicBezTo>
                <a:cubicBezTo>
                  <a:pt x="266" y="44"/>
                  <a:pt x="309" y="89"/>
                  <a:pt x="309" y="162"/>
                </a:cubicBezTo>
                <a:cubicBezTo>
                  <a:pt x="354" y="162"/>
                  <a:pt x="354" y="162"/>
                  <a:pt x="354" y="162"/>
                </a:cubicBezTo>
                <a:cubicBezTo>
                  <a:pt x="354" y="74"/>
                  <a:pt x="280" y="0"/>
                  <a:pt x="192" y="0"/>
                </a:cubicBezTo>
                <a:cubicBezTo>
                  <a:pt x="104" y="0"/>
                  <a:pt x="45" y="74"/>
                  <a:pt x="45" y="162"/>
                </a:cubicBezTo>
                <a:cubicBezTo>
                  <a:pt x="45" y="309"/>
                  <a:pt x="45" y="309"/>
                  <a:pt x="45" y="309"/>
                </a:cubicBezTo>
                <a:cubicBezTo>
                  <a:pt x="15" y="353"/>
                  <a:pt x="0" y="383"/>
                  <a:pt x="0" y="427"/>
                </a:cubicBezTo>
                <a:cubicBezTo>
                  <a:pt x="0" y="545"/>
                  <a:pt x="89" y="633"/>
                  <a:pt x="192" y="633"/>
                </a:cubicBezTo>
                <a:cubicBezTo>
                  <a:pt x="309" y="633"/>
                  <a:pt x="398" y="545"/>
                  <a:pt x="398" y="427"/>
                </a:cubicBezTo>
                <a:cubicBezTo>
                  <a:pt x="398" y="324"/>
                  <a:pt x="309" y="236"/>
                  <a:pt x="192" y="236"/>
                </a:cubicBezTo>
                <a:close/>
                <a:moveTo>
                  <a:pt x="192" y="589"/>
                </a:moveTo>
                <a:lnTo>
                  <a:pt x="192" y="589"/>
                </a:lnTo>
                <a:cubicBezTo>
                  <a:pt x="104" y="589"/>
                  <a:pt x="45" y="515"/>
                  <a:pt x="45" y="427"/>
                </a:cubicBezTo>
                <a:cubicBezTo>
                  <a:pt x="45" y="339"/>
                  <a:pt x="104" y="280"/>
                  <a:pt x="192" y="280"/>
                </a:cubicBezTo>
                <a:cubicBezTo>
                  <a:pt x="280" y="280"/>
                  <a:pt x="354" y="339"/>
                  <a:pt x="354" y="427"/>
                </a:cubicBezTo>
                <a:cubicBezTo>
                  <a:pt x="354" y="515"/>
                  <a:pt x="280" y="589"/>
                  <a:pt x="192" y="589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80" name="Freeform 175">
            <a:extLst>
              <a:ext uri="{FF2B5EF4-FFF2-40B4-BE49-F238E27FC236}">
                <a16:creationId xmlns:a16="http://schemas.microsoft.com/office/drawing/2014/main" id="{FF8CB67B-29D8-A443-8BE1-95ED61A12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3883" y="4626358"/>
            <a:ext cx="528986" cy="544119"/>
          </a:xfrm>
          <a:custGeom>
            <a:avLst/>
            <a:gdLst>
              <a:gd name="T0" fmla="*/ 126744 w 619"/>
              <a:gd name="T1" fmla="*/ 116824 h 634"/>
              <a:gd name="T2" fmla="*/ 126744 w 619"/>
              <a:gd name="T3" fmla="*/ 116824 h 634"/>
              <a:gd name="T4" fmla="*/ 137515 w 619"/>
              <a:gd name="T5" fmla="*/ 68868 h 634"/>
              <a:gd name="T6" fmla="*/ 73964 w 619"/>
              <a:gd name="T7" fmla="*/ 0 h 634"/>
              <a:gd name="T8" fmla="*/ 10412 w 619"/>
              <a:gd name="T9" fmla="*/ 68868 h 634"/>
              <a:gd name="T10" fmla="*/ 26210 w 619"/>
              <a:gd name="T11" fmla="*/ 116824 h 634"/>
              <a:gd name="T12" fmla="*/ 0 w 619"/>
              <a:gd name="T13" fmla="*/ 153962 h 634"/>
              <a:gd name="T14" fmla="*/ 0 w 619"/>
              <a:gd name="T15" fmla="*/ 185692 h 634"/>
              <a:gd name="T16" fmla="*/ 42368 w 619"/>
              <a:gd name="T17" fmla="*/ 228239 h 634"/>
              <a:gd name="T18" fmla="*/ 110945 w 619"/>
              <a:gd name="T19" fmla="*/ 228239 h 634"/>
              <a:gd name="T20" fmla="*/ 153313 w 619"/>
              <a:gd name="T21" fmla="*/ 185692 h 634"/>
              <a:gd name="T22" fmla="*/ 153313 w 619"/>
              <a:gd name="T23" fmla="*/ 153962 h 634"/>
              <a:gd name="T24" fmla="*/ 126744 w 619"/>
              <a:gd name="T25" fmla="*/ 116824 h 634"/>
              <a:gd name="T26" fmla="*/ 26210 w 619"/>
              <a:gd name="T27" fmla="*/ 68868 h 634"/>
              <a:gd name="T28" fmla="*/ 26210 w 619"/>
              <a:gd name="T29" fmla="*/ 68868 h 634"/>
              <a:gd name="T30" fmla="*/ 73964 w 619"/>
              <a:gd name="T31" fmla="*/ 15865 h 634"/>
              <a:gd name="T32" fmla="*/ 126744 w 619"/>
              <a:gd name="T33" fmla="*/ 68868 h 634"/>
              <a:gd name="T34" fmla="*/ 73964 w 619"/>
              <a:gd name="T35" fmla="*/ 127280 h 634"/>
              <a:gd name="T36" fmla="*/ 26210 w 619"/>
              <a:gd name="T37" fmla="*/ 68868 h 634"/>
              <a:gd name="T38" fmla="*/ 137515 w 619"/>
              <a:gd name="T39" fmla="*/ 180644 h 634"/>
              <a:gd name="T40" fmla="*/ 137515 w 619"/>
              <a:gd name="T41" fmla="*/ 180644 h 634"/>
              <a:gd name="T42" fmla="*/ 105560 w 619"/>
              <a:gd name="T43" fmla="*/ 212374 h 634"/>
              <a:gd name="T44" fmla="*/ 47394 w 619"/>
              <a:gd name="T45" fmla="*/ 212374 h 634"/>
              <a:gd name="T46" fmla="*/ 10412 w 619"/>
              <a:gd name="T47" fmla="*/ 180644 h 634"/>
              <a:gd name="T48" fmla="*/ 10412 w 619"/>
              <a:gd name="T49" fmla="*/ 159371 h 634"/>
              <a:gd name="T50" fmla="*/ 36982 w 619"/>
              <a:gd name="T51" fmla="*/ 127280 h 634"/>
              <a:gd name="T52" fmla="*/ 73964 w 619"/>
              <a:gd name="T53" fmla="*/ 143506 h 634"/>
              <a:gd name="T54" fmla="*/ 110945 w 619"/>
              <a:gd name="T55" fmla="*/ 127280 h 634"/>
              <a:gd name="T56" fmla="*/ 137515 w 619"/>
              <a:gd name="T57" fmla="*/ 159371 h 634"/>
              <a:gd name="T58" fmla="*/ 137515 w 619"/>
              <a:gd name="T59" fmla="*/ 180644 h 634"/>
              <a:gd name="T60" fmla="*/ 158340 w 619"/>
              <a:gd name="T61" fmla="*/ 58412 h 634"/>
              <a:gd name="T62" fmla="*/ 158340 w 619"/>
              <a:gd name="T63" fmla="*/ 58412 h 634"/>
              <a:gd name="T64" fmla="*/ 216505 w 619"/>
              <a:gd name="T65" fmla="*/ 58412 h 634"/>
              <a:gd name="T66" fmla="*/ 221891 w 619"/>
              <a:gd name="T67" fmla="*/ 47595 h 634"/>
              <a:gd name="T68" fmla="*/ 216505 w 619"/>
              <a:gd name="T69" fmla="*/ 42547 h 634"/>
              <a:gd name="T70" fmla="*/ 158340 w 619"/>
              <a:gd name="T71" fmla="*/ 42547 h 634"/>
              <a:gd name="T72" fmla="*/ 153313 w 619"/>
              <a:gd name="T73" fmla="*/ 47595 h 634"/>
              <a:gd name="T74" fmla="*/ 158340 w 619"/>
              <a:gd name="T75" fmla="*/ 58412 h 634"/>
              <a:gd name="T76" fmla="*/ 216505 w 619"/>
              <a:gd name="T77" fmla="*/ 169827 h 634"/>
              <a:gd name="T78" fmla="*/ 216505 w 619"/>
              <a:gd name="T79" fmla="*/ 169827 h 634"/>
              <a:gd name="T80" fmla="*/ 174497 w 619"/>
              <a:gd name="T81" fmla="*/ 169827 h 634"/>
              <a:gd name="T82" fmla="*/ 169111 w 619"/>
              <a:gd name="T83" fmla="*/ 175236 h 634"/>
              <a:gd name="T84" fmla="*/ 174497 w 619"/>
              <a:gd name="T85" fmla="*/ 185692 h 634"/>
              <a:gd name="T86" fmla="*/ 216505 w 619"/>
              <a:gd name="T87" fmla="*/ 185692 h 634"/>
              <a:gd name="T88" fmla="*/ 221891 w 619"/>
              <a:gd name="T89" fmla="*/ 175236 h 634"/>
              <a:gd name="T90" fmla="*/ 216505 w 619"/>
              <a:gd name="T91" fmla="*/ 169827 h 634"/>
              <a:gd name="T92" fmla="*/ 216505 w 619"/>
              <a:gd name="T93" fmla="*/ 85094 h 634"/>
              <a:gd name="T94" fmla="*/ 216505 w 619"/>
              <a:gd name="T95" fmla="*/ 85094 h 634"/>
              <a:gd name="T96" fmla="*/ 158340 w 619"/>
              <a:gd name="T97" fmla="*/ 85094 h 634"/>
              <a:gd name="T98" fmla="*/ 153313 w 619"/>
              <a:gd name="T99" fmla="*/ 90142 h 634"/>
              <a:gd name="T100" fmla="*/ 158340 w 619"/>
              <a:gd name="T101" fmla="*/ 100959 h 634"/>
              <a:gd name="T102" fmla="*/ 216505 w 619"/>
              <a:gd name="T103" fmla="*/ 100959 h 634"/>
              <a:gd name="T104" fmla="*/ 221891 w 619"/>
              <a:gd name="T105" fmla="*/ 90142 h 634"/>
              <a:gd name="T106" fmla="*/ 216505 w 619"/>
              <a:gd name="T107" fmla="*/ 85094 h 634"/>
              <a:gd name="T108" fmla="*/ 216505 w 619"/>
              <a:gd name="T109" fmla="*/ 127280 h 634"/>
              <a:gd name="T110" fmla="*/ 216505 w 619"/>
              <a:gd name="T111" fmla="*/ 127280 h 634"/>
              <a:gd name="T112" fmla="*/ 174497 w 619"/>
              <a:gd name="T113" fmla="*/ 127280 h 634"/>
              <a:gd name="T114" fmla="*/ 169111 w 619"/>
              <a:gd name="T115" fmla="*/ 132689 h 634"/>
              <a:gd name="T116" fmla="*/ 174497 w 619"/>
              <a:gd name="T117" fmla="*/ 143506 h 634"/>
              <a:gd name="T118" fmla="*/ 216505 w 619"/>
              <a:gd name="T119" fmla="*/ 143506 h 634"/>
              <a:gd name="T120" fmla="*/ 221891 w 619"/>
              <a:gd name="T121" fmla="*/ 132689 h 634"/>
              <a:gd name="T122" fmla="*/ 216505 w 619"/>
              <a:gd name="T123" fmla="*/ 127280 h 63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19" h="634">
                <a:moveTo>
                  <a:pt x="353" y="324"/>
                </a:moveTo>
                <a:lnTo>
                  <a:pt x="353" y="324"/>
                </a:lnTo>
                <a:cubicBezTo>
                  <a:pt x="368" y="280"/>
                  <a:pt x="383" y="250"/>
                  <a:pt x="383" y="191"/>
                </a:cubicBezTo>
                <a:cubicBezTo>
                  <a:pt x="383" y="89"/>
                  <a:pt x="309" y="0"/>
                  <a:pt x="206" y="0"/>
                </a:cubicBezTo>
                <a:cubicBezTo>
                  <a:pt x="118" y="0"/>
                  <a:pt x="29" y="89"/>
                  <a:pt x="29" y="191"/>
                </a:cubicBezTo>
                <a:cubicBezTo>
                  <a:pt x="29" y="250"/>
                  <a:pt x="44" y="280"/>
                  <a:pt x="73" y="324"/>
                </a:cubicBezTo>
                <a:cubicBezTo>
                  <a:pt x="29" y="339"/>
                  <a:pt x="0" y="383"/>
                  <a:pt x="0" y="427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74"/>
                  <a:pt x="44" y="633"/>
                  <a:pt x="118" y="633"/>
                </a:cubicBezTo>
                <a:cubicBezTo>
                  <a:pt x="309" y="633"/>
                  <a:pt x="309" y="633"/>
                  <a:pt x="309" y="633"/>
                </a:cubicBezTo>
                <a:cubicBezTo>
                  <a:pt x="368" y="633"/>
                  <a:pt x="427" y="574"/>
                  <a:pt x="427" y="515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27" y="383"/>
                  <a:pt x="398" y="339"/>
                  <a:pt x="353" y="324"/>
                </a:cubicBezTo>
                <a:close/>
                <a:moveTo>
                  <a:pt x="73" y="191"/>
                </a:moveTo>
                <a:lnTo>
                  <a:pt x="73" y="191"/>
                </a:lnTo>
                <a:cubicBezTo>
                  <a:pt x="73" y="103"/>
                  <a:pt x="132" y="44"/>
                  <a:pt x="206" y="44"/>
                </a:cubicBezTo>
                <a:cubicBezTo>
                  <a:pt x="280" y="44"/>
                  <a:pt x="353" y="103"/>
                  <a:pt x="353" y="191"/>
                </a:cubicBezTo>
                <a:cubicBezTo>
                  <a:pt x="353" y="280"/>
                  <a:pt x="280" y="353"/>
                  <a:pt x="206" y="353"/>
                </a:cubicBezTo>
                <a:cubicBezTo>
                  <a:pt x="132" y="353"/>
                  <a:pt x="73" y="280"/>
                  <a:pt x="73" y="191"/>
                </a:cubicBezTo>
                <a:close/>
                <a:moveTo>
                  <a:pt x="383" y="501"/>
                </a:moveTo>
                <a:lnTo>
                  <a:pt x="383" y="501"/>
                </a:lnTo>
                <a:cubicBezTo>
                  <a:pt x="383" y="545"/>
                  <a:pt x="339" y="589"/>
                  <a:pt x="294" y="589"/>
                </a:cubicBezTo>
                <a:cubicBezTo>
                  <a:pt x="132" y="589"/>
                  <a:pt x="132" y="589"/>
                  <a:pt x="132" y="589"/>
                </a:cubicBezTo>
                <a:cubicBezTo>
                  <a:pt x="73" y="589"/>
                  <a:pt x="29" y="545"/>
                  <a:pt x="29" y="501"/>
                </a:cubicBezTo>
                <a:cubicBezTo>
                  <a:pt x="29" y="442"/>
                  <a:pt x="29" y="442"/>
                  <a:pt x="29" y="442"/>
                </a:cubicBezTo>
                <a:cubicBezTo>
                  <a:pt x="29" y="398"/>
                  <a:pt x="59" y="368"/>
                  <a:pt x="103" y="353"/>
                </a:cubicBezTo>
                <a:cubicBezTo>
                  <a:pt x="132" y="383"/>
                  <a:pt x="177" y="398"/>
                  <a:pt x="206" y="398"/>
                </a:cubicBezTo>
                <a:cubicBezTo>
                  <a:pt x="250" y="398"/>
                  <a:pt x="280" y="383"/>
                  <a:pt x="309" y="353"/>
                </a:cubicBezTo>
                <a:cubicBezTo>
                  <a:pt x="353" y="368"/>
                  <a:pt x="383" y="398"/>
                  <a:pt x="383" y="442"/>
                </a:cubicBezTo>
                <a:lnTo>
                  <a:pt x="383" y="501"/>
                </a:lnTo>
                <a:close/>
                <a:moveTo>
                  <a:pt x="441" y="162"/>
                </a:moveTo>
                <a:lnTo>
                  <a:pt x="441" y="162"/>
                </a:lnTo>
                <a:cubicBezTo>
                  <a:pt x="603" y="162"/>
                  <a:pt x="603" y="162"/>
                  <a:pt x="603" y="162"/>
                </a:cubicBezTo>
                <a:cubicBezTo>
                  <a:pt x="618" y="162"/>
                  <a:pt x="618" y="148"/>
                  <a:pt x="618" y="132"/>
                </a:cubicBezTo>
                <a:cubicBezTo>
                  <a:pt x="618" y="132"/>
                  <a:pt x="618" y="118"/>
                  <a:pt x="603" y="118"/>
                </a:cubicBezTo>
                <a:cubicBezTo>
                  <a:pt x="441" y="118"/>
                  <a:pt x="441" y="118"/>
                  <a:pt x="441" y="118"/>
                </a:cubicBezTo>
                <a:lnTo>
                  <a:pt x="427" y="132"/>
                </a:lnTo>
                <a:cubicBezTo>
                  <a:pt x="427" y="148"/>
                  <a:pt x="441" y="162"/>
                  <a:pt x="441" y="162"/>
                </a:cubicBezTo>
                <a:close/>
                <a:moveTo>
                  <a:pt x="603" y="471"/>
                </a:moveTo>
                <a:lnTo>
                  <a:pt x="603" y="471"/>
                </a:lnTo>
                <a:cubicBezTo>
                  <a:pt x="486" y="471"/>
                  <a:pt x="486" y="471"/>
                  <a:pt x="486" y="471"/>
                </a:cubicBezTo>
                <a:cubicBezTo>
                  <a:pt x="471" y="471"/>
                  <a:pt x="471" y="486"/>
                  <a:pt x="471" y="486"/>
                </a:cubicBezTo>
                <a:cubicBezTo>
                  <a:pt x="471" y="501"/>
                  <a:pt x="471" y="515"/>
                  <a:pt x="486" y="515"/>
                </a:cubicBezTo>
                <a:cubicBezTo>
                  <a:pt x="603" y="515"/>
                  <a:pt x="603" y="515"/>
                  <a:pt x="603" y="515"/>
                </a:cubicBezTo>
                <a:cubicBezTo>
                  <a:pt x="618" y="515"/>
                  <a:pt x="618" y="501"/>
                  <a:pt x="618" y="486"/>
                </a:cubicBezTo>
                <a:cubicBezTo>
                  <a:pt x="618" y="486"/>
                  <a:pt x="618" y="471"/>
                  <a:pt x="603" y="471"/>
                </a:cubicBezTo>
                <a:close/>
                <a:moveTo>
                  <a:pt x="603" y="236"/>
                </a:moveTo>
                <a:lnTo>
                  <a:pt x="603" y="236"/>
                </a:lnTo>
                <a:cubicBezTo>
                  <a:pt x="441" y="236"/>
                  <a:pt x="441" y="236"/>
                  <a:pt x="441" y="236"/>
                </a:cubicBezTo>
                <a:lnTo>
                  <a:pt x="427" y="250"/>
                </a:lnTo>
                <a:cubicBezTo>
                  <a:pt x="427" y="265"/>
                  <a:pt x="441" y="280"/>
                  <a:pt x="441" y="280"/>
                </a:cubicBezTo>
                <a:cubicBezTo>
                  <a:pt x="603" y="280"/>
                  <a:pt x="603" y="280"/>
                  <a:pt x="603" y="280"/>
                </a:cubicBezTo>
                <a:cubicBezTo>
                  <a:pt x="618" y="280"/>
                  <a:pt x="618" y="265"/>
                  <a:pt x="618" y="250"/>
                </a:cubicBezTo>
                <a:cubicBezTo>
                  <a:pt x="618" y="250"/>
                  <a:pt x="618" y="236"/>
                  <a:pt x="603" y="236"/>
                </a:cubicBezTo>
                <a:close/>
                <a:moveTo>
                  <a:pt x="603" y="353"/>
                </a:moveTo>
                <a:lnTo>
                  <a:pt x="603" y="353"/>
                </a:lnTo>
                <a:cubicBezTo>
                  <a:pt x="486" y="353"/>
                  <a:pt x="486" y="353"/>
                  <a:pt x="486" y="353"/>
                </a:cubicBezTo>
                <a:cubicBezTo>
                  <a:pt x="471" y="353"/>
                  <a:pt x="471" y="368"/>
                  <a:pt x="471" y="368"/>
                </a:cubicBezTo>
                <a:cubicBezTo>
                  <a:pt x="471" y="383"/>
                  <a:pt x="471" y="398"/>
                  <a:pt x="486" y="398"/>
                </a:cubicBezTo>
                <a:cubicBezTo>
                  <a:pt x="603" y="398"/>
                  <a:pt x="603" y="398"/>
                  <a:pt x="603" y="398"/>
                </a:cubicBezTo>
                <a:cubicBezTo>
                  <a:pt x="618" y="398"/>
                  <a:pt x="618" y="383"/>
                  <a:pt x="618" y="368"/>
                </a:cubicBezTo>
                <a:cubicBezTo>
                  <a:pt x="618" y="368"/>
                  <a:pt x="618" y="353"/>
                  <a:pt x="603" y="353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81" name="Freeform 176">
            <a:extLst>
              <a:ext uri="{FF2B5EF4-FFF2-40B4-BE49-F238E27FC236}">
                <a16:creationId xmlns:a16="http://schemas.microsoft.com/office/drawing/2014/main" id="{24C554D4-FFD4-9E40-B98F-11AB79240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32735" y="4626358"/>
            <a:ext cx="366512" cy="544119"/>
          </a:xfrm>
          <a:custGeom>
            <a:avLst/>
            <a:gdLst>
              <a:gd name="T0" fmla="*/ 127364 w 428"/>
              <a:gd name="T1" fmla="*/ 116824 h 634"/>
              <a:gd name="T2" fmla="*/ 127364 w 428"/>
              <a:gd name="T3" fmla="*/ 116824 h 634"/>
              <a:gd name="T4" fmla="*/ 143194 w 428"/>
              <a:gd name="T5" fmla="*/ 68868 h 634"/>
              <a:gd name="T6" fmla="*/ 79512 w 428"/>
              <a:gd name="T7" fmla="*/ 0 h 634"/>
              <a:gd name="T8" fmla="*/ 16190 w 428"/>
              <a:gd name="T9" fmla="*/ 68868 h 634"/>
              <a:gd name="T10" fmla="*/ 26624 w 428"/>
              <a:gd name="T11" fmla="*/ 116824 h 634"/>
              <a:gd name="T12" fmla="*/ 0 w 428"/>
              <a:gd name="T13" fmla="*/ 153962 h 634"/>
              <a:gd name="T14" fmla="*/ 0 w 428"/>
              <a:gd name="T15" fmla="*/ 185692 h 634"/>
              <a:gd name="T16" fmla="*/ 42455 w 428"/>
              <a:gd name="T17" fmla="*/ 228239 h 634"/>
              <a:gd name="T18" fmla="*/ 111174 w 428"/>
              <a:gd name="T19" fmla="*/ 228239 h 634"/>
              <a:gd name="T20" fmla="*/ 153628 w 428"/>
              <a:gd name="T21" fmla="*/ 185692 h 634"/>
              <a:gd name="T22" fmla="*/ 153628 w 428"/>
              <a:gd name="T23" fmla="*/ 153962 h 634"/>
              <a:gd name="T24" fmla="*/ 127364 w 428"/>
              <a:gd name="T25" fmla="*/ 116824 h 634"/>
              <a:gd name="T26" fmla="*/ 26624 w 428"/>
              <a:gd name="T27" fmla="*/ 68868 h 634"/>
              <a:gd name="T28" fmla="*/ 26624 w 428"/>
              <a:gd name="T29" fmla="*/ 68868 h 634"/>
              <a:gd name="T30" fmla="*/ 79512 w 428"/>
              <a:gd name="T31" fmla="*/ 15865 h 634"/>
              <a:gd name="T32" fmla="*/ 127364 w 428"/>
              <a:gd name="T33" fmla="*/ 68868 h 634"/>
              <a:gd name="T34" fmla="*/ 79512 w 428"/>
              <a:gd name="T35" fmla="*/ 127280 h 634"/>
              <a:gd name="T36" fmla="*/ 26624 w 428"/>
              <a:gd name="T37" fmla="*/ 68868 h 634"/>
              <a:gd name="T38" fmla="*/ 143194 w 428"/>
              <a:gd name="T39" fmla="*/ 180644 h 634"/>
              <a:gd name="T40" fmla="*/ 143194 w 428"/>
              <a:gd name="T41" fmla="*/ 180644 h 634"/>
              <a:gd name="T42" fmla="*/ 106137 w 428"/>
              <a:gd name="T43" fmla="*/ 212374 h 634"/>
              <a:gd name="T44" fmla="*/ 47851 w 428"/>
              <a:gd name="T45" fmla="*/ 212374 h 634"/>
              <a:gd name="T46" fmla="*/ 16190 w 428"/>
              <a:gd name="T47" fmla="*/ 180644 h 634"/>
              <a:gd name="T48" fmla="*/ 16190 w 428"/>
              <a:gd name="T49" fmla="*/ 159371 h 634"/>
              <a:gd name="T50" fmla="*/ 42455 w 428"/>
              <a:gd name="T51" fmla="*/ 127280 h 634"/>
              <a:gd name="T52" fmla="*/ 79512 w 428"/>
              <a:gd name="T53" fmla="*/ 143506 h 634"/>
              <a:gd name="T54" fmla="*/ 116930 w 428"/>
              <a:gd name="T55" fmla="*/ 127280 h 634"/>
              <a:gd name="T56" fmla="*/ 143194 w 428"/>
              <a:gd name="T57" fmla="*/ 159371 h 634"/>
              <a:gd name="T58" fmla="*/ 143194 w 428"/>
              <a:gd name="T59" fmla="*/ 180644 h 63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28" h="634">
                <a:moveTo>
                  <a:pt x="354" y="324"/>
                </a:moveTo>
                <a:lnTo>
                  <a:pt x="354" y="324"/>
                </a:lnTo>
                <a:cubicBezTo>
                  <a:pt x="383" y="280"/>
                  <a:pt x="398" y="250"/>
                  <a:pt x="398" y="191"/>
                </a:cubicBezTo>
                <a:cubicBezTo>
                  <a:pt x="398" y="89"/>
                  <a:pt x="309" y="0"/>
                  <a:pt x="221" y="0"/>
                </a:cubicBezTo>
                <a:cubicBezTo>
                  <a:pt x="118" y="0"/>
                  <a:pt x="45" y="89"/>
                  <a:pt x="45" y="191"/>
                </a:cubicBezTo>
                <a:cubicBezTo>
                  <a:pt x="45" y="250"/>
                  <a:pt x="59" y="280"/>
                  <a:pt x="74" y="324"/>
                </a:cubicBezTo>
                <a:cubicBezTo>
                  <a:pt x="30" y="339"/>
                  <a:pt x="0" y="383"/>
                  <a:pt x="0" y="427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74"/>
                  <a:pt x="59" y="633"/>
                  <a:pt x="118" y="633"/>
                </a:cubicBezTo>
                <a:cubicBezTo>
                  <a:pt x="309" y="633"/>
                  <a:pt x="309" y="633"/>
                  <a:pt x="309" y="633"/>
                </a:cubicBezTo>
                <a:cubicBezTo>
                  <a:pt x="383" y="633"/>
                  <a:pt x="427" y="574"/>
                  <a:pt x="427" y="515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27" y="383"/>
                  <a:pt x="398" y="339"/>
                  <a:pt x="354" y="324"/>
                </a:cubicBezTo>
                <a:close/>
                <a:moveTo>
                  <a:pt x="74" y="191"/>
                </a:moveTo>
                <a:lnTo>
                  <a:pt x="74" y="191"/>
                </a:lnTo>
                <a:cubicBezTo>
                  <a:pt x="74" y="103"/>
                  <a:pt x="148" y="44"/>
                  <a:pt x="221" y="44"/>
                </a:cubicBezTo>
                <a:cubicBezTo>
                  <a:pt x="295" y="44"/>
                  <a:pt x="354" y="103"/>
                  <a:pt x="354" y="191"/>
                </a:cubicBezTo>
                <a:cubicBezTo>
                  <a:pt x="354" y="280"/>
                  <a:pt x="295" y="353"/>
                  <a:pt x="221" y="353"/>
                </a:cubicBezTo>
                <a:cubicBezTo>
                  <a:pt x="148" y="353"/>
                  <a:pt x="74" y="280"/>
                  <a:pt x="74" y="191"/>
                </a:cubicBezTo>
                <a:close/>
                <a:moveTo>
                  <a:pt x="398" y="501"/>
                </a:moveTo>
                <a:lnTo>
                  <a:pt x="398" y="501"/>
                </a:lnTo>
                <a:cubicBezTo>
                  <a:pt x="398" y="545"/>
                  <a:pt x="354" y="589"/>
                  <a:pt x="295" y="589"/>
                </a:cubicBezTo>
                <a:cubicBezTo>
                  <a:pt x="133" y="589"/>
                  <a:pt x="133" y="589"/>
                  <a:pt x="133" y="589"/>
                </a:cubicBezTo>
                <a:cubicBezTo>
                  <a:pt x="89" y="589"/>
                  <a:pt x="45" y="545"/>
                  <a:pt x="45" y="501"/>
                </a:cubicBezTo>
                <a:cubicBezTo>
                  <a:pt x="45" y="442"/>
                  <a:pt x="45" y="442"/>
                  <a:pt x="45" y="442"/>
                </a:cubicBezTo>
                <a:cubicBezTo>
                  <a:pt x="45" y="398"/>
                  <a:pt x="74" y="368"/>
                  <a:pt x="118" y="353"/>
                </a:cubicBezTo>
                <a:cubicBezTo>
                  <a:pt x="148" y="383"/>
                  <a:pt x="177" y="398"/>
                  <a:pt x="221" y="398"/>
                </a:cubicBezTo>
                <a:cubicBezTo>
                  <a:pt x="251" y="398"/>
                  <a:pt x="295" y="383"/>
                  <a:pt x="325" y="353"/>
                </a:cubicBezTo>
                <a:cubicBezTo>
                  <a:pt x="368" y="368"/>
                  <a:pt x="398" y="398"/>
                  <a:pt x="398" y="442"/>
                </a:cubicBezTo>
                <a:lnTo>
                  <a:pt x="398" y="501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83" name="Freeform 178">
            <a:extLst>
              <a:ext uri="{FF2B5EF4-FFF2-40B4-BE49-F238E27FC236}">
                <a16:creationId xmlns:a16="http://schemas.microsoft.com/office/drawing/2014/main" id="{F1CC4700-29CB-3346-B7F4-5FEDF75B3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927" y="4637695"/>
            <a:ext cx="544100" cy="529006"/>
          </a:xfrm>
          <a:custGeom>
            <a:avLst/>
            <a:gdLst>
              <a:gd name="T0" fmla="*/ 217422 w 634"/>
              <a:gd name="T1" fmla="*/ 26569 h 619"/>
              <a:gd name="T2" fmla="*/ 217422 w 634"/>
              <a:gd name="T3" fmla="*/ 26569 h 619"/>
              <a:gd name="T4" fmla="*/ 196509 w 634"/>
              <a:gd name="T5" fmla="*/ 5386 h 619"/>
              <a:gd name="T6" fmla="*/ 175236 w 634"/>
              <a:gd name="T7" fmla="*/ 5386 h 619"/>
              <a:gd name="T8" fmla="*/ 148554 w 634"/>
              <a:gd name="T9" fmla="*/ 47753 h 619"/>
              <a:gd name="T10" fmla="*/ 148554 w 634"/>
              <a:gd name="T11" fmla="*/ 68578 h 619"/>
              <a:gd name="T12" fmla="*/ 159010 w 634"/>
              <a:gd name="T13" fmla="*/ 79349 h 619"/>
              <a:gd name="T14" fmla="*/ 127280 w 634"/>
              <a:gd name="T15" fmla="*/ 116331 h 619"/>
              <a:gd name="T16" fmla="*/ 84733 w 634"/>
              <a:gd name="T17" fmla="*/ 153313 h 619"/>
              <a:gd name="T18" fmla="*/ 68868 w 634"/>
              <a:gd name="T19" fmla="*/ 142542 h 619"/>
              <a:gd name="T20" fmla="*/ 47595 w 634"/>
              <a:gd name="T21" fmla="*/ 142542 h 619"/>
              <a:gd name="T22" fmla="*/ 10456 w 634"/>
              <a:gd name="T23" fmla="*/ 174497 h 619"/>
              <a:gd name="T24" fmla="*/ 10456 w 634"/>
              <a:gd name="T25" fmla="*/ 190295 h 619"/>
              <a:gd name="T26" fmla="*/ 31730 w 634"/>
              <a:gd name="T27" fmla="*/ 211479 h 619"/>
              <a:gd name="T28" fmla="*/ 68868 w 634"/>
              <a:gd name="T29" fmla="*/ 211479 h 619"/>
              <a:gd name="T30" fmla="*/ 153962 w 634"/>
              <a:gd name="T31" fmla="*/ 147927 h 619"/>
              <a:gd name="T32" fmla="*/ 217422 w 634"/>
              <a:gd name="T33" fmla="*/ 68578 h 619"/>
              <a:gd name="T34" fmla="*/ 217422 w 634"/>
              <a:gd name="T35" fmla="*/ 26569 h 619"/>
              <a:gd name="T36" fmla="*/ 206966 w 634"/>
              <a:gd name="T37" fmla="*/ 58166 h 619"/>
              <a:gd name="T38" fmla="*/ 206966 w 634"/>
              <a:gd name="T39" fmla="*/ 58166 h 619"/>
              <a:gd name="T40" fmla="*/ 148554 w 634"/>
              <a:gd name="T41" fmla="*/ 137515 h 619"/>
              <a:gd name="T42" fmla="*/ 58412 w 634"/>
              <a:gd name="T43" fmla="*/ 200707 h 619"/>
              <a:gd name="T44" fmla="*/ 37138 w 634"/>
              <a:gd name="T45" fmla="*/ 200707 h 619"/>
              <a:gd name="T46" fmla="*/ 26321 w 634"/>
              <a:gd name="T47" fmla="*/ 190295 h 619"/>
              <a:gd name="T48" fmla="*/ 26321 w 634"/>
              <a:gd name="T49" fmla="*/ 174497 h 619"/>
              <a:gd name="T50" fmla="*/ 53003 w 634"/>
              <a:gd name="T51" fmla="*/ 158699 h 619"/>
              <a:gd name="T52" fmla="*/ 63821 w 634"/>
              <a:gd name="T53" fmla="*/ 158699 h 619"/>
              <a:gd name="T54" fmla="*/ 79685 w 634"/>
              <a:gd name="T55" fmla="*/ 174497 h 619"/>
              <a:gd name="T56" fmla="*/ 180284 w 634"/>
              <a:gd name="T57" fmla="*/ 79349 h 619"/>
              <a:gd name="T58" fmla="*/ 159010 w 634"/>
              <a:gd name="T59" fmla="*/ 63192 h 619"/>
              <a:gd name="T60" fmla="*/ 159010 w 634"/>
              <a:gd name="T61" fmla="*/ 47753 h 619"/>
              <a:gd name="T62" fmla="*/ 180284 w 634"/>
              <a:gd name="T63" fmla="*/ 21184 h 619"/>
              <a:gd name="T64" fmla="*/ 196509 w 634"/>
              <a:gd name="T65" fmla="*/ 21184 h 619"/>
              <a:gd name="T66" fmla="*/ 206966 w 634"/>
              <a:gd name="T67" fmla="*/ 36982 h 619"/>
              <a:gd name="T68" fmla="*/ 206966 w 634"/>
              <a:gd name="T69" fmla="*/ 58166 h 61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34" h="619">
                <a:moveTo>
                  <a:pt x="603" y="74"/>
                </a:moveTo>
                <a:lnTo>
                  <a:pt x="603" y="74"/>
                </a:lnTo>
                <a:cubicBezTo>
                  <a:pt x="545" y="15"/>
                  <a:pt x="545" y="15"/>
                  <a:pt x="545" y="15"/>
                </a:cubicBezTo>
                <a:cubicBezTo>
                  <a:pt x="530" y="0"/>
                  <a:pt x="500" y="0"/>
                  <a:pt x="486" y="15"/>
                </a:cubicBezTo>
                <a:cubicBezTo>
                  <a:pt x="412" y="133"/>
                  <a:pt x="412" y="133"/>
                  <a:pt x="412" y="133"/>
                </a:cubicBezTo>
                <a:cubicBezTo>
                  <a:pt x="398" y="147"/>
                  <a:pt x="398" y="176"/>
                  <a:pt x="412" y="191"/>
                </a:cubicBezTo>
                <a:cubicBezTo>
                  <a:pt x="441" y="221"/>
                  <a:pt x="441" y="221"/>
                  <a:pt x="441" y="221"/>
                </a:cubicBezTo>
                <a:cubicBezTo>
                  <a:pt x="412" y="250"/>
                  <a:pt x="382" y="294"/>
                  <a:pt x="353" y="324"/>
                </a:cubicBezTo>
                <a:cubicBezTo>
                  <a:pt x="309" y="368"/>
                  <a:pt x="265" y="397"/>
                  <a:pt x="235" y="427"/>
                </a:cubicBezTo>
                <a:cubicBezTo>
                  <a:pt x="191" y="397"/>
                  <a:pt x="191" y="397"/>
                  <a:pt x="191" y="397"/>
                </a:cubicBezTo>
                <a:cubicBezTo>
                  <a:pt x="177" y="383"/>
                  <a:pt x="162" y="383"/>
                  <a:pt x="132" y="397"/>
                </a:cubicBezTo>
                <a:cubicBezTo>
                  <a:pt x="29" y="486"/>
                  <a:pt x="29" y="486"/>
                  <a:pt x="29" y="486"/>
                </a:cubicBezTo>
                <a:cubicBezTo>
                  <a:pt x="0" y="500"/>
                  <a:pt x="15" y="515"/>
                  <a:pt x="29" y="530"/>
                </a:cubicBezTo>
                <a:cubicBezTo>
                  <a:pt x="88" y="589"/>
                  <a:pt x="88" y="589"/>
                  <a:pt x="88" y="589"/>
                </a:cubicBezTo>
                <a:cubicBezTo>
                  <a:pt x="118" y="618"/>
                  <a:pt x="147" y="618"/>
                  <a:pt x="191" y="589"/>
                </a:cubicBezTo>
                <a:cubicBezTo>
                  <a:pt x="191" y="589"/>
                  <a:pt x="324" y="530"/>
                  <a:pt x="427" y="412"/>
                </a:cubicBezTo>
                <a:cubicBezTo>
                  <a:pt x="530" y="324"/>
                  <a:pt x="603" y="191"/>
                  <a:pt x="603" y="191"/>
                </a:cubicBezTo>
                <a:cubicBezTo>
                  <a:pt x="618" y="147"/>
                  <a:pt x="633" y="103"/>
                  <a:pt x="603" y="74"/>
                </a:cubicBezTo>
                <a:close/>
                <a:moveTo>
                  <a:pt x="574" y="162"/>
                </a:moveTo>
                <a:lnTo>
                  <a:pt x="574" y="162"/>
                </a:lnTo>
                <a:cubicBezTo>
                  <a:pt x="545" y="221"/>
                  <a:pt x="471" y="324"/>
                  <a:pt x="412" y="383"/>
                </a:cubicBezTo>
                <a:cubicBezTo>
                  <a:pt x="339" y="456"/>
                  <a:pt x="162" y="559"/>
                  <a:pt x="162" y="559"/>
                </a:cubicBezTo>
                <a:cubicBezTo>
                  <a:pt x="147" y="574"/>
                  <a:pt x="118" y="574"/>
                  <a:pt x="103" y="559"/>
                </a:cubicBezTo>
                <a:cubicBezTo>
                  <a:pt x="73" y="530"/>
                  <a:pt x="73" y="530"/>
                  <a:pt x="73" y="530"/>
                </a:cubicBezTo>
                <a:cubicBezTo>
                  <a:pt x="59" y="515"/>
                  <a:pt x="59" y="500"/>
                  <a:pt x="73" y="486"/>
                </a:cubicBezTo>
                <a:cubicBezTo>
                  <a:pt x="147" y="442"/>
                  <a:pt x="147" y="442"/>
                  <a:pt x="147" y="442"/>
                </a:cubicBezTo>
                <a:cubicBezTo>
                  <a:pt x="162" y="427"/>
                  <a:pt x="177" y="427"/>
                  <a:pt x="177" y="442"/>
                </a:cubicBezTo>
                <a:cubicBezTo>
                  <a:pt x="221" y="486"/>
                  <a:pt x="221" y="486"/>
                  <a:pt x="221" y="486"/>
                </a:cubicBezTo>
                <a:cubicBezTo>
                  <a:pt x="235" y="471"/>
                  <a:pt x="398" y="368"/>
                  <a:pt x="500" y="221"/>
                </a:cubicBezTo>
                <a:cubicBezTo>
                  <a:pt x="441" y="176"/>
                  <a:pt x="441" y="176"/>
                  <a:pt x="441" y="176"/>
                </a:cubicBezTo>
                <a:cubicBezTo>
                  <a:pt x="441" y="162"/>
                  <a:pt x="441" y="147"/>
                  <a:pt x="441" y="133"/>
                </a:cubicBezTo>
                <a:cubicBezTo>
                  <a:pt x="500" y="59"/>
                  <a:pt x="500" y="59"/>
                  <a:pt x="500" y="59"/>
                </a:cubicBezTo>
                <a:cubicBezTo>
                  <a:pt x="515" y="44"/>
                  <a:pt x="530" y="59"/>
                  <a:pt x="545" y="59"/>
                </a:cubicBezTo>
                <a:cubicBezTo>
                  <a:pt x="574" y="103"/>
                  <a:pt x="574" y="103"/>
                  <a:pt x="574" y="103"/>
                </a:cubicBezTo>
                <a:cubicBezTo>
                  <a:pt x="589" y="117"/>
                  <a:pt x="589" y="147"/>
                  <a:pt x="574" y="162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84" name="Freeform 179">
            <a:extLst>
              <a:ext uri="{FF2B5EF4-FFF2-40B4-BE49-F238E27FC236}">
                <a16:creationId xmlns:a16="http://schemas.microsoft.com/office/drawing/2014/main" id="{9D1C647C-E1A7-0348-AB66-3B5BA1EB9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5191" y="4637699"/>
            <a:ext cx="544100" cy="506334"/>
          </a:xfrm>
          <a:custGeom>
            <a:avLst/>
            <a:gdLst>
              <a:gd name="T0" fmla="*/ 212374 w 634"/>
              <a:gd name="T1" fmla="*/ 0 h 590"/>
              <a:gd name="T2" fmla="*/ 212374 w 634"/>
              <a:gd name="T3" fmla="*/ 0 h 590"/>
              <a:gd name="T4" fmla="*/ 148554 w 634"/>
              <a:gd name="T5" fmla="*/ 42184 h 590"/>
              <a:gd name="T6" fmla="*/ 58412 w 634"/>
              <a:gd name="T7" fmla="*/ 42184 h 590"/>
              <a:gd name="T8" fmla="*/ 0 w 634"/>
              <a:gd name="T9" fmla="*/ 95546 h 590"/>
              <a:gd name="T10" fmla="*/ 42547 w 634"/>
              <a:gd name="T11" fmla="*/ 143139 h 590"/>
              <a:gd name="T12" fmla="*/ 42547 w 634"/>
              <a:gd name="T13" fmla="*/ 201548 h 590"/>
              <a:gd name="T14" fmla="*/ 58412 w 634"/>
              <a:gd name="T15" fmla="*/ 212364 h 590"/>
              <a:gd name="T16" fmla="*/ 79685 w 634"/>
              <a:gd name="T17" fmla="*/ 212364 h 590"/>
              <a:gd name="T18" fmla="*/ 95550 w 634"/>
              <a:gd name="T19" fmla="*/ 201548 h 590"/>
              <a:gd name="T20" fmla="*/ 95550 w 634"/>
              <a:gd name="T21" fmla="*/ 143139 h 590"/>
              <a:gd name="T22" fmla="*/ 148554 w 634"/>
              <a:gd name="T23" fmla="*/ 143139 h 590"/>
              <a:gd name="T24" fmla="*/ 212374 w 634"/>
              <a:gd name="T25" fmla="*/ 185684 h 590"/>
              <a:gd name="T26" fmla="*/ 228239 w 634"/>
              <a:gd name="T27" fmla="*/ 169819 h 590"/>
              <a:gd name="T28" fmla="*/ 228239 w 634"/>
              <a:gd name="T29" fmla="*/ 15864 h 590"/>
              <a:gd name="T30" fmla="*/ 212374 w 634"/>
              <a:gd name="T31" fmla="*/ 0 h 590"/>
              <a:gd name="T32" fmla="*/ 79685 w 634"/>
              <a:gd name="T33" fmla="*/ 191092 h 590"/>
              <a:gd name="T34" fmla="*/ 79685 w 634"/>
              <a:gd name="T35" fmla="*/ 191092 h 590"/>
              <a:gd name="T36" fmla="*/ 74638 w 634"/>
              <a:gd name="T37" fmla="*/ 201548 h 590"/>
              <a:gd name="T38" fmla="*/ 63821 w 634"/>
              <a:gd name="T39" fmla="*/ 201548 h 590"/>
              <a:gd name="T40" fmla="*/ 58412 w 634"/>
              <a:gd name="T41" fmla="*/ 191092 h 590"/>
              <a:gd name="T42" fmla="*/ 58412 w 634"/>
              <a:gd name="T43" fmla="*/ 143139 h 590"/>
              <a:gd name="T44" fmla="*/ 79685 w 634"/>
              <a:gd name="T45" fmla="*/ 143139 h 590"/>
              <a:gd name="T46" fmla="*/ 79685 w 634"/>
              <a:gd name="T47" fmla="*/ 191092 h 590"/>
              <a:gd name="T48" fmla="*/ 116824 w 634"/>
              <a:gd name="T49" fmla="*/ 127274 h 590"/>
              <a:gd name="T50" fmla="*/ 116824 w 634"/>
              <a:gd name="T51" fmla="*/ 127274 h 590"/>
              <a:gd name="T52" fmla="*/ 58412 w 634"/>
              <a:gd name="T53" fmla="*/ 127274 h 590"/>
              <a:gd name="T54" fmla="*/ 15865 w 634"/>
              <a:gd name="T55" fmla="*/ 95546 h 590"/>
              <a:gd name="T56" fmla="*/ 58412 w 634"/>
              <a:gd name="T57" fmla="*/ 58409 h 590"/>
              <a:gd name="T58" fmla="*/ 116824 w 634"/>
              <a:gd name="T59" fmla="*/ 58409 h 590"/>
              <a:gd name="T60" fmla="*/ 116824 w 634"/>
              <a:gd name="T61" fmla="*/ 127274 h 590"/>
              <a:gd name="T62" fmla="*/ 148554 w 634"/>
              <a:gd name="T63" fmla="*/ 127274 h 590"/>
              <a:gd name="T64" fmla="*/ 148554 w 634"/>
              <a:gd name="T65" fmla="*/ 127274 h 590"/>
              <a:gd name="T66" fmla="*/ 127641 w 634"/>
              <a:gd name="T67" fmla="*/ 127274 h 590"/>
              <a:gd name="T68" fmla="*/ 127641 w 634"/>
              <a:gd name="T69" fmla="*/ 58409 h 590"/>
              <a:gd name="T70" fmla="*/ 148554 w 634"/>
              <a:gd name="T71" fmla="*/ 58409 h 590"/>
              <a:gd name="T72" fmla="*/ 148554 w 634"/>
              <a:gd name="T73" fmla="*/ 127274 h 590"/>
              <a:gd name="T74" fmla="*/ 212374 w 634"/>
              <a:gd name="T75" fmla="*/ 169819 h 590"/>
              <a:gd name="T76" fmla="*/ 212374 w 634"/>
              <a:gd name="T77" fmla="*/ 169819 h 590"/>
              <a:gd name="T78" fmla="*/ 164779 w 634"/>
              <a:gd name="T79" fmla="*/ 138091 h 590"/>
              <a:gd name="T80" fmla="*/ 164779 w 634"/>
              <a:gd name="T81" fmla="*/ 53001 h 590"/>
              <a:gd name="T82" fmla="*/ 212374 w 634"/>
              <a:gd name="T83" fmla="*/ 15864 h 590"/>
              <a:gd name="T84" fmla="*/ 212374 w 634"/>
              <a:gd name="T85" fmla="*/ 169819 h 5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34" h="590">
                <a:moveTo>
                  <a:pt x="589" y="0"/>
                </a:moveTo>
                <a:lnTo>
                  <a:pt x="589" y="0"/>
                </a:lnTo>
                <a:cubicBezTo>
                  <a:pt x="412" y="117"/>
                  <a:pt x="412" y="117"/>
                  <a:pt x="412" y="117"/>
                </a:cubicBezTo>
                <a:cubicBezTo>
                  <a:pt x="162" y="117"/>
                  <a:pt x="162" y="117"/>
                  <a:pt x="162" y="117"/>
                </a:cubicBezTo>
                <a:cubicBezTo>
                  <a:pt x="74" y="117"/>
                  <a:pt x="0" y="176"/>
                  <a:pt x="0" y="265"/>
                </a:cubicBezTo>
                <a:cubicBezTo>
                  <a:pt x="0" y="338"/>
                  <a:pt x="59" y="383"/>
                  <a:pt x="118" y="397"/>
                </a:cubicBezTo>
                <a:lnTo>
                  <a:pt x="118" y="559"/>
                </a:lnTo>
                <a:cubicBezTo>
                  <a:pt x="118" y="574"/>
                  <a:pt x="148" y="589"/>
                  <a:pt x="162" y="589"/>
                </a:cubicBezTo>
                <a:cubicBezTo>
                  <a:pt x="221" y="589"/>
                  <a:pt x="221" y="589"/>
                  <a:pt x="221" y="589"/>
                </a:cubicBezTo>
                <a:cubicBezTo>
                  <a:pt x="236" y="589"/>
                  <a:pt x="265" y="574"/>
                  <a:pt x="265" y="559"/>
                </a:cubicBezTo>
                <a:cubicBezTo>
                  <a:pt x="265" y="397"/>
                  <a:pt x="265" y="397"/>
                  <a:pt x="265" y="397"/>
                </a:cubicBezTo>
                <a:cubicBezTo>
                  <a:pt x="412" y="397"/>
                  <a:pt x="412" y="397"/>
                  <a:pt x="412" y="397"/>
                </a:cubicBezTo>
                <a:cubicBezTo>
                  <a:pt x="589" y="515"/>
                  <a:pt x="589" y="515"/>
                  <a:pt x="589" y="515"/>
                </a:cubicBezTo>
                <a:cubicBezTo>
                  <a:pt x="619" y="515"/>
                  <a:pt x="633" y="500"/>
                  <a:pt x="633" y="471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29"/>
                  <a:pt x="619" y="0"/>
                  <a:pt x="589" y="0"/>
                </a:cubicBezTo>
                <a:close/>
                <a:moveTo>
                  <a:pt x="221" y="530"/>
                </a:moveTo>
                <a:lnTo>
                  <a:pt x="221" y="530"/>
                </a:lnTo>
                <a:cubicBezTo>
                  <a:pt x="221" y="545"/>
                  <a:pt x="207" y="559"/>
                  <a:pt x="207" y="559"/>
                </a:cubicBezTo>
                <a:cubicBezTo>
                  <a:pt x="177" y="559"/>
                  <a:pt x="177" y="559"/>
                  <a:pt x="177" y="559"/>
                </a:cubicBezTo>
                <a:cubicBezTo>
                  <a:pt x="177" y="559"/>
                  <a:pt x="162" y="545"/>
                  <a:pt x="162" y="530"/>
                </a:cubicBezTo>
                <a:cubicBezTo>
                  <a:pt x="162" y="397"/>
                  <a:pt x="162" y="397"/>
                  <a:pt x="162" y="397"/>
                </a:cubicBezTo>
                <a:cubicBezTo>
                  <a:pt x="162" y="397"/>
                  <a:pt x="207" y="397"/>
                  <a:pt x="221" y="397"/>
                </a:cubicBezTo>
                <a:lnTo>
                  <a:pt x="221" y="530"/>
                </a:lnTo>
                <a:close/>
                <a:moveTo>
                  <a:pt x="324" y="353"/>
                </a:moveTo>
                <a:lnTo>
                  <a:pt x="324" y="353"/>
                </a:lnTo>
                <a:cubicBezTo>
                  <a:pt x="162" y="353"/>
                  <a:pt x="162" y="353"/>
                  <a:pt x="162" y="353"/>
                </a:cubicBezTo>
                <a:cubicBezTo>
                  <a:pt x="118" y="353"/>
                  <a:pt x="44" y="353"/>
                  <a:pt x="44" y="265"/>
                </a:cubicBezTo>
                <a:cubicBezTo>
                  <a:pt x="44" y="176"/>
                  <a:pt x="118" y="162"/>
                  <a:pt x="162" y="162"/>
                </a:cubicBezTo>
                <a:cubicBezTo>
                  <a:pt x="324" y="162"/>
                  <a:pt x="324" y="162"/>
                  <a:pt x="324" y="162"/>
                </a:cubicBezTo>
                <a:lnTo>
                  <a:pt x="324" y="353"/>
                </a:lnTo>
                <a:close/>
                <a:moveTo>
                  <a:pt x="412" y="353"/>
                </a:moveTo>
                <a:lnTo>
                  <a:pt x="412" y="353"/>
                </a:lnTo>
                <a:cubicBezTo>
                  <a:pt x="354" y="353"/>
                  <a:pt x="354" y="353"/>
                  <a:pt x="354" y="353"/>
                </a:cubicBezTo>
                <a:cubicBezTo>
                  <a:pt x="354" y="162"/>
                  <a:pt x="354" y="162"/>
                  <a:pt x="354" y="162"/>
                </a:cubicBezTo>
                <a:cubicBezTo>
                  <a:pt x="412" y="162"/>
                  <a:pt x="412" y="162"/>
                  <a:pt x="412" y="162"/>
                </a:cubicBezTo>
                <a:cubicBezTo>
                  <a:pt x="412" y="162"/>
                  <a:pt x="412" y="338"/>
                  <a:pt x="412" y="353"/>
                </a:cubicBezTo>
                <a:close/>
                <a:moveTo>
                  <a:pt x="589" y="471"/>
                </a:moveTo>
                <a:lnTo>
                  <a:pt x="589" y="471"/>
                </a:lnTo>
                <a:cubicBezTo>
                  <a:pt x="457" y="383"/>
                  <a:pt x="457" y="383"/>
                  <a:pt x="457" y="383"/>
                </a:cubicBezTo>
                <a:cubicBezTo>
                  <a:pt x="457" y="353"/>
                  <a:pt x="457" y="162"/>
                  <a:pt x="457" y="147"/>
                </a:cubicBezTo>
                <a:cubicBezTo>
                  <a:pt x="589" y="44"/>
                  <a:pt x="589" y="44"/>
                  <a:pt x="589" y="44"/>
                </a:cubicBezTo>
                <a:cubicBezTo>
                  <a:pt x="589" y="74"/>
                  <a:pt x="589" y="456"/>
                  <a:pt x="589" y="471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86" name="Freeform 181">
            <a:extLst>
              <a:ext uri="{FF2B5EF4-FFF2-40B4-BE49-F238E27FC236}">
                <a16:creationId xmlns:a16="http://schemas.microsoft.com/office/drawing/2014/main" id="{906CE8AD-E207-C249-9934-0BC99017D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441" y="4626358"/>
            <a:ext cx="377846" cy="544119"/>
          </a:xfrm>
          <a:custGeom>
            <a:avLst/>
            <a:gdLst>
              <a:gd name="T0" fmla="*/ 158392 w 443"/>
              <a:gd name="T1" fmla="*/ 132689 h 634"/>
              <a:gd name="T2" fmla="*/ 158392 w 443"/>
              <a:gd name="T3" fmla="*/ 132689 h 634"/>
              <a:gd name="T4" fmla="*/ 142624 w 443"/>
              <a:gd name="T5" fmla="*/ 132689 h 634"/>
              <a:gd name="T6" fmla="*/ 79196 w 443"/>
              <a:gd name="T7" fmla="*/ 185692 h 634"/>
              <a:gd name="T8" fmla="*/ 15767 w 443"/>
              <a:gd name="T9" fmla="*/ 132689 h 634"/>
              <a:gd name="T10" fmla="*/ 0 w 443"/>
              <a:gd name="T11" fmla="*/ 132689 h 634"/>
              <a:gd name="T12" fmla="*/ 73821 w 443"/>
              <a:gd name="T13" fmla="*/ 196509 h 634"/>
              <a:gd name="T14" fmla="*/ 73821 w 443"/>
              <a:gd name="T15" fmla="*/ 212374 h 634"/>
              <a:gd name="T16" fmla="*/ 63428 w 443"/>
              <a:gd name="T17" fmla="*/ 212374 h 634"/>
              <a:gd name="T18" fmla="*/ 58053 w 443"/>
              <a:gd name="T19" fmla="*/ 217783 h 634"/>
              <a:gd name="T20" fmla="*/ 63428 w 443"/>
              <a:gd name="T21" fmla="*/ 228239 h 634"/>
              <a:gd name="T22" fmla="*/ 94963 w 443"/>
              <a:gd name="T23" fmla="*/ 228239 h 634"/>
              <a:gd name="T24" fmla="*/ 100339 w 443"/>
              <a:gd name="T25" fmla="*/ 217783 h 634"/>
              <a:gd name="T26" fmla="*/ 94963 w 443"/>
              <a:gd name="T27" fmla="*/ 212374 h 634"/>
              <a:gd name="T28" fmla="*/ 84571 w 443"/>
              <a:gd name="T29" fmla="*/ 212374 h 634"/>
              <a:gd name="T30" fmla="*/ 84571 w 443"/>
              <a:gd name="T31" fmla="*/ 196509 h 634"/>
              <a:gd name="T32" fmla="*/ 158392 w 443"/>
              <a:gd name="T33" fmla="*/ 132689 h 634"/>
              <a:gd name="T34" fmla="*/ 79196 w 443"/>
              <a:gd name="T35" fmla="*/ 169827 h 634"/>
              <a:gd name="T36" fmla="*/ 79196 w 443"/>
              <a:gd name="T37" fmla="*/ 169827 h 634"/>
              <a:gd name="T38" fmla="*/ 126498 w 443"/>
              <a:gd name="T39" fmla="*/ 122232 h 634"/>
              <a:gd name="T40" fmla="*/ 126498 w 443"/>
              <a:gd name="T41" fmla="*/ 47595 h 634"/>
              <a:gd name="T42" fmla="*/ 79196 w 443"/>
              <a:gd name="T43" fmla="*/ 0 h 634"/>
              <a:gd name="T44" fmla="*/ 31893 w 443"/>
              <a:gd name="T45" fmla="*/ 47595 h 634"/>
              <a:gd name="T46" fmla="*/ 31893 w 443"/>
              <a:gd name="T47" fmla="*/ 122232 h 634"/>
              <a:gd name="T48" fmla="*/ 79196 w 443"/>
              <a:gd name="T49" fmla="*/ 169827 h 634"/>
              <a:gd name="T50" fmla="*/ 42286 w 443"/>
              <a:gd name="T51" fmla="*/ 47595 h 634"/>
              <a:gd name="T52" fmla="*/ 42286 w 443"/>
              <a:gd name="T53" fmla="*/ 47595 h 634"/>
              <a:gd name="T54" fmla="*/ 79196 w 443"/>
              <a:gd name="T55" fmla="*/ 15865 h 634"/>
              <a:gd name="T56" fmla="*/ 116106 w 443"/>
              <a:gd name="T57" fmla="*/ 47595 h 634"/>
              <a:gd name="T58" fmla="*/ 116106 w 443"/>
              <a:gd name="T59" fmla="*/ 122232 h 634"/>
              <a:gd name="T60" fmla="*/ 79196 w 443"/>
              <a:gd name="T61" fmla="*/ 153962 h 634"/>
              <a:gd name="T62" fmla="*/ 42286 w 443"/>
              <a:gd name="T63" fmla="*/ 122232 h 634"/>
              <a:gd name="T64" fmla="*/ 42286 w 443"/>
              <a:gd name="T65" fmla="*/ 47595 h 63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43" h="634">
                <a:moveTo>
                  <a:pt x="442" y="368"/>
                </a:moveTo>
                <a:lnTo>
                  <a:pt x="442" y="368"/>
                </a:lnTo>
                <a:cubicBezTo>
                  <a:pt x="398" y="368"/>
                  <a:pt x="398" y="368"/>
                  <a:pt x="398" y="368"/>
                </a:cubicBezTo>
                <a:cubicBezTo>
                  <a:pt x="383" y="457"/>
                  <a:pt x="309" y="515"/>
                  <a:pt x="221" y="515"/>
                </a:cubicBezTo>
                <a:cubicBezTo>
                  <a:pt x="133" y="515"/>
                  <a:pt x="59" y="457"/>
                  <a:pt x="44" y="368"/>
                </a:cubicBezTo>
                <a:cubicBezTo>
                  <a:pt x="0" y="368"/>
                  <a:pt x="0" y="368"/>
                  <a:pt x="0" y="368"/>
                </a:cubicBezTo>
                <a:cubicBezTo>
                  <a:pt x="30" y="471"/>
                  <a:pt x="103" y="545"/>
                  <a:pt x="206" y="545"/>
                </a:cubicBezTo>
                <a:cubicBezTo>
                  <a:pt x="206" y="589"/>
                  <a:pt x="206" y="589"/>
                  <a:pt x="206" y="589"/>
                </a:cubicBezTo>
                <a:cubicBezTo>
                  <a:pt x="177" y="589"/>
                  <a:pt x="177" y="589"/>
                  <a:pt x="177" y="589"/>
                </a:cubicBezTo>
                <a:lnTo>
                  <a:pt x="162" y="604"/>
                </a:lnTo>
                <a:cubicBezTo>
                  <a:pt x="162" y="619"/>
                  <a:pt x="177" y="633"/>
                  <a:pt x="177" y="633"/>
                </a:cubicBezTo>
                <a:cubicBezTo>
                  <a:pt x="265" y="633"/>
                  <a:pt x="265" y="633"/>
                  <a:pt x="265" y="633"/>
                </a:cubicBezTo>
                <a:cubicBezTo>
                  <a:pt x="265" y="633"/>
                  <a:pt x="280" y="619"/>
                  <a:pt x="280" y="604"/>
                </a:cubicBezTo>
                <a:lnTo>
                  <a:pt x="265" y="589"/>
                </a:lnTo>
                <a:cubicBezTo>
                  <a:pt x="236" y="589"/>
                  <a:pt x="236" y="589"/>
                  <a:pt x="236" y="589"/>
                </a:cubicBezTo>
                <a:cubicBezTo>
                  <a:pt x="236" y="545"/>
                  <a:pt x="236" y="545"/>
                  <a:pt x="236" y="545"/>
                </a:cubicBezTo>
                <a:cubicBezTo>
                  <a:pt x="339" y="545"/>
                  <a:pt x="412" y="471"/>
                  <a:pt x="442" y="368"/>
                </a:cubicBezTo>
                <a:close/>
                <a:moveTo>
                  <a:pt x="221" y="471"/>
                </a:moveTo>
                <a:lnTo>
                  <a:pt x="221" y="471"/>
                </a:lnTo>
                <a:cubicBezTo>
                  <a:pt x="294" y="471"/>
                  <a:pt x="353" y="412"/>
                  <a:pt x="353" y="339"/>
                </a:cubicBezTo>
                <a:cubicBezTo>
                  <a:pt x="353" y="132"/>
                  <a:pt x="353" y="132"/>
                  <a:pt x="353" y="132"/>
                </a:cubicBezTo>
                <a:cubicBezTo>
                  <a:pt x="353" y="59"/>
                  <a:pt x="294" y="0"/>
                  <a:pt x="221" y="0"/>
                </a:cubicBezTo>
                <a:cubicBezTo>
                  <a:pt x="147" y="0"/>
                  <a:pt x="89" y="59"/>
                  <a:pt x="89" y="132"/>
                </a:cubicBezTo>
                <a:cubicBezTo>
                  <a:pt x="89" y="339"/>
                  <a:pt x="89" y="339"/>
                  <a:pt x="89" y="339"/>
                </a:cubicBezTo>
                <a:cubicBezTo>
                  <a:pt x="89" y="412"/>
                  <a:pt x="147" y="471"/>
                  <a:pt x="221" y="471"/>
                </a:cubicBezTo>
                <a:close/>
                <a:moveTo>
                  <a:pt x="118" y="132"/>
                </a:moveTo>
                <a:lnTo>
                  <a:pt x="118" y="132"/>
                </a:lnTo>
                <a:cubicBezTo>
                  <a:pt x="118" y="89"/>
                  <a:pt x="162" y="44"/>
                  <a:pt x="221" y="44"/>
                </a:cubicBezTo>
                <a:cubicBezTo>
                  <a:pt x="280" y="44"/>
                  <a:pt x="324" y="89"/>
                  <a:pt x="324" y="132"/>
                </a:cubicBezTo>
                <a:cubicBezTo>
                  <a:pt x="324" y="339"/>
                  <a:pt x="324" y="339"/>
                  <a:pt x="324" y="339"/>
                </a:cubicBezTo>
                <a:cubicBezTo>
                  <a:pt x="324" y="383"/>
                  <a:pt x="280" y="427"/>
                  <a:pt x="221" y="427"/>
                </a:cubicBezTo>
                <a:cubicBezTo>
                  <a:pt x="162" y="427"/>
                  <a:pt x="118" y="383"/>
                  <a:pt x="118" y="339"/>
                </a:cubicBezTo>
                <a:lnTo>
                  <a:pt x="118" y="132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87" name="Freeform 182">
            <a:extLst>
              <a:ext uri="{FF2B5EF4-FFF2-40B4-BE49-F238E27FC236}">
                <a16:creationId xmlns:a16="http://schemas.microsoft.com/office/drawing/2014/main" id="{1EFA3020-B649-D64B-A74C-0565DB338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6900" y="3742166"/>
            <a:ext cx="544100" cy="544119"/>
          </a:xfrm>
          <a:custGeom>
            <a:avLst/>
            <a:gdLst>
              <a:gd name="T0" fmla="*/ 217422 w 634"/>
              <a:gd name="T1" fmla="*/ 5056 h 633"/>
              <a:gd name="T2" fmla="*/ 217422 w 634"/>
              <a:gd name="T3" fmla="*/ 5056 h 633"/>
              <a:gd name="T4" fmla="*/ 0 w 634"/>
              <a:gd name="T5" fmla="*/ 111591 h 633"/>
              <a:gd name="T6" fmla="*/ 68868 w 634"/>
              <a:gd name="T7" fmla="*/ 154206 h 633"/>
              <a:gd name="T8" fmla="*/ 111415 w 634"/>
              <a:gd name="T9" fmla="*/ 228239 h 633"/>
              <a:gd name="T10" fmla="*/ 222831 w 634"/>
              <a:gd name="T11" fmla="*/ 10473 h 633"/>
              <a:gd name="T12" fmla="*/ 217422 w 634"/>
              <a:gd name="T13" fmla="*/ 5056 h 633"/>
              <a:gd name="T14" fmla="*/ 26682 w 634"/>
              <a:gd name="T15" fmla="*/ 111591 h 633"/>
              <a:gd name="T16" fmla="*/ 26682 w 634"/>
              <a:gd name="T17" fmla="*/ 111591 h 633"/>
              <a:gd name="T18" fmla="*/ 191101 w 634"/>
              <a:gd name="T19" fmla="*/ 31780 h 633"/>
              <a:gd name="T20" fmla="*/ 74277 w 634"/>
              <a:gd name="T21" fmla="*/ 137955 h 633"/>
              <a:gd name="T22" fmla="*/ 26682 w 634"/>
              <a:gd name="T23" fmla="*/ 111591 h 633"/>
              <a:gd name="T24" fmla="*/ 111415 w 634"/>
              <a:gd name="T25" fmla="*/ 201876 h 633"/>
              <a:gd name="T26" fmla="*/ 111415 w 634"/>
              <a:gd name="T27" fmla="*/ 201876 h 633"/>
              <a:gd name="T28" fmla="*/ 85094 w 634"/>
              <a:gd name="T29" fmla="*/ 143372 h 633"/>
              <a:gd name="T30" fmla="*/ 196509 w 634"/>
              <a:gd name="T31" fmla="*/ 36836 h 633"/>
              <a:gd name="T32" fmla="*/ 111415 w 634"/>
              <a:gd name="T33" fmla="*/ 201876 h 6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34" h="633">
                <a:moveTo>
                  <a:pt x="603" y="14"/>
                </a:moveTo>
                <a:lnTo>
                  <a:pt x="603" y="14"/>
                </a:lnTo>
                <a:cubicBezTo>
                  <a:pt x="574" y="14"/>
                  <a:pt x="0" y="309"/>
                  <a:pt x="0" y="309"/>
                </a:cubicBezTo>
                <a:lnTo>
                  <a:pt x="191" y="427"/>
                </a:lnTo>
                <a:lnTo>
                  <a:pt x="309" y="632"/>
                </a:lnTo>
                <a:cubicBezTo>
                  <a:pt x="309" y="632"/>
                  <a:pt x="618" y="44"/>
                  <a:pt x="618" y="29"/>
                </a:cubicBezTo>
                <a:cubicBezTo>
                  <a:pt x="633" y="14"/>
                  <a:pt x="618" y="0"/>
                  <a:pt x="603" y="14"/>
                </a:cubicBezTo>
                <a:close/>
                <a:moveTo>
                  <a:pt x="74" y="309"/>
                </a:moveTo>
                <a:lnTo>
                  <a:pt x="74" y="309"/>
                </a:lnTo>
                <a:cubicBezTo>
                  <a:pt x="530" y="88"/>
                  <a:pt x="530" y="88"/>
                  <a:pt x="530" y="88"/>
                </a:cubicBezTo>
                <a:cubicBezTo>
                  <a:pt x="206" y="382"/>
                  <a:pt x="206" y="382"/>
                  <a:pt x="206" y="382"/>
                </a:cubicBezTo>
                <a:lnTo>
                  <a:pt x="74" y="309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309" y="559"/>
                  <a:pt x="250" y="441"/>
                  <a:pt x="236" y="397"/>
                </a:cubicBezTo>
                <a:cubicBezTo>
                  <a:pt x="545" y="102"/>
                  <a:pt x="545" y="102"/>
                  <a:pt x="545" y="102"/>
                </a:cubicBezTo>
                <a:lnTo>
                  <a:pt x="309" y="559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88" name="Freeform 183">
            <a:extLst>
              <a:ext uri="{FF2B5EF4-FFF2-40B4-BE49-F238E27FC236}">
                <a16:creationId xmlns:a16="http://schemas.microsoft.com/office/drawing/2014/main" id="{0CAEE134-F811-334D-B007-A6C2F04F7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1713" y="3753504"/>
            <a:ext cx="544100" cy="529006"/>
          </a:xfrm>
          <a:custGeom>
            <a:avLst/>
            <a:gdLst>
              <a:gd name="T0" fmla="*/ 116824 w 634"/>
              <a:gd name="T1" fmla="*/ 0 h 619"/>
              <a:gd name="T2" fmla="*/ 116824 w 634"/>
              <a:gd name="T3" fmla="*/ 0 h 619"/>
              <a:gd name="T4" fmla="*/ 0 w 634"/>
              <a:gd name="T5" fmla="*/ 63551 h 619"/>
              <a:gd name="T6" fmla="*/ 0 w 634"/>
              <a:gd name="T7" fmla="*/ 195681 h 619"/>
              <a:gd name="T8" fmla="*/ 32091 w 634"/>
              <a:gd name="T9" fmla="*/ 221891 h 619"/>
              <a:gd name="T10" fmla="*/ 201918 w 634"/>
              <a:gd name="T11" fmla="*/ 221891 h 619"/>
              <a:gd name="T12" fmla="*/ 228239 w 634"/>
              <a:gd name="T13" fmla="*/ 195681 h 619"/>
              <a:gd name="T14" fmla="*/ 228239 w 634"/>
              <a:gd name="T15" fmla="*/ 63551 h 619"/>
              <a:gd name="T16" fmla="*/ 116824 w 634"/>
              <a:gd name="T17" fmla="*/ 0 h 619"/>
              <a:gd name="T18" fmla="*/ 16226 w 634"/>
              <a:gd name="T19" fmla="*/ 195681 h 619"/>
              <a:gd name="T20" fmla="*/ 16226 w 634"/>
              <a:gd name="T21" fmla="*/ 195681 h 619"/>
              <a:gd name="T22" fmla="*/ 16226 w 634"/>
              <a:gd name="T23" fmla="*/ 84735 h 619"/>
              <a:gd name="T24" fmla="*/ 79685 w 634"/>
              <a:gd name="T25" fmla="*/ 137515 h 619"/>
              <a:gd name="T26" fmla="*/ 16226 w 634"/>
              <a:gd name="T27" fmla="*/ 201066 h 619"/>
              <a:gd name="T28" fmla="*/ 16226 w 634"/>
              <a:gd name="T29" fmla="*/ 195681 h 619"/>
              <a:gd name="T30" fmla="*/ 26682 w 634"/>
              <a:gd name="T31" fmla="*/ 211479 h 619"/>
              <a:gd name="T32" fmla="*/ 26682 w 634"/>
              <a:gd name="T33" fmla="*/ 211479 h 619"/>
              <a:gd name="T34" fmla="*/ 90503 w 634"/>
              <a:gd name="T35" fmla="*/ 142901 h 619"/>
              <a:gd name="T36" fmla="*/ 116824 w 634"/>
              <a:gd name="T37" fmla="*/ 158699 h 619"/>
              <a:gd name="T38" fmla="*/ 138097 w 634"/>
              <a:gd name="T39" fmla="*/ 142901 h 619"/>
              <a:gd name="T40" fmla="*/ 201918 w 634"/>
              <a:gd name="T41" fmla="*/ 211479 h 619"/>
              <a:gd name="T42" fmla="*/ 26682 w 634"/>
              <a:gd name="T43" fmla="*/ 211479 h 619"/>
              <a:gd name="T44" fmla="*/ 212374 w 634"/>
              <a:gd name="T45" fmla="*/ 195681 h 619"/>
              <a:gd name="T46" fmla="*/ 212374 w 634"/>
              <a:gd name="T47" fmla="*/ 195681 h 619"/>
              <a:gd name="T48" fmla="*/ 212374 w 634"/>
              <a:gd name="T49" fmla="*/ 201066 h 619"/>
              <a:gd name="T50" fmla="*/ 148554 w 634"/>
              <a:gd name="T51" fmla="*/ 137515 h 619"/>
              <a:gd name="T52" fmla="*/ 212374 w 634"/>
              <a:gd name="T53" fmla="*/ 84735 h 619"/>
              <a:gd name="T54" fmla="*/ 212374 w 634"/>
              <a:gd name="T55" fmla="*/ 195681 h 619"/>
              <a:gd name="T56" fmla="*/ 116824 w 634"/>
              <a:gd name="T57" fmla="*/ 142901 h 619"/>
              <a:gd name="T58" fmla="*/ 116824 w 634"/>
              <a:gd name="T59" fmla="*/ 142901 h 619"/>
              <a:gd name="T60" fmla="*/ 16226 w 634"/>
              <a:gd name="T61" fmla="*/ 68937 h 619"/>
              <a:gd name="T62" fmla="*/ 116824 w 634"/>
              <a:gd name="T63" fmla="*/ 16157 h 619"/>
              <a:gd name="T64" fmla="*/ 212374 w 634"/>
              <a:gd name="T65" fmla="*/ 68937 h 619"/>
              <a:gd name="T66" fmla="*/ 116824 w 634"/>
              <a:gd name="T67" fmla="*/ 142901 h 6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34" h="619">
                <a:moveTo>
                  <a:pt x="324" y="0"/>
                </a:moveTo>
                <a:lnTo>
                  <a:pt x="324" y="0"/>
                </a:lnTo>
                <a:cubicBezTo>
                  <a:pt x="0" y="177"/>
                  <a:pt x="0" y="177"/>
                  <a:pt x="0" y="177"/>
                </a:cubicBezTo>
                <a:cubicBezTo>
                  <a:pt x="0" y="221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60" y="618"/>
                  <a:pt x="560" y="618"/>
                  <a:pt x="560" y="618"/>
                </a:cubicBezTo>
                <a:cubicBezTo>
                  <a:pt x="604" y="618"/>
                  <a:pt x="633" y="589"/>
                  <a:pt x="633" y="545"/>
                </a:cubicBezTo>
                <a:cubicBezTo>
                  <a:pt x="633" y="545"/>
                  <a:pt x="633" y="221"/>
                  <a:pt x="633" y="177"/>
                </a:cubicBezTo>
                <a:lnTo>
                  <a:pt x="324" y="0"/>
                </a:lnTo>
                <a:close/>
                <a:moveTo>
                  <a:pt x="45" y="545"/>
                </a:moveTo>
                <a:lnTo>
                  <a:pt x="45" y="545"/>
                </a:lnTo>
                <a:cubicBezTo>
                  <a:pt x="45" y="236"/>
                  <a:pt x="45" y="236"/>
                  <a:pt x="45" y="236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45" y="560"/>
                  <a:pt x="45" y="560"/>
                  <a:pt x="45" y="560"/>
                </a:cubicBezTo>
                <a:lnTo>
                  <a:pt x="45" y="545"/>
                </a:lnTo>
                <a:close/>
                <a:moveTo>
                  <a:pt x="74" y="589"/>
                </a:moveTo>
                <a:lnTo>
                  <a:pt x="74" y="589"/>
                </a:lnTo>
                <a:cubicBezTo>
                  <a:pt x="251" y="398"/>
                  <a:pt x="251" y="398"/>
                  <a:pt x="251" y="398"/>
                </a:cubicBezTo>
                <a:cubicBezTo>
                  <a:pt x="324" y="442"/>
                  <a:pt x="324" y="442"/>
                  <a:pt x="324" y="442"/>
                </a:cubicBezTo>
                <a:cubicBezTo>
                  <a:pt x="383" y="398"/>
                  <a:pt x="383" y="398"/>
                  <a:pt x="383" y="398"/>
                </a:cubicBezTo>
                <a:cubicBezTo>
                  <a:pt x="560" y="589"/>
                  <a:pt x="560" y="589"/>
                  <a:pt x="560" y="589"/>
                </a:cubicBezTo>
                <a:lnTo>
                  <a:pt x="74" y="589"/>
                </a:lnTo>
                <a:close/>
                <a:moveTo>
                  <a:pt x="589" y="545"/>
                </a:moveTo>
                <a:lnTo>
                  <a:pt x="589" y="545"/>
                </a:lnTo>
                <a:lnTo>
                  <a:pt x="589" y="560"/>
                </a:lnTo>
                <a:cubicBezTo>
                  <a:pt x="412" y="383"/>
                  <a:pt x="412" y="383"/>
                  <a:pt x="412" y="383"/>
                </a:cubicBezTo>
                <a:cubicBezTo>
                  <a:pt x="589" y="236"/>
                  <a:pt x="589" y="236"/>
                  <a:pt x="589" y="236"/>
                </a:cubicBezTo>
                <a:lnTo>
                  <a:pt x="589" y="545"/>
                </a:lnTo>
                <a:close/>
                <a:moveTo>
                  <a:pt x="324" y="398"/>
                </a:moveTo>
                <a:lnTo>
                  <a:pt x="324" y="398"/>
                </a:lnTo>
                <a:cubicBezTo>
                  <a:pt x="45" y="192"/>
                  <a:pt x="45" y="192"/>
                  <a:pt x="45" y="192"/>
                </a:cubicBezTo>
                <a:cubicBezTo>
                  <a:pt x="324" y="45"/>
                  <a:pt x="324" y="45"/>
                  <a:pt x="324" y="45"/>
                </a:cubicBezTo>
                <a:cubicBezTo>
                  <a:pt x="589" y="192"/>
                  <a:pt x="589" y="192"/>
                  <a:pt x="589" y="192"/>
                </a:cubicBezTo>
                <a:lnTo>
                  <a:pt x="324" y="398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89" name="Freeform 184">
            <a:extLst>
              <a:ext uri="{FF2B5EF4-FFF2-40B4-BE49-F238E27FC236}">
                <a16:creationId xmlns:a16="http://schemas.microsoft.com/office/drawing/2014/main" id="{CA7654A8-62A5-FC45-A2C4-870047022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6523" y="3817738"/>
            <a:ext cx="544100" cy="404309"/>
          </a:xfrm>
          <a:custGeom>
            <a:avLst/>
            <a:gdLst>
              <a:gd name="T0" fmla="*/ 121872 w 634"/>
              <a:gd name="T1" fmla="*/ 100766 h 472"/>
              <a:gd name="T2" fmla="*/ 121872 w 634"/>
              <a:gd name="T3" fmla="*/ 100766 h 472"/>
              <a:gd name="T4" fmla="*/ 37138 w 634"/>
              <a:gd name="T5" fmla="*/ 100766 h 472"/>
              <a:gd name="T6" fmla="*/ 26321 w 634"/>
              <a:gd name="T7" fmla="*/ 105804 h 472"/>
              <a:gd name="T8" fmla="*/ 37138 w 634"/>
              <a:gd name="T9" fmla="*/ 111202 h 472"/>
              <a:gd name="T10" fmla="*/ 121872 w 634"/>
              <a:gd name="T11" fmla="*/ 111202 h 472"/>
              <a:gd name="T12" fmla="*/ 127280 w 634"/>
              <a:gd name="T13" fmla="*/ 105804 h 472"/>
              <a:gd name="T14" fmla="*/ 121872 w 634"/>
              <a:gd name="T15" fmla="*/ 100766 h 472"/>
              <a:gd name="T16" fmla="*/ 121872 w 634"/>
              <a:gd name="T17" fmla="*/ 127037 h 472"/>
              <a:gd name="T18" fmla="*/ 121872 w 634"/>
              <a:gd name="T19" fmla="*/ 127037 h 472"/>
              <a:gd name="T20" fmla="*/ 37138 w 634"/>
              <a:gd name="T21" fmla="*/ 127037 h 472"/>
              <a:gd name="T22" fmla="*/ 26321 w 634"/>
              <a:gd name="T23" fmla="*/ 132435 h 472"/>
              <a:gd name="T24" fmla="*/ 37138 w 634"/>
              <a:gd name="T25" fmla="*/ 142871 h 472"/>
              <a:gd name="T26" fmla="*/ 121872 w 634"/>
              <a:gd name="T27" fmla="*/ 142871 h 472"/>
              <a:gd name="T28" fmla="*/ 127280 w 634"/>
              <a:gd name="T29" fmla="*/ 132435 h 472"/>
              <a:gd name="T30" fmla="*/ 121872 w 634"/>
              <a:gd name="T31" fmla="*/ 127037 h 472"/>
              <a:gd name="T32" fmla="*/ 196149 w 634"/>
              <a:gd name="T33" fmla="*/ 0 h 472"/>
              <a:gd name="T34" fmla="*/ 196149 w 634"/>
              <a:gd name="T35" fmla="*/ 0 h 472"/>
              <a:gd name="T36" fmla="*/ 26321 w 634"/>
              <a:gd name="T37" fmla="*/ 0 h 472"/>
              <a:gd name="T38" fmla="*/ 0 w 634"/>
              <a:gd name="T39" fmla="*/ 26271 h 472"/>
              <a:gd name="T40" fmla="*/ 0 w 634"/>
              <a:gd name="T41" fmla="*/ 142871 h 472"/>
              <a:gd name="T42" fmla="*/ 26321 w 634"/>
              <a:gd name="T43" fmla="*/ 169502 h 472"/>
              <a:gd name="T44" fmla="*/ 196149 w 634"/>
              <a:gd name="T45" fmla="*/ 169502 h 472"/>
              <a:gd name="T46" fmla="*/ 228239 w 634"/>
              <a:gd name="T47" fmla="*/ 142871 h 472"/>
              <a:gd name="T48" fmla="*/ 228239 w 634"/>
              <a:gd name="T49" fmla="*/ 26271 h 472"/>
              <a:gd name="T50" fmla="*/ 196149 w 634"/>
              <a:gd name="T51" fmla="*/ 0 h 472"/>
              <a:gd name="T52" fmla="*/ 212014 w 634"/>
              <a:gd name="T53" fmla="*/ 142871 h 472"/>
              <a:gd name="T54" fmla="*/ 212014 w 634"/>
              <a:gd name="T55" fmla="*/ 142871 h 472"/>
              <a:gd name="T56" fmla="*/ 196149 w 634"/>
              <a:gd name="T57" fmla="*/ 153668 h 472"/>
              <a:gd name="T58" fmla="*/ 26321 w 634"/>
              <a:gd name="T59" fmla="*/ 153668 h 472"/>
              <a:gd name="T60" fmla="*/ 15865 w 634"/>
              <a:gd name="T61" fmla="*/ 142871 h 472"/>
              <a:gd name="T62" fmla="*/ 15865 w 634"/>
              <a:gd name="T63" fmla="*/ 26271 h 472"/>
              <a:gd name="T64" fmla="*/ 26321 w 634"/>
              <a:gd name="T65" fmla="*/ 15835 h 472"/>
              <a:gd name="T66" fmla="*/ 196149 w 634"/>
              <a:gd name="T67" fmla="*/ 15835 h 472"/>
              <a:gd name="T68" fmla="*/ 212014 w 634"/>
              <a:gd name="T69" fmla="*/ 26271 h 472"/>
              <a:gd name="T70" fmla="*/ 212014 w 634"/>
              <a:gd name="T71" fmla="*/ 142871 h 472"/>
              <a:gd name="T72" fmla="*/ 185692 w 634"/>
              <a:gd name="T73" fmla="*/ 26271 h 472"/>
              <a:gd name="T74" fmla="*/ 185692 w 634"/>
              <a:gd name="T75" fmla="*/ 26271 h 472"/>
              <a:gd name="T76" fmla="*/ 153602 w 634"/>
              <a:gd name="T77" fmla="*/ 26271 h 472"/>
              <a:gd name="T78" fmla="*/ 143145 w 634"/>
              <a:gd name="T79" fmla="*/ 42466 h 472"/>
              <a:gd name="T80" fmla="*/ 143145 w 634"/>
              <a:gd name="T81" fmla="*/ 68737 h 472"/>
              <a:gd name="T82" fmla="*/ 153602 w 634"/>
              <a:gd name="T83" fmla="*/ 84571 h 472"/>
              <a:gd name="T84" fmla="*/ 185692 w 634"/>
              <a:gd name="T85" fmla="*/ 84571 h 472"/>
              <a:gd name="T86" fmla="*/ 196149 w 634"/>
              <a:gd name="T87" fmla="*/ 68737 h 472"/>
              <a:gd name="T88" fmla="*/ 196149 w 634"/>
              <a:gd name="T89" fmla="*/ 42466 h 472"/>
              <a:gd name="T90" fmla="*/ 185692 w 634"/>
              <a:gd name="T91" fmla="*/ 26271 h 472"/>
              <a:gd name="T92" fmla="*/ 185692 w 634"/>
              <a:gd name="T93" fmla="*/ 63698 h 472"/>
              <a:gd name="T94" fmla="*/ 185692 w 634"/>
              <a:gd name="T95" fmla="*/ 63698 h 472"/>
              <a:gd name="T96" fmla="*/ 174875 w 634"/>
              <a:gd name="T97" fmla="*/ 68737 h 472"/>
              <a:gd name="T98" fmla="*/ 164419 w 634"/>
              <a:gd name="T99" fmla="*/ 68737 h 472"/>
              <a:gd name="T100" fmla="*/ 153602 w 634"/>
              <a:gd name="T101" fmla="*/ 63698 h 472"/>
              <a:gd name="T102" fmla="*/ 153602 w 634"/>
              <a:gd name="T103" fmla="*/ 47504 h 472"/>
              <a:gd name="T104" fmla="*/ 164419 w 634"/>
              <a:gd name="T105" fmla="*/ 42466 h 472"/>
              <a:gd name="T106" fmla="*/ 174875 w 634"/>
              <a:gd name="T107" fmla="*/ 42466 h 472"/>
              <a:gd name="T108" fmla="*/ 185692 w 634"/>
              <a:gd name="T109" fmla="*/ 47504 h 472"/>
              <a:gd name="T110" fmla="*/ 185692 w 634"/>
              <a:gd name="T111" fmla="*/ 63698 h 4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34" h="472">
                <a:moveTo>
                  <a:pt x="338" y="280"/>
                </a:moveTo>
                <a:lnTo>
                  <a:pt x="338" y="280"/>
                </a:lnTo>
                <a:cubicBezTo>
                  <a:pt x="103" y="280"/>
                  <a:pt x="103" y="280"/>
                  <a:pt x="103" y="280"/>
                </a:cubicBezTo>
                <a:cubicBezTo>
                  <a:pt x="88" y="280"/>
                  <a:pt x="73" y="280"/>
                  <a:pt x="73" y="294"/>
                </a:cubicBezTo>
                <a:cubicBezTo>
                  <a:pt x="73" y="309"/>
                  <a:pt x="88" y="309"/>
                  <a:pt x="103" y="309"/>
                </a:cubicBezTo>
                <a:cubicBezTo>
                  <a:pt x="338" y="309"/>
                  <a:pt x="338" y="309"/>
                  <a:pt x="338" y="309"/>
                </a:cubicBezTo>
                <a:cubicBezTo>
                  <a:pt x="338" y="309"/>
                  <a:pt x="353" y="309"/>
                  <a:pt x="353" y="294"/>
                </a:cubicBezTo>
                <a:cubicBezTo>
                  <a:pt x="353" y="280"/>
                  <a:pt x="338" y="280"/>
                  <a:pt x="338" y="280"/>
                </a:cubicBezTo>
                <a:close/>
                <a:moveTo>
                  <a:pt x="338" y="353"/>
                </a:moveTo>
                <a:lnTo>
                  <a:pt x="338" y="353"/>
                </a:lnTo>
                <a:cubicBezTo>
                  <a:pt x="103" y="353"/>
                  <a:pt x="103" y="353"/>
                  <a:pt x="103" y="353"/>
                </a:cubicBezTo>
                <a:cubicBezTo>
                  <a:pt x="88" y="353"/>
                  <a:pt x="73" y="368"/>
                  <a:pt x="73" y="368"/>
                </a:cubicBezTo>
                <a:cubicBezTo>
                  <a:pt x="73" y="383"/>
                  <a:pt x="88" y="397"/>
                  <a:pt x="103" y="397"/>
                </a:cubicBezTo>
                <a:cubicBezTo>
                  <a:pt x="338" y="397"/>
                  <a:pt x="338" y="397"/>
                  <a:pt x="338" y="397"/>
                </a:cubicBezTo>
                <a:cubicBezTo>
                  <a:pt x="338" y="397"/>
                  <a:pt x="353" y="383"/>
                  <a:pt x="353" y="368"/>
                </a:cubicBezTo>
                <a:lnTo>
                  <a:pt x="338" y="353"/>
                </a:ln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42"/>
                  <a:pt x="29" y="471"/>
                  <a:pt x="73" y="471"/>
                </a:cubicBezTo>
                <a:cubicBezTo>
                  <a:pt x="544" y="471"/>
                  <a:pt x="544" y="471"/>
                  <a:pt x="544" y="471"/>
                </a:cubicBezTo>
                <a:cubicBezTo>
                  <a:pt x="588" y="471"/>
                  <a:pt x="633" y="442"/>
                  <a:pt x="633" y="397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30"/>
                  <a:pt x="588" y="0"/>
                  <a:pt x="544" y="0"/>
                </a:cubicBezTo>
                <a:close/>
                <a:moveTo>
                  <a:pt x="588" y="397"/>
                </a:moveTo>
                <a:lnTo>
                  <a:pt x="588" y="397"/>
                </a:lnTo>
                <a:cubicBezTo>
                  <a:pt x="588" y="412"/>
                  <a:pt x="574" y="427"/>
                  <a:pt x="544" y="427"/>
                </a:cubicBezTo>
                <a:cubicBezTo>
                  <a:pt x="73" y="427"/>
                  <a:pt x="73" y="427"/>
                  <a:pt x="73" y="427"/>
                </a:cubicBezTo>
                <a:cubicBezTo>
                  <a:pt x="59" y="427"/>
                  <a:pt x="44" y="412"/>
                  <a:pt x="44" y="397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74" y="44"/>
                  <a:pt x="588" y="59"/>
                  <a:pt x="588" y="73"/>
                </a:cubicBezTo>
                <a:lnTo>
                  <a:pt x="588" y="397"/>
                </a:lnTo>
                <a:close/>
                <a:moveTo>
                  <a:pt x="515" y="73"/>
                </a:moveTo>
                <a:lnTo>
                  <a:pt x="515" y="73"/>
                </a:lnTo>
                <a:cubicBezTo>
                  <a:pt x="426" y="73"/>
                  <a:pt x="426" y="73"/>
                  <a:pt x="426" y="73"/>
                </a:cubicBezTo>
                <a:cubicBezTo>
                  <a:pt x="412" y="73"/>
                  <a:pt x="397" y="103"/>
                  <a:pt x="397" y="118"/>
                </a:cubicBezTo>
                <a:cubicBezTo>
                  <a:pt x="397" y="191"/>
                  <a:pt x="397" y="191"/>
                  <a:pt x="397" y="191"/>
                </a:cubicBezTo>
                <a:cubicBezTo>
                  <a:pt x="397" y="221"/>
                  <a:pt x="412" y="235"/>
                  <a:pt x="426" y="235"/>
                </a:cubicBezTo>
                <a:cubicBezTo>
                  <a:pt x="515" y="235"/>
                  <a:pt x="515" y="235"/>
                  <a:pt x="515" y="235"/>
                </a:cubicBezTo>
                <a:cubicBezTo>
                  <a:pt x="530" y="235"/>
                  <a:pt x="544" y="221"/>
                  <a:pt x="544" y="191"/>
                </a:cubicBezTo>
                <a:cubicBezTo>
                  <a:pt x="544" y="118"/>
                  <a:pt x="544" y="118"/>
                  <a:pt x="544" y="118"/>
                </a:cubicBezTo>
                <a:cubicBezTo>
                  <a:pt x="544" y="103"/>
                  <a:pt x="530" y="73"/>
                  <a:pt x="515" y="73"/>
                </a:cubicBezTo>
                <a:close/>
                <a:moveTo>
                  <a:pt x="515" y="177"/>
                </a:moveTo>
                <a:lnTo>
                  <a:pt x="515" y="177"/>
                </a:lnTo>
                <a:cubicBezTo>
                  <a:pt x="515" y="191"/>
                  <a:pt x="500" y="191"/>
                  <a:pt x="485" y="191"/>
                </a:cubicBezTo>
                <a:cubicBezTo>
                  <a:pt x="456" y="191"/>
                  <a:pt x="456" y="191"/>
                  <a:pt x="456" y="191"/>
                </a:cubicBezTo>
                <a:cubicBezTo>
                  <a:pt x="442" y="191"/>
                  <a:pt x="426" y="191"/>
                  <a:pt x="426" y="177"/>
                </a:cubicBezTo>
                <a:cubicBezTo>
                  <a:pt x="426" y="132"/>
                  <a:pt x="426" y="132"/>
                  <a:pt x="426" y="132"/>
                </a:cubicBezTo>
                <a:cubicBezTo>
                  <a:pt x="426" y="132"/>
                  <a:pt x="442" y="118"/>
                  <a:pt x="456" y="118"/>
                </a:cubicBezTo>
                <a:cubicBezTo>
                  <a:pt x="485" y="118"/>
                  <a:pt x="485" y="118"/>
                  <a:pt x="485" y="118"/>
                </a:cubicBezTo>
                <a:cubicBezTo>
                  <a:pt x="500" y="118"/>
                  <a:pt x="515" y="132"/>
                  <a:pt x="515" y="132"/>
                </a:cubicBezTo>
                <a:lnTo>
                  <a:pt x="515" y="177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90" name="Freeform 185">
            <a:extLst>
              <a:ext uri="{FF2B5EF4-FFF2-40B4-BE49-F238E27FC236}">
                <a16:creationId xmlns:a16="http://schemas.microsoft.com/office/drawing/2014/main" id="{D232212E-B618-3A41-8F61-D497BF341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447" y="3817738"/>
            <a:ext cx="528986" cy="404309"/>
          </a:xfrm>
          <a:custGeom>
            <a:avLst/>
            <a:gdLst>
              <a:gd name="T0" fmla="*/ 195681 w 619"/>
              <a:gd name="T1" fmla="*/ 0 h 472"/>
              <a:gd name="T2" fmla="*/ 195681 w 619"/>
              <a:gd name="T3" fmla="*/ 0 h 472"/>
              <a:gd name="T4" fmla="*/ 26210 w 619"/>
              <a:gd name="T5" fmla="*/ 0 h 472"/>
              <a:gd name="T6" fmla="*/ 0 w 619"/>
              <a:gd name="T7" fmla="*/ 26271 h 472"/>
              <a:gd name="T8" fmla="*/ 0 w 619"/>
              <a:gd name="T9" fmla="*/ 142871 h 472"/>
              <a:gd name="T10" fmla="*/ 26210 w 619"/>
              <a:gd name="T11" fmla="*/ 169502 h 472"/>
              <a:gd name="T12" fmla="*/ 195681 w 619"/>
              <a:gd name="T13" fmla="*/ 169502 h 472"/>
              <a:gd name="T14" fmla="*/ 221891 w 619"/>
              <a:gd name="T15" fmla="*/ 142871 h 472"/>
              <a:gd name="T16" fmla="*/ 221891 w 619"/>
              <a:gd name="T17" fmla="*/ 26271 h 472"/>
              <a:gd name="T18" fmla="*/ 195681 w 619"/>
              <a:gd name="T19" fmla="*/ 0 h 472"/>
              <a:gd name="T20" fmla="*/ 200707 w 619"/>
              <a:gd name="T21" fmla="*/ 15835 h 472"/>
              <a:gd name="T22" fmla="*/ 200707 w 619"/>
              <a:gd name="T23" fmla="*/ 15835 h 472"/>
              <a:gd name="T24" fmla="*/ 110945 w 619"/>
              <a:gd name="T25" fmla="*/ 84571 h 472"/>
              <a:gd name="T26" fmla="*/ 21184 w 619"/>
              <a:gd name="T27" fmla="*/ 15835 h 472"/>
              <a:gd name="T28" fmla="*/ 200707 w 619"/>
              <a:gd name="T29" fmla="*/ 15835 h 472"/>
              <a:gd name="T30" fmla="*/ 10412 w 619"/>
              <a:gd name="T31" fmla="*/ 142871 h 472"/>
              <a:gd name="T32" fmla="*/ 10412 w 619"/>
              <a:gd name="T33" fmla="*/ 142871 h 472"/>
              <a:gd name="T34" fmla="*/ 10412 w 619"/>
              <a:gd name="T35" fmla="*/ 26271 h 472"/>
              <a:gd name="T36" fmla="*/ 73964 w 619"/>
              <a:gd name="T37" fmla="*/ 79533 h 472"/>
              <a:gd name="T38" fmla="*/ 10412 w 619"/>
              <a:gd name="T39" fmla="*/ 142871 h 472"/>
              <a:gd name="T40" fmla="*/ 21184 w 619"/>
              <a:gd name="T41" fmla="*/ 153668 h 472"/>
              <a:gd name="T42" fmla="*/ 21184 w 619"/>
              <a:gd name="T43" fmla="*/ 153668 h 472"/>
              <a:gd name="T44" fmla="*/ 84735 w 619"/>
              <a:gd name="T45" fmla="*/ 84571 h 472"/>
              <a:gd name="T46" fmla="*/ 110945 w 619"/>
              <a:gd name="T47" fmla="*/ 105804 h 472"/>
              <a:gd name="T48" fmla="*/ 132129 w 619"/>
              <a:gd name="T49" fmla="*/ 84571 h 472"/>
              <a:gd name="T50" fmla="*/ 200707 w 619"/>
              <a:gd name="T51" fmla="*/ 153668 h 472"/>
              <a:gd name="T52" fmla="*/ 21184 w 619"/>
              <a:gd name="T53" fmla="*/ 153668 h 472"/>
              <a:gd name="T54" fmla="*/ 211479 w 619"/>
              <a:gd name="T55" fmla="*/ 142871 h 472"/>
              <a:gd name="T56" fmla="*/ 211479 w 619"/>
              <a:gd name="T57" fmla="*/ 142871 h 472"/>
              <a:gd name="T58" fmla="*/ 211479 w 619"/>
              <a:gd name="T59" fmla="*/ 142871 h 472"/>
              <a:gd name="T60" fmla="*/ 147927 w 619"/>
              <a:gd name="T61" fmla="*/ 79533 h 472"/>
              <a:gd name="T62" fmla="*/ 211479 w 619"/>
              <a:gd name="T63" fmla="*/ 26271 h 472"/>
              <a:gd name="T64" fmla="*/ 211479 w 619"/>
              <a:gd name="T65" fmla="*/ 142871 h 4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19" h="472"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42"/>
                  <a:pt x="29" y="471"/>
                  <a:pt x="73" y="471"/>
                </a:cubicBezTo>
                <a:cubicBezTo>
                  <a:pt x="545" y="471"/>
                  <a:pt x="545" y="471"/>
                  <a:pt x="545" y="471"/>
                </a:cubicBezTo>
                <a:cubicBezTo>
                  <a:pt x="589" y="471"/>
                  <a:pt x="618" y="442"/>
                  <a:pt x="618" y="397"/>
                </a:cubicBezTo>
                <a:cubicBezTo>
                  <a:pt x="618" y="73"/>
                  <a:pt x="618" y="73"/>
                  <a:pt x="618" y="73"/>
                </a:cubicBezTo>
                <a:cubicBezTo>
                  <a:pt x="618" y="30"/>
                  <a:pt x="589" y="0"/>
                  <a:pt x="545" y="0"/>
                </a:cubicBezTo>
                <a:close/>
                <a:moveTo>
                  <a:pt x="559" y="44"/>
                </a:moveTo>
                <a:lnTo>
                  <a:pt x="559" y="44"/>
                </a:lnTo>
                <a:cubicBezTo>
                  <a:pt x="309" y="235"/>
                  <a:pt x="309" y="235"/>
                  <a:pt x="309" y="235"/>
                </a:cubicBezTo>
                <a:cubicBezTo>
                  <a:pt x="59" y="44"/>
                  <a:pt x="59" y="44"/>
                  <a:pt x="59" y="44"/>
                </a:cubicBezTo>
                <a:lnTo>
                  <a:pt x="559" y="44"/>
                </a:lnTo>
                <a:close/>
                <a:moveTo>
                  <a:pt x="29" y="397"/>
                </a:moveTo>
                <a:lnTo>
                  <a:pt x="29" y="397"/>
                </a:lnTo>
                <a:cubicBezTo>
                  <a:pt x="29" y="73"/>
                  <a:pt x="29" y="73"/>
                  <a:pt x="29" y="73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9" y="397"/>
                  <a:pt x="29" y="397"/>
                  <a:pt x="29" y="397"/>
                </a:cubicBezTo>
                <a:close/>
                <a:moveTo>
                  <a:pt x="59" y="427"/>
                </a:moveTo>
                <a:lnTo>
                  <a:pt x="59" y="427"/>
                </a:lnTo>
                <a:cubicBezTo>
                  <a:pt x="236" y="235"/>
                  <a:pt x="236" y="235"/>
                  <a:pt x="236" y="235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68" y="235"/>
                  <a:pt x="368" y="235"/>
                  <a:pt x="368" y="235"/>
                </a:cubicBezTo>
                <a:cubicBezTo>
                  <a:pt x="559" y="427"/>
                  <a:pt x="559" y="427"/>
                  <a:pt x="559" y="427"/>
                </a:cubicBezTo>
                <a:cubicBezTo>
                  <a:pt x="545" y="427"/>
                  <a:pt x="73" y="427"/>
                  <a:pt x="59" y="427"/>
                </a:cubicBezTo>
                <a:close/>
                <a:moveTo>
                  <a:pt x="589" y="397"/>
                </a:moveTo>
                <a:lnTo>
                  <a:pt x="589" y="397"/>
                </a:lnTo>
                <a:cubicBezTo>
                  <a:pt x="412" y="221"/>
                  <a:pt x="412" y="221"/>
                  <a:pt x="412" y="221"/>
                </a:cubicBezTo>
                <a:cubicBezTo>
                  <a:pt x="589" y="73"/>
                  <a:pt x="589" y="73"/>
                  <a:pt x="589" y="73"/>
                </a:cubicBezTo>
                <a:lnTo>
                  <a:pt x="589" y="397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91" name="Freeform 186">
            <a:extLst>
              <a:ext uri="{FF2B5EF4-FFF2-40B4-BE49-F238E27FC236}">
                <a16:creationId xmlns:a16="http://schemas.microsoft.com/office/drawing/2014/main" id="{E050C9B1-C2C6-7442-983B-0F551001F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1257" y="3753504"/>
            <a:ext cx="544100" cy="529006"/>
          </a:xfrm>
          <a:custGeom>
            <a:avLst/>
            <a:gdLst>
              <a:gd name="T0" fmla="*/ 191101 w 634"/>
              <a:gd name="T1" fmla="*/ 0 h 619"/>
              <a:gd name="T2" fmla="*/ 191101 w 634"/>
              <a:gd name="T3" fmla="*/ 0 h 619"/>
              <a:gd name="T4" fmla="*/ 37138 w 634"/>
              <a:gd name="T5" fmla="*/ 0 h 619"/>
              <a:gd name="T6" fmla="*/ 0 w 634"/>
              <a:gd name="T7" fmla="*/ 37341 h 619"/>
              <a:gd name="T8" fmla="*/ 0 w 634"/>
              <a:gd name="T9" fmla="*/ 153313 h 619"/>
              <a:gd name="T10" fmla="*/ 37138 w 634"/>
              <a:gd name="T11" fmla="*/ 190295 h 619"/>
              <a:gd name="T12" fmla="*/ 85094 w 634"/>
              <a:gd name="T13" fmla="*/ 190295 h 619"/>
              <a:gd name="T14" fmla="*/ 116824 w 634"/>
              <a:gd name="T15" fmla="*/ 221891 h 619"/>
              <a:gd name="T16" fmla="*/ 143506 w 634"/>
              <a:gd name="T17" fmla="*/ 190295 h 619"/>
              <a:gd name="T18" fmla="*/ 191101 w 634"/>
              <a:gd name="T19" fmla="*/ 190295 h 619"/>
              <a:gd name="T20" fmla="*/ 228239 w 634"/>
              <a:gd name="T21" fmla="*/ 153313 h 619"/>
              <a:gd name="T22" fmla="*/ 228239 w 634"/>
              <a:gd name="T23" fmla="*/ 37341 h 619"/>
              <a:gd name="T24" fmla="*/ 191101 w 634"/>
              <a:gd name="T25" fmla="*/ 0 h 619"/>
              <a:gd name="T26" fmla="*/ 212374 w 634"/>
              <a:gd name="T27" fmla="*/ 153313 h 619"/>
              <a:gd name="T28" fmla="*/ 212374 w 634"/>
              <a:gd name="T29" fmla="*/ 153313 h 619"/>
              <a:gd name="T30" fmla="*/ 191101 w 634"/>
              <a:gd name="T31" fmla="*/ 174497 h 619"/>
              <a:gd name="T32" fmla="*/ 138097 w 634"/>
              <a:gd name="T33" fmla="*/ 174497 h 619"/>
              <a:gd name="T34" fmla="*/ 116824 w 634"/>
              <a:gd name="T35" fmla="*/ 201066 h 619"/>
              <a:gd name="T36" fmla="*/ 95550 w 634"/>
              <a:gd name="T37" fmla="*/ 174497 h 619"/>
              <a:gd name="T38" fmla="*/ 37138 w 634"/>
              <a:gd name="T39" fmla="*/ 174497 h 619"/>
              <a:gd name="T40" fmla="*/ 16226 w 634"/>
              <a:gd name="T41" fmla="*/ 153313 h 619"/>
              <a:gd name="T42" fmla="*/ 16226 w 634"/>
              <a:gd name="T43" fmla="*/ 31596 h 619"/>
              <a:gd name="T44" fmla="*/ 37138 w 634"/>
              <a:gd name="T45" fmla="*/ 10771 h 619"/>
              <a:gd name="T46" fmla="*/ 191101 w 634"/>
              <a:gd name="T47" fmla="*/ 10771 h 619"/>
              <a:gd name="T48" fmla="*/ 212374 w 634"/>
              <a:gd name="T49" fmla="*/ 31596 h 619"/>
              <a:gd name="T50" fmla="*/ 212374 w 634"/>
              <a:gd name="T51" fmla="*/ 153313 h 61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34" h="619">
                <a:moveTo>
                  <a:pt x="530" y="0"/>
                </a:moveTo>
                <a:lnTo>
                  <a:pt x="530" y="0"/>
                </a:lnTo>
                <a:cubicBezTo>
                  <a:pt x="103" y="0"/>
                  <a:pt x="103" y="0"/>
                  <a:pt x="103" y="0"/>
                </a:cubicBezTo>
                <a:cubicBezTo>
                  <a:pt x="59" y="0"/>
                  <a:pt x="0" y="45"/>
                  <a:pt x="0" y="104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86"/>
                  <a:pt x="45" y="530"/>
                  <a:pt x="103" y="530"/>
                </a:cubicBezTo>
                <a:cubicBezTo>
                  <a:pt x="236" y="530"/>
                  <a:pt x="236" y="530"/>
                  <a:pt x="236" y="530"/>
                </a:cubicBezTo>
                <a:cubicBezTo>
                  <a:pt x="324" y="618"/>
                  <a:pt x="324" y="618"/>
                  <a:pt x="324" y="618"/>
                </a:cubicBezTo>
                <a:cubicBezTo>
                  <a:pt x="398" y="530"/>
                  <a:pt x="398" y="530"/>
                  <a:pt x="398" y="530"/>
                </a:cubicBezTo>
                <a:cubicBezTo>
                  <a:pt x="530" y="530"/>
                  <a:pt x="530" y="530"/>
                  <a:pt x="530" y="530"/>
                </a:cubicBezTo>
                <a:cubicBezTo>
                  <a:pt x="589" y="530"/>
                  <a:pt x="633" y="486"/>
                  <a:pt x="633" y="427"/>
                </a:cubicBezTo>
                <a:cubicBezTo>
                  <a:pt x="633" y="104"/>
                  <a:pt x="633" y="104"/>
                  <a:pt x="633" y="104"/>
                </a:cubicBezTo>
                <a:cubicBezTo>
                  <a:pt x="633" y="45"/>
                  <a:pt x="589" y="0"/>
                  <a:pt x="530" y="0"/>
                </a:cubicBezTo>
                <a:close/>
                <a:moveTo>
                  <a:pt x="589" y="427"/>
                </a:moveTo>
                <a:lnTo>
                  <a:pt x="589" y="427"/>
                </a:lnTo>
                <a:cubicBezTo>
                  <a:pt x="589" y="457"/>
                  <a:pt x="560" y="486"/>
                  <a:pt x="530" y="486"/>
                </a:cubicBezTo>
                <a:cubicBezTo>
                  <a:pt x="383" y="486"/>
                  <a:pt x="383" y="486"/>
                  <a:pt x="383" y="486"/>
                </a:cubicBezTo>
                <a:cubicBezTo>
                  <a:pt x="324" y="560"/>
                  <a:pt x="324" y="560"/>
                  <a:pt x="324" y="560"/>
                </a:cubicBezTo>
                <a:cubicBezTo>
                  <a:pt x="265" y="486"/>
                  <a:pt x="265" y="486"/>
                  <a:pt x="265" y="486"/>
                </a:cubicBezTo>
                <a:cubicBezTo>
                  <a:pt x="103" y="486"/>
                  <a:pt x="103" y="486"/>
                  <a:pt x="103" y="486"/>
                </a:cubicBezTo>
                <a:cubicBezTo>
                  <a:pt x="74" y="486"/>
                  <a:pt x="45" y="457"/>
                  <a:pt x="45" y="427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59"/>
                  <a:pt x="74" y="30"/>
                  <a:pt x="103" y="30"/>
                </a:cubicBezTo>
                <a:cubicBezTo>
                  <a:pt x="530" y="30"/>
                  <a:pt x="530" y="30"/>
                  <a:pt x="530" y="30"/>
                </a:cubicBezTo>
                <a:cubicBezTo>
                  <a:pt x="560" y="30"/>
                  <a:pt x="589" y="59"/>
                  <a:pt x="589" y="88"/>
                </a:cubicBezTo>
                <a:lnTo>
                  <a:pt x="589" y="427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92" name="Freeform 187">
            <a:extLst>
              <a:ext uri="{FF2B5EF4-FFF2-40B4-BE49-F238E27FC236}">
                <a16:creationId xmlns:a16="http://schemas.microsoft.com/office/drawing/2014/main" id="{F4A2590C-742F-C445-AD62-D255B48AF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6067" y="3753504"/>
            <a:ext cx="544100" cy="529006"/>
          </a:xfrm>
          <a:custGeom>
            <a:avLst/>
            <a:gdLst>
              <a:gd name="T0" fmla="*/ 111415 w 634"/>
              <a:gd name="T1" fmla="*/ 0 h 619"/>
              <a:gd name="T2" fmla="*/ 111415 w 634"/>
              <a:gd name="T3" fmla="*/ 0 h 619"/>
              <a:gd name="T4" fmla="*/ 0 w 634"/>
              <a:gd name="T5" fmla="*/ 95147 h 619"/>
              <a:gd name="T6" fmla="*/ 79685 w 634"/>
              <a:gd name="T7" fmla="*/ 190295 h 619"/>
              <a:gd name="T8" fmla="*/ 111415 w 634"/>
              <a:gd name="T9" fmla="*/ 221891 h 619"/>
              <a:gd name="T10" fmla="*/ 143145 w 634"/>
              <a:gd name="T11" fmla="*/ 190295 h 619"/>
              <a:gd name="T12" fmla="*/ 228239 w 634"/>
              <a:gd name="T13" fmla="*/ 95147 h 619"/>
              <a:gd name="T14" fmla="*/ 111415 w 634"/>
              <a:gd name="T15" fmla="*/ 0 h 619"/>
              <a:gd name="T16" fmla="*/ 138097 w 634"/>
              <a:gd name="T17" fmla="*/ 174497 h 619"/>
              <a:gd name="T18" fmla="*/ 138097 w 634"/>
              <a:gd name="T19" fmla="*/ 174497 h 619"/>
              <a:gd name="T20" fmla="*/ 121872 w 634"/>
              <a:gd name="T21" fmla="*/ 190295 h 619"/>
              <a:gd name="T22" fmla="*/ 111415 w 634"/>
              <a:gd name="T23" fmla="*/ 201066 h 619"/>
              <a:gd name="T24" fmla="*/ 90142 w 634"/>
              <a:gd name="T25" fmla="*/ 174497 h 619"/>
              <a:gd name="T26" fmla="*/ 15865 w 634"/>
              <a:gd name="T27" fmla="*/ 95147 h 619"/>
              <a:gd name="T28" fmla="*/ 111415 w 634"/>
              <a:gd name="T29" fmla="*/ 10771 h 619"/>
              <a:gd name="T30" fmla="*/ 212014 w 634"/>
              <a:gd name="T31" fmla="*/ 95147 h 619"/>
              <a:gd name="T32" fmla="*/ 138097 w 634"/>
              <a:gd name="T33" fmla="*/ 174497 h 6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34" h="619"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18"/>
                  <a:pt x="0" y="265"/>
                </a:cubicBezTo>
                <a:cubicBezTo>
                  <a:pt x="0" y="383"/>
                  <a:pt x="103" y="486"/>
                  <a:pt x="221" y="530"/>
                </a:cubicBezTo>
                <a:cubicBezTo>
                  <a:pt x="309" y="618"/>
                  <a:pt x="309" y="618"/>
                  <a:pt x="309" y="618"/>
                </a:cubicBezTo>
                <a:cubicBezTo>
                  <a:pt x="397" y="530"/>
                  <a:pt x="397" y="530"/>
                  <a:pt x="397" y="530"/>
                </a:cubicBezTo>
                <a:cubicBezTo>
                  <a:pt x="530" y="486"/>
                  <a:pt x="633" y="383"/>
                  <a:pt x="633" y="265"/>
                </a:cubicBezTo>
                <a:cubicBezTo>
                  <a:pt x="633" y="118"/>
                  <a:pt x="485" y="0"/>
                  <a:pt x="309" y="0"/>
                </a:cubicBezTo>
                <a:close/>
                <a:moveTo>
                  <a:pt x="383" y="486"/>
                </a:moveTo>
                <a:lnTo>
                  <a:pt x="383" y="486"/>
                </a:lnTo>
                <a:cubicBezTo>
                  <a:pt x="338" y="530"/>
                  <a:pt x="338" y="530"/>
                  <a:pt x="338" y="530"/>
                </a:cubicBezTo>
                <a:cubicBezTo>
                  <a:pt x="309" y="560"/>
                  <a:pt x="309" y="560"/>
                  <a:pt x="309" y="560"/>
                </a:cubicBezTo>
                <a:cubicBezTo>
                  <a:pt x="250" y="486"/>
                  <a:pt x="250" y="486"/>
                  <a:pt x="250" y="486"/>
                </a:cubicBezTo>
                <a:cubicBezTo>
                  <a:pt x="132" y="457"/>
                  <a:pt x="44" y="368"/>
                  <a:pt x="44" y="265"/>
                </a:cubicBezTo>
                <a:cubicBezTo>
                  <a:pt x="44" y="133"/>
                  <a:pt x="162" y="30"/>
                  <a:pt x="309" y="30"/>
                </a:cubicBezTo>
                <a:cubicBezTo>
                  <a:pt x="471" y="30"/>
                  <a:pt x="588" y="133"/>
                  <a:pt x="588" y="265"/>
                </a:cubicBezTo>
                <a:cubicBezTo>
                  <a:pt x="588" y="368"/>
                  <a:pt x="500" y="457"/>
                  <a:pt x="383" y="486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93" name="Freeform 188">
            <a:extLst>
              <a:ext uri="{FF2B5EF4-FFF2-40B4-BE49-F238E27FC236}">
                <a16:creationId xmlns:a16="http://schemas.microsoft.com/office/drawing/2014/main" id="{AF14120B-A61E-AB41-BE4A-9FA7E43EE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327" y="3753504"/>
            <a:ext cx="517650" cy="529006"/>
          </a:xfrm>
          <a:custGeom>
            <a:avLst/>
            <a:gdLst>
              <a:gd name="T0" fmla="*/ 90020 w 604"/>
              <a:gd name="T1" fmla="*/ 90121 h 619"/>
              <a:gd name="T2" fmla="*/ 90020 w 604"/>
              <a:gd name="T3" fmla="*/ 90121 h 619"/>
              <a:gd name="T4" fmla="*/ 100462 w 604"/>
              <a:gd name="T5" fmla="*/ 79349 h 619"/>
              <a:gd name="T6" fmla="*/ 90020 w 604"/>
              <a:gd name="T7" fmla="*/ 68937 h 619"/>
              <a:gd name="T8" fmla="*/ 79217 w 604"/>
              <a:gd name="T9" fmla="*/ 79349 h 619"/>
              <a:gd name="T10" fmla="*/ 90020 w 604"/>
              <a:gd name="T11" fmla="*/ 90121 h 619"/>
              <a:gd name="T12" fmla="*/ 47530 w 604"/>
              <a:gd name="T13" fmla="*/ 90121 h 619"/>
              <a:gd name="T14" fmla="*/ 47530 w 604"/>
              <a:gd name="T15" fmla="*/ 90121 h 619"/>
              <a:gd name="T16" fmla="*/ 58333 w 604"/>
              <a:gd name="T17" fmla="*/ 79349 h 619"/>
              <a:gd name="T18" fmla="*/ 47530 w 604"/>
              <a:gd name="T19" fmla="*/ 68937 h 619"/>
              <a:gd name="T20" fmla="*/ 37088 w 604"/>
              <a:gd name="T21" fmla="*/ 79349 h 619"/>
              <a:gd name="T22" fmla="*/ 47530 w 604"/>
              <a:gd name="T23" fmla="*/ 90121 h 619"/>
              <a:gd name="T24" fmla="*/ 132149 w 604"/>
              <a:gd name="T25" fmla="*/ 90121 h 619"/>
              <a:gd name="T26" fmla="*/ 132149 w 604"/>
              <a:gd name="T27" fmla="*/ 90121 h 619"/>
              <a:gd name="T28" fmla="*/ 142952 w 604"/>
              <a:gd name="T29" fmla="*/ 79349 h 619"/>
              <a:gd name="T30" fmla="*/ 132149 w 604"/>
              <a:gd name="T31" fmla="*/ 68937 h 619"/>
              <a:gd name="T32" fmla="*/ 121707 w 604"/>
              <a:gd name="T33" fmla="*/ 79349 h 619"/>
              <a:gd name="T34" fmla="*/ 132149 w 604"/>
              <a:gd name="T35" fmla="*/ 90121 h 619"/>
              <a:gd name="T36" fmla="*/ 190842 w 604"/>
              <a:gd name="T37" fmla="*/ 63551 h 619"/>
              <a:gd name="T38" fmla="*/ 190842 w 604"/>
              <a:gd name="T39" fmla="*/ 63551 h 619"/>
              <a:gd name="T40" fmla="*/ 190842 w 604"/>
              <a:gd name="T41" fmla="*/ 68937 h 619"/>
              <a:gd name="T42" fmla="*/ 190842 w 604"/>
              <a:gd name="T43" fmla="*/ 79349 h 619"/>
              <a:gd name="T44" fmla="*/ 206686 w 604"/>
              <a:gd name="T45" fmla="*/ 121717 h 619"/>
              <a:gd name="T46" fmla="*/ 169597 w 604"/>
              <a:gd name="T47" fmla="*/ 179882 h 619"/>
              <a:gd name="T48" fmla="*/ 169597 w 604"/>
              <a:gd name="T49" fmla="*/ 201066 h 619"/>
              <a:gd name="T50" fmla="*/ 142952 w 604"/>
              <a:gd name="T51" fmla="*/ 185268 h 619"/>
              <a:gd name="T52" fmla="*/ 127108 w 604"/>
              <a:gd name="T53" fmla="*/ 190295 h 619"/>
              <a:gd name="T54" fmla="*/ 84619 w 604"/>
              <a:gd name="T55" fmla="*/ 174497 h 619"/>
              <a:gd name="T56" fmla="*/ 74176 w 604"/>
              <a:gd name="T57" fmla="*/ 174497 h 619"/>
              <a:gd name="T58" fmla="*/ 63374 w 604"/>
              <a:gd name="T59" fmla="*/ 174497 h 619"/>
              <a:gd name="T60" fmla="*/ 127108 w 604"/>
              <a:gd name="T61" fmla="*/ 201066 h 619"/>
              <a:gd name="T62" fmla="*/ 142952 w 604"/>
              <a:gd name="T63" fmla="*/ 201066 h 619"/>
              <a:gd name="T64" fmla="*/ 185441 w 604"/>
              <a:gd name="T65" fmla="*/ 221891 h 619"/>
              <a:gd name="T66" fmla="*/ 185441 w 604"/>
              <a:gd name="T67" fmla="*/ 185268 h 619"/>
              <a:gd name="T68" fmla="*/ 217128 w 604"/>
              <a:gd name="T69" fmla="*/ 121717 h 619"/>
              <a:gd name="T70" fmla="*/ 190842 w 604"/>
              <a:gd name="T71" fmla="*/ 63551 h 619"/>
              <a:gd name="T72" fmla="*/ 68775 w 604"/>
              <a:gd name="T73" fmla="*/ 158699 h 619"/>
              <a:gd name="T74" fmla="*/ 68775 w 604"/>
              <a:gd name="T75" fmla="*/ 158699 h 619"/>
              <a:gd name="T76" fmla="*/ 90020 w 604"/>
              <a:gd name="T77" fmla="*/ 158699 h 619"/>
              <a:gd name="T78" fmla="*/ 174639 w 604"/>
              <a:gd name="T79" fmla="*/ 79349 h 619"/>
              <a:gd name="T80" fmla="*/ 90020 w 604"/>
              <a:gd name="T81" fmla="*/ 0 h 619"/>
              <a:gd name="T82" fmla="*/ 0 w 604"/>
              <a:gd name="T83" fmla="*/ 79349 h 619"/>
              <a:gd name="T84" fmla="*/ 26286 w 604"/>
              <a:gd name="T85" fmla="*/ 142901 h 619"/>
              <a:gd name="T86" fmla="*/ 26286 w 604"/>
              <a:gd name="T87" fmla="*/ 179882 h 619"/>
              <a:gd name="T88" fmla="*/ 68775 w 604"/>
              <a:gd name="T89" fmla="*/ 158699 h 619"/>
              <a:gd name="T90" fmla="*/ 15843 w 604"/>
              <a:gd name="T91" fmla="*/ 79349 h 619"/>
              <a:gd name="T92" fmla="*/ 15843 w 604"/>
              <a:gd name="T93" fmla="*/ 79349 h 619"/>
              <a:gd name="T94" fmla="*/ 90020 w 604"/>
              <a:gd name="T95" fmla="*/ 10771 h 619"/>
              <a:gd name="T96" fmla="*/ 164196 w 604"/>
              <a:gd name="T97" fmla="*/ 79349 h 619"/>
              <a:gd name="T98" fmla="*/ 90020 w 604"/>
              <a:gd name="T99" fmla="*/ 148286 h 619"/>
              <a:gd name="T100" fmla="*/ 68775 w 604"/>
              <a:gd name="T101" fmla="*/ 142901 h 619"/>
              <a:gd name="T102" fmla="*/ 42129 w 604"/>
              <a:gd name="T103" fmla="*/ 158699 h 619"/>
              <a:gd name="T104" fmla="*/ 42129 w 604"/>
              <a:gd name="T105" fmla="*/ 137515 h 619"/>
              <a:gd name="T106" fmla="*/ 15843 w 604"/>
              <a:gd name="T107" fmla="*/ 79349 h 61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4" h="619">
                <a:moveTo>
                  <a:pt x="250" y="251"/>
                </a:moveTo>
                <a:lnTo>
                  <a:pt x="250" y="251"/>
                </a:lnTo>
                <a:cubicBezTo>
                  <a:pt x="265" y="251"/>
                  <a:pt x="279" y="236"/>
                  <a:pt x="279" y="221"/>
                </a:cubicBezTo>
                <a:cubicBezTo>
                  <a:pt x="279" y="206"/>
                  <a:pt x="265" y="192"/>
                  <a:pt x="250" y="192"/>
                </a:cubicBezTo>
                <a:cubicBezTo>
                  <a:pt x="235" y="192"/>
                  <a:pt x="220" y="206"/>
                  <a:pt x="220" y="221"/>
                </a:cubicBezTo>
                <a:cubicBezTo>
                  <a:pt x="220" y="236"/>
                  <a:pt x="235" y="251"/>
                  <a:pt x="250" y="251"/>
                </a:cubicBezTo>
                <a:close/>
                <a:moveTo>
                  <a:pt x="132" y="251"/>
                </a:moveTo>
                <a:lnTo>
                  <a:pt x="132" y="251"/>
                </a:lnTo>
                <a:cubicBezTo>
                  <a:pt x="147" y="251"/>
                  <a:pt x="162" y="236"/>
                  <a:pt x="162" y="221"/>
                </a:cubicBezTo>
                <a:cubicBezTo>
                  <a:pt x="162" y="206"/>
                  <a:pt x="147" y="192"/>
                  <a:pt x="132" y="192"/>
                </a:cubicBezTo>
                <a:cubicBezTo>
                  <a:pt x="117" y="192"/>
                  <a:pt x="103" y="206"/>
                  <a:pt x="103" y="221"/>
                </a:cubicBezTo>
                <a:cubicBezTo>
                  <a:pt x="103" y="236"/>
                  <a:pt x="117" y="251"/>
                  <a:pt x="132" y="251"/>
                </a:cubicBezTo>
                <a:close/>
                <a:moveTo>
                  <a:pt x="367" y="251"/>
                </a:moveTo>
                <a:lnTo>
                  <a:pt x="367" y="251"/>
                </a:lnTo>
                <a:cubicBezTo>
                  <a:pt x="383" y="251"/>
                  <a:pt x="397" y="236"/>
                  <a:pt x="397" y="221"/>
                </a:cubicBezTo>
                <a:cubicBezTo>
                  <a:pt x="397" y="206"/>
                  <a:pt x="383" y="192"/>
                  <a:pt x="367" y="192"/>
                </a:cubicBezTo>
                <a:cubicBezTo>
                  <a:pt x="353" y="192"/>
                  <a:pt x="338" y="206"/>
                  <a:pt x="338" y="221"/>
                </a:cubicBezTo>
                <a:cubicBezTo>
                  <a:pt x="338" y="236"/>
                  <a:pt x="353" y="251"/>
                  <a:pt x="367" y="251"/>
                </a:cubicBezTo>
                <a:close/>
                <a:moveTo>
                  <a:pt x="530" y="177"/>
                </a:moveTo>
                <a:lnTo>
                  <a:pt x="530" y="177"/>
                </a:lnTo>
                <a:lnTo>
                  <a:pt x="530" y="192"/>
                </a:lnTo>
                <a:cubicBezTo>
                  <a:pt x="530" y="206"/>
                  <a:pt x="530" y="221"/>
                  <a:pt x="530" y="221"/>
                </a:cubicBezTo>
                <a:cubicBezTo>
                  <a:pt x="559" y="265"/>
                  <a:pt x="574" y="295"/>
                  <a:pt x="574" y="339"/>
                </a:cubicBezTo>
                <a:cubicBezTo>
                  <a:pt x="574" y="398"/>
                  <a:pt x="530" y="457"/>
                  <a:pt x="471" y="501"/>
                </a:cubicBezTo>
                <a:cubicBezTo>
                  <a:pt x="471" y="560"/>
                  <a:pt x="471" y="560"/>
                  <a:pt x="471" y="560"/>
                </a:cubicBezTo>
                <a:cubicBezTo>
                  <a:pt x="397" y="516"/>
                  <a:pt x="397" y="516"/>
                  <a:pt x="397" y="516"/>
                </a:cubicBezTo>
                <a:cubicBezTo>
                  <a:pt x="383" y="530"/>
                  <a:pt x="367" y="530"/>
                  <a:pt x="353" y="530"/>
                </a:cubicBezTo>
                <a:cubicBezTo>
                  <a:pt x="309" y="530"/>
                  <a:pt x="279" y="516"/>
                  <a:pt x="235" y="486"/>
                </a:cubicBezTo>
                <a:cubicBezTo>
                  <a:pt x="220" y="486"/>
                  <a:pt x="220" y="486"/>
                  <a:pt x="206" y="486"/>
                </a:cubicBezTo>
                <a:cubicBezTo>
                  <a:pt x="191" y="486"/>
                  <a:pt x="191" y="486"/>
                  <a:pt x="176" y="486"/>
                </a:cubicBezTo>
                <a:cubicBezTo>
                  <a:pt x="235" y="530"/>
                  <a:pt x="279" y="560"/>
                  <a:pt x="353" y="560"/>
                </a:cubicBezTo>
                <a:cubicBezTo>
                  <a:pt x="367" y="560"/>
                  <a:pt x="383" y="560"/>
                  <a:pt x="397" y="560"/>
                </a:cubicBezTo>
                <a:cubicBezTo>
                  <a:pt x="515" y="618"/>
                  <a:pt x="515" y="618"/>
                  <a:pt x="515" y="618"/>
                </a:cubicBezTo>
                <a:cubicBezTo>
                  <a:pt x="515" y="516"/>
                  <a:pt x="515" y="516"/>
                  <a:pt x="515" y="516"/>
                </a:cubicBezTo>
                <a:cubicBezTo>
                  <a:pt x="574" y="471"/>
                  <a:pt x="603" y="413"/>
                  <a:pt x="603" y="339"/>
                </a:cubicBezTo>
                <a:cubicBezTo>
                  <a:pt x="603" y="280"/>
                  <a:pt x="574" y="221"/>
                  <a:pt x="530" y="177"/>
                </a:cubicBezTo>
                <a:close/>
                <a:moveTo>
                  <a:pt x="191" y="442"/>
                </a:moveTo>
                <a:lnTo>
                  <a:pt x="191" y="442"/>
                </a:lnTo>
                <a:cubicBezTo>
                  <a:pt x="206" y="442"/>
                  <a:pt x="235" y="442"/>
                  <a:pt x="250" y="442"/>
                </a:cubicBezTo>
                <a:cubicBezTo>
                  <a:pt x="397" y="442"/>
                  <a:pt x="485" y="339"/>
                  <a:pt x="485" y="221"/>
                </a:cubicBezTo>
                <a:cubicBezTo>
                  <a:pt x="485" y="88"/>
                  <a:pt x="367" y="0"/>
                  <a:pt x="250" y="0"/>
                </a:cubicBezTo>
                <a:cubicBezTo>
                  <a:pt x="117" y="0"/>
                  <a:pt x="0" y="88"/>
                  <a:pt x="0" y="221"/>
                </a:cubicBezTo>
                <a:cubicBezTo>
                  <a:pt x="0" y="295"/>
                  <a:pt x="29" y="354"/>
                  <a:pt x="73" y="398"/>
                </a:cubicBezTo>
                <a:cubicBezTo>
                  <a:pt x="73" y="501"/>
                  <a:pt x="73" y="501"/>
                  <a:pt x="73" y="501"/>
                </a:cubicBezTo>
                <a:lnTo>
                  <a:pt x="191" y="442"/>
                </a:lnTo>
                <a:close/>
                <a:moveTo>
                  <a:pt x="44" y="221"/>
                </a:moveTo>
                <a:lnTo>
                  <a:pt x="44" y="221"/>
                </a:lnTo>
                <a:cubicBezTo>
                  <a:pt x="44" y="118"/>
                  <a:pt x="132" y="30"/>
                  <a:pt x="250" y="30"/>
                </a:cubicBezTo>
                <a:cubicBezTo>
                  <a:pt x="353" y="30"/>
                  <a:pt x="456" y="118"/>
                  <a:pt x="456" y="221"/>
                </a:cubicBezTo>
                <a:cubicBezTo>
                  <a:pt x="456" y="324"/>
                  <a:pt x="367" y="413"/>
                  <a:pt x="250" y="413"/>
                </a:cubicBezTo>
                <a:cubicBezTo>
                  <a:pt x="235" y="413"/>
                  <a:pt x="206" y="413"/>
                  <a:pt x="191" y="398"/>
                </a:cubicBezTo>
                <a:cubicBezTo>
                  <a:pt x="117" y="442"/>
                  <a:pt x="117" y="442"/>
                  <a:pt x="117" y="442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73" y="339"/>
                  <a:pt x="44" y="280"/>
                  <a:pt x="44" y="221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94" name="Freeform 189">
            <a:extLst>
              <a:ext uri="{FF2B5EF4-FFF2-40B4-BE49-F238E27FC236}">
                <a16:creationId xmlns:a16="http://schemas.microsoft.com/office/drawing/2014/main" id="{4A80A340-BFD3-864F-A10E-7CC348CCB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137" y="3753504"/>
            <a:ext cx="544100" cy="529006"/>
          </a:xfrm>
          <a:custGeom>
            <a:avLst/>
            <a:gdLst>
              <a:gd name="T0" fmla="*/ 116824 w 634"/>
              <a:gd name="T1" fmla="*/ 84735 h 619"/>
              <a:gd name="T2" fmla="*/ 116824 w 634"/>
              <a:gd name="T3" fmla="*/ 84735 h 619"/>
              <a:gd name="T4" fmla="*/ 100959 w 634"/>
              <a:gd name="T5" fmla="*/ 95147 h 619"/>
              <a:gd name="T6" fmla="*/ 116824 w 634"/>
              <a:gd name="T7" fmla="*/ 110945 h 619"/>
              <a:gd name="T8" fmla="*/ 127641 w 634"/>
              <a:gd name="T9" fmla="*/ 95147 h 619"/>
              <a:gd name="T10" fmla="*/ 116824 w 634"/>
              <a:gd name="T11" fmla="*/ 84735 h 619"/>
              <a:gd name="T12" fmla="*/ 58412 w 634"/>
              <a:gd name="T13" fmla="*/ 84735 h 619"/>
              <a:gd name="T14" fmla="*/ 58412 w 634"/>
              <a:gd name="T15" fmla="*/ 84735 h 619"/>
              <a:gd name="T16" fmla="*/ 42547 w 634"/>
              <a:gd name="T17" fmla="*/ 95147 h 619"/>
              <a:gd name="T18" fmla="*/ 58412 w 634"/>
              <a:gd name="T19" fmla="*/ 110945 h 619"/>
              <a:gd name="T20" fmla="*/ 74638 w 634"/>
              <a:gd name="T21" fmla="*/ 95147 h 619"/>
              <a:gd name="T22" fmla="*/ 58412 w 634"/>
              <a:gd name="T23" fmla="*/ 84735 h 619"/>
              <a:gd name="T24" fmla="*/ 116824 w 634"/>
              <a:gd name="T25" fmla="*/ 0 h 619"/>
              <a:gd name="T26" fmla="*/ 116824 w 634"/>
              <a:gd name="T27" fmla="*/ 0 h 619"/>
              <a:gd name="T28" fmla="*/ 0 w 634"/>
              <a:gd name="T29" fmla="*/ 95147 h 619"/>
              <a:gd name="T30" fmla="*/ 42547 w 634"/>
              <a:gd name="T31" fmla="*/ 174497 h 619"/>
              <a:gd name="T32" fmla="*/ 42547 w 634"/>
              <a:gd name="T33" fmla="*/ 221891 h 619"/>
              <a:gd name="T34" fmla="*/ 95550 w 634"/>
              <a:gd name="T35" fmla="*/ 195681 h 619"/>
              <a:gd name="T36" fmla="*/ 116824 w 634"/>
              <a:gd name="T37" fmla="*/ 195681 h 619"/>
              <a:gd name="T38" fmla="*/ 228239 w 634"/>
              <a:gd name="T39" fmla="*/ 95147 h 619"/>
              <a:gd name="T40" fmla="*/ 116824 w 634"/>
              <a:gd name="T41" fmla="*/ 0 h 619"/>
              <a:gd name="T42" fmla="*/ 116824 w 634"/>
              <a:gd name="T43" fmla="*/ 179882 h 619"/>
              <a:gd name="T44" fmla="*/ 116824 w 634"/>
              <a:gd name="T45" fmla="*/ 179882 h 619"/>
              <a:gd name="T46" fmla="*/ 90503 w 634"/>
              <a:gd name="T47" fmla="*/ 179882 h 619"/>
              <a:gd name="T48" fmla="*/ 58412 w 634"/>
              <a:gd name="T49" fmla="*/ 201066 h 619"/>
              <a:gd name="T50" fmla="*/ 58412 w 634"/>
              <a:gd name="T51" fmla="*/ 164084 h 619"/>
              <a:gd name="T52" fmla="*/ 15865 w 634"/>
              <a:gd name="T53" fmla="*/ 95147 h 619"/>
              <a:gd name="T54" fmla="*/ 116824 w 634"/>
              <a:gd name="T55" fmla="*/ 10771 h 619"/>
              <a:gd name="T56" fmla="*/ 212374 w 634"/>
              <a:gd name="T57" fmla="*/ 95147 h 619"/>
              <a:gd name="T58" fmla="*/ 116824 w 634"/>
              <a:gd name="T59" fmla="*/ 179882 h 619"/>
              <a:gd name="T60" fmla="*/ 169827 w 634"/>
              <a:gd name="T61" fmla="*/ 84735 h 619"/>
              <a:gd name="T62" fmla="*/ 169827 w 634"/>
              <a:gd name="T63" fmla="*/ 84735 h 619"/>
              <a:gd name="T64" fmla="*/ 159371 w 634"/>
              <a:gd name="T65" fmla="*/ 95147 h 619"/>
              <a:gd name="T66" fmla="*/ 169827 w 634"/>
              <a:gd name="T67" fmla="*/ 110945 h 619"/>
              <a:gd name="T68" fmla="*/ 186053 w 634"/>
              <a:gd name="T69" fmla="*/ 95147 h 619"/>
              <a:gd name="T70" fmla="*/ 169827 w 634"/>
              <a:gd name="T71" fmla="*/ 84735 h 6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34" h="619">
                <a:moveTo>
                  <a:pt x="324" y="236"/>
                </a:moveTo>
                <a:lnTo>
                  <a:pt x="324" y="236"/>
                </a:lnTo>
                <a:cubicBezTo>
                  <a:pt x="295" y="236"/>
                  <a:pt x="280" y="251"/>
                  <a:pt x="280" y="265"/>
                </a:cubicBezTo>
                <a:cubicBezTo>
                  <a:pt x="280" y="295"/>
                  <a:pt x="295" y="309"/>
                  <a:pt x="324" y="309"/>
                </a:cubicBezTo>
                <a:cubicBezTo>
                  <a:pt x="339" y="309"/>
                  <a:pt x="354" y="295"/>
                  <a:pt x="354" y="265"/>
                </a:cubicBezTo>
                <a:cubicBezTo>
                  <a:pt x="354" y="251"/>
                  <a:pt x="339" y="236"/>
                  <a:pt x="324" y="236"/>
                </a:cubicBezTo>
                <a:close/>
                <a:moveTo>
                  <a:pt x="162" y="236"/>
                </a:moveTo>
                <a:lnTo>
                  <a:pt x="162" y="236"/>
                </a:lnTo>
                <a:cubicBezTo>
                  <a:pt x="148" y="236"/>
                  <a:pt x="118" y="251"/>
                  <a:pt x="118" y="265"/>
                </a:cubicBezTo>
                <a:cubicBezTo>
                  <a:pt x="118" y="295"/>
                  <a:pt x="148" y="309"/>
                  <a:pt x="162" y="309"/>
                </a:cubicBezTo>
                <a:cubicBezTo>
                  <a:pt x="177" y="309"/>
                  <a:pt x="207" y="295"/>
                  <a:pt x="207" y="265"/>
                </a:cubicBezTo>
                <a:cubicBezTo>
                  <a:pt x="207" y="251"/>
                  <a:pt x="177" y="236"/>
                  <a:pt x="162" y="236"/>
                </a:cubicBezTo>
                <a:close/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18"/>
                  <a:pt x="0" y="265"/>
                </a:cubicBezTo>
                <a:cubicBezTo>
                  <a:pt x="0" y="354"/>
                  <a:pt x="44" y="427"/>
                  <a:pt x="118" y="486"/>
                </a:cubicBezTo>
                <a:cubicBezTo>
                  <a:pt x="118" y="618"/>
                  <a:pt x="118" y="618"/>
                  <a:pt x="118" y="618"/>
                </a:cubicBezTo>
                <a:cubicBezTo>
                  <a:pt x="265" y="545"/>
                  <a:pt x="265" y="545"/>
                  <a:pt x="265" y="545"/>
                </a:cubicBezTo>
                <a:cubicBezTo>
                  <a:pt x="280" y="545"/>
                  <a:pt x="295" y="545"/>
                  <a:pt x="324" y="545"/>
                </a:cubicBezTo>
                <a:cubicBezTo>
                  <a:pt x="486" y="545"/>
                  <a:pt x="633" y="427"/>
                  <a:pt x="633" y="265"/>
                </a:cubicBezTo>
                <a:cubicBezTo>
                  <a:pt x="633" y="118"/>
                  <a:pt x="486" y="0"/>
                  <a:pt x="324" y="0"/>
                </a:cubicBezTo>
                <a:close/>
                <a:moveTo>
                  <a:pt x="324" y="501"/>
                </a:moveTo>
                <a:lnTo>
                  <a:pt x="324" y="501"/>
                </a:lnTo>
                <a:cubicBezTo>
                  <a:pt x="295" y="501"/>
                  <a:pt x="280" y="501"/>
                  <a:pt x="251" y="501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89" y="427"/>
                  <a:pt x="44" y="354"/>
                  <a:pt x="44" y="265"/>
                </a:cubicBezTo>
                <a:cubicBezTo>
                  <a:pt x="44" y="133"/>
                  <a:pt x="162" y="30"/>
                  <a:pt x="324" y="30"/>
                </a:cubicBezTo>
                <a:cubicBezTo>
                  <a:pt x="471" y="30"/>
                  <a:pt x="589" y="133"/>
                  <a:pt x="589" y="265"/>
                </a:cubicBezTo>
                <a:cubicBezTo>
                  <a:pt x="589" y="398"/>
                  <a:pt x="471" y="501"/>
                  <a:pt x="324" y="501"/>
                </a:cubicBezTo>
                <a:close/>
                <a:moveTo>
                  <a:pt x="471" y="236"/>
                </a:moveTo>
                <a:lnTo>
                  <a:pt x="471" y="236"/>
                </a:lnTo>
                <a:cubicBezTo>
                  <a:pt x="457" y="236"/>
                  <a:pt x="442" y="251"/>
                  <a:pt x="442" y="265"/>
                </a:cubicBezTo>
                <a:cubicBezTo>
                  <a:pt x="442" y="295"/>
                  <a:pt x="457" y="309"/>
                  <a:pt x="471" y="309"/>
                </a:cubicBezTo>
                <a:cubicBezTo>
                  <a:pt x="501" y="309"/>
                  <a:pt x="516" y="295"/>
                  <a:pt x="516" y="265"/>
                </a:cubicBezTo>
                <a:cubicBezTo>
                  <a:pt x="516" y="251"/>
                  <a:pt x="501" y="236"/>
                  <a:pt x="471" y="236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95" name="Freeform 190">
            <a:extLst>
              <a:ext uri="{FF2B5EF4-FFF2-40B4-BE49-F238E27FC236}">
                <a16:creationId xmlns:a16="http://schemas.microsoft.com/office/drawing/2014/main" id="{5FC4DFF4-9608-B14A-9549-DC024D4BC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947" y="3753504"/>
            <a:ext cx="544100" cy="529006"/>
          </a:xfrm>
          <a:custGeom>
            <a:avLst/>
            <a:gdLst>
              <a:gd name="T0" fmla="*/ 148554 w 634"/>
              <a:gd name="T1" fmla="*/ 116331 h 619"/>
              <a:gd name="T2" fmla="*/ 148554 w 634"/>
              <a:gd name="T3" fmla="*/ 116331 h 619"/>
              <a:gd name="T4" fmla="*/ 79325 w 634"/>
              <a:gd name="T5" fmla="*/ 116331 h 619"/>
              <a:gd name="T6" fmla="*/ 68868 w 634"/>
              <a:gd name="T7" fmla="*/ 127103 h 619"/>
              <a:gd name="T8" fmla="*/ 79325 w 634"/>
              <a:gd name="T9" fmla="*/ 132129 h 619"/>
              <a:gd name="T10" fmla="*/ 148554 w 634"/>
              <a:gd name="T11" fmla="*/ 132129 h 619"/>
              <a:gd name="T12" fmla="*/ 153602 w 634"/>
              <a:gd name="T13" fmla="*/ 127103 h 619"/>
              <a:gd name="T14" fmla="*/ 148554 w 634"/>
              <a:gd name="T15" fmla="*/ 116331 h 619"/>
              <a:gd name="T16" fmla="*/ 164419 w 634"/>
              <a:gd name="T17" fmla="*/ 73964 h 619"/>
              <a:gd name="T18" fmla="*/ 164419 w 634"/>
              <a:gd name="T19" fmla="*/ 73964 h 619"/>
              <a:gd name="T20" fmla="*/ 63460 w 634"/>
              <a:gd name="T21" fmla="*/ 73964 h 619"/>
              <a:gd name="T22" fmla="*/ 58412 w 634"/>
              <a:gd name="T23" fmla="*/ 84735 h 619"/>
              <a:gd name="T24" fmla="*/ 63460 w 634"/>
              <a:gd name="T25" fmla="*/ 90121 h 619"/>
              <a:gd name="T26" fmla="*/ 164419 w 634"/>
              <a:gd name="T27" fmla="*/ 90121 h 619"/>
              <a:gd name="T28" fmla="*/ 169827 w 634"/>
              <a:gd name="T29" fmla="*/ 84735 h 619"/>
              <a:gd name="T30" fmla="*/ 164419 w 634"/>
              <a:gd name="T31" fmla="*/ 73964 h 619"/>
              <a:gd name="T32" fmla="*/ 111415 w 634"/>
              <a:gd name="T33" fmla="*/ 0 h 619"/>
              <a:gd name="T34" fmla="*/ 111415 w 634"/>
              <a:gd name="T35" fmla="*/ 0 h 619"/>
              <a:gd name="T36" fmla="*/ 0 w 634"/>
              <a:gd name="T37" fmla="*/ 95147 h 619"/>
              <a:gd name="T38" fmla="*/ 42186 w 634"/>
              <a:gd name="T39" fmla="*/ 174497 h 619"/>
              <a:gd name="T40" fmla="*/ 42186 w 634"/>
              <a:gd name="T41" fmla="*/ 221891 h 619"/>
              <a:gd name="T42" fmla="*/ 90142 w 634"/>
              <a:gd name="T43" fmla="*/ 195681 h 619"/>
              <a:gd name="T44" fmla="*/ 111415 w 634"/>
              <a:gd name="T45" fmla="*/ 195681 h 619"/>
              <a:gd name="T46" fmla="*/ 228239 w 634"/>
              <a:gd name="T47" fmla="*/ 95147 h 619"/>
              <a:gd name="T48" fmla="*/ 111415 w 634"/>
              <a:gd name="T49" fmla="*/ 0 h 619"/>
              <a:gd name="T50" fmla="*/ 111415 w 634"/>
              <a:gd name="T51" fmla="*/ 179882 h 619"/>
              <a:gd name="T52" fmla="*/ 111415 w 634"/>
              <a:gd name="T53" fmla="*/ 179882 h 619"/>
              <a:gd name="T54" fmla="*/ 90142 w 634"/>
              <a:gd name="T55" fmla="*/ 179882 h 619"/>
              <a:gd name="T56" fmla="*/ 58412 w 634"/>
              <a:gd name="T57" fmla="*/ 201066 h 619"/>
              <a:gd name="T58" fmla="*/ 58412 w 634"/>
              <a:gd name="T59" fmla="*/ 164084 h 619"/>
              <a:gd name="T60" fmla="*/ 15865 w 634"/>
              <a:gd name="T61" fmla="*/ 95147 h 619"/>
              <a:gd name="T62" fmla="*/ 111415 w 634"/>
              <a:gd name="T63" fmla="*/ 10771 h 619"/>
              <a:gd name="T64" fmla="*/ 212014 w 634"/>
              <a:gd name="T65" fmla="*/ 95147 h 619"/>
              <a:gd name="T66" fmla="*/ 111415 w 634"/>
              <a:gd name="T67" fmla="*/ 179882 h 6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34" h="619">
                <a:moveTo>
                  <a:pt x="412" y="324"/>
                </a:moveTo>
                <a:lnTo>
                  <a:pt x="412" y="324"/>
                </a:lnTo>
                <a:cubicBezTo>
                  <a:pt x="220" y="324"/>
                  <a:pt x="220" y="324"/>
                  <a:pt x="220" y="324"/>
                </a:cubicBezTo>
                <a:cubicBezTo>
                  <a:pt x="206" y="324"/>
                  <a:pt x="191" y="339"/>
                  <a:pt x="191" y="354"/>
                </a:cubicBezTo>
                <a:cubicBezTo>
                  <a:pt x="191" y="354"/>
                  <a:pt x="206" y="368"/>
                  <a:pt x="220" y="368"/>
                </a:cubicBezTo>
                <a:cubicBezTo>
                  <a:pt x="412" y="368"/>
                  <a:pt x="412" y="368"/>
                  <a:pt x="412" y="368"/>
                </a:cubicBezTo>
                <a:cubicBezTo>
                  <a:pt x="426" y="368"/>
                  <a:pt x="426" y="354"/>
                  <a:pt x="426" y="354"/>
                </a:cubicBezTo>
                <a:cubicBezTo>
                  <a:pt x="426" y="339"/>
                  <a:pt x="426" y="324"/>
                  <a:pt x="412" y="324"/>
                </a:cubicBezTo>
                <a:close/>
                <a:moveTo>
                  <a:pt x="456" y="206"/>
                </a:moveTo>
                <a:lnTo>
                  <a:pt x="456" y="206"/>
                </a:lnTo>
                <a:cubicBezTo>
                  <a:pt x="176" y="206"/>
                  <a:pt x="176" y="206"/>
                  <a:pt x="176" y="206"/>
                </a:cubicBezTo>
                <a:cubicBezTo>
                  <a:pt x="162" y="206"/>
                  <a:pt x="162" y="221"/>
                  <a:pt x="162" y="236"/>
                </a:cubicBezTo>
                <a:cubicBezTo>
                  <a:pt x="162" y="236"/>
                  <a:pt x="162" y="251"/>
                  <a:pt x="176" y="251"/>
                </a:cubicBezTo>
                <a:cubicBezTo>
                  <a:pt x="456" y="251"/>
                  <a:pt x="456" y="251"/>
                  <a:pt x="456" y="251"/>
                </a:cubicBezTo>
                <a:lnTo>
                  <a:pt x="471" y="236"/>
                </a:lnTo>
                <a:cubicBezTo>
                  <a:pt x="471" y="221"/>
                  <a:pt x="456" y="206"/>
                  <a:pt x="456" y="206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18"/>
                  <a:pt x="0" y="265"/>
                </a:cubicBezTo>
                <a:cubicBezTo>
                  <a:pt x="0" y="354"/>
                  <a:pt x="44" y="427"/>
                  <a:pt x="117" y="486"/>
                </a:cubicBezTo>
                <a:cubicBezTo>
                  <a:pt x="117" y="618"/>
                  <a:pt x="117" y="618"/>
                  <a:pt x="117" y="618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79" y="545"/>
                  <a:pt x="294" y="545"/>
                  <a:pt x="309" y="545"/>
                </a:cubicBezTo>
                <a:cubicBezTo>
                  <a:pt x="485" y="545"/>
                  <a:pt x="633" y="427"/>
                  <a:pt x="633" y="265"/>
                </a:cubicBezTo>
                <a:cubicBezTo>
                  <a:pt x="633" y="118"/>
                  <a:pt x="485" y="0"/>
                  <a:pt x="309" y="0"/>
                </a:cubicBezTo>
                <a:close/>
                <a:moveTo>
                  <a:pt x="309" y="501"/>
                </a:moveTo>
                <a:lnTo>
                  <a:pt x="309" y="501"/>
                </a:lnTo>
                <a:cubicBezTo>
                  <a:pt x="294" y="501"/>
                  <a:pt x="265" y="501"/>
                  <a:pt x="250" y="501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88" y="427"/>
                  <a:pt x="44" y="354"/>
                  <a:pt x="44" y="265"/>
                </a:cubicBezTo>
                <a:cubicBezTo>
                  <a:pt x="44" y="133"/>
                  <a:pt x="162" y="30"/>
                  <a:pt x="309" y="30"/>
                </a:cubicBezTo>
                <a:cubicBezTo>
                  <a:pt x="471" y="30"/>
                  <a:pt x="588" y="133"/>
                  <a:pt x="588" y="265"/>
                </a:cubicBezTo>
                <a:cubicBezTo>
                  <a:pt x="588" y="398"/>
                  <a:pt x="471" y="501"/>
                  <a:pt x="309" y="501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96" name="Freeform 191">
            <a:extLst>
              <a:ext uri="{FF2B5EF4-FFF2-40B4-BE49-F238E27FC236}">
                <a16:creationId xmlns:a16="http://schemas.microsoft.com/office/drawing/2014/main" id="{8ECD84D4-3930-AD48-AF54-C204C2F76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871" y="3753504"/>
            <a:ext cx="528986" cy="529006"/>
          </a:xfrm>
          <a:custGeom>
            <a:avLst/>
            <a:gdLst>
              <a:gd name="T0" fmla="*/ 110945 w 619"/>
              <a:gd name="T1" fmla="*/ 0 h 619"/>
              <a:gd name="T2" fmla="*/ 110945 w 619"/>
              <a:gd name="T3" fmla="*/ 0 h 619"/>
              <a:gd name="T4" fmla="*/ 0 w 619"/>
              <a:gd name="T5" fmla="*/ 95147 h 619"/>
              <a:gd name="T6" fmla="*/ 42368 w 619"/>
              <a:gd name="T7" fmla="*/ 174497 h 619"/>
              <a:gd name="T8" fmla="*/ 42368 w 619"/>
              <a:gd name="T9" fmla="*/ 221891 h 619"/>
              <a:gd name="T10" fmla="*/ 89762 w 619"/>
              <a:gd name="T11" fmla="*/ 195681 h 619"/>
              <a:gd name="T12" fmla="*/ 110945 w 619"/>
              <a:gd name="T13" fmla="*/ 195681 h 619"/>
              <a:gd name="T14" fmla="*/ 221891 w 619"/>
              <a:gd name="T15" fmla="*/ 95147 h 619"/>
              <a:gd name="T16" fmla="*/ 110945 w 619"/>
              <a:gd name="T17" fmla="*/ 0 h 619"/>
              <a:gd name="T18" fmla="*/ 110945 w 619"/>
              <a:gd name="T19" fmla="*/ 179882 h 619"/>
              <a:gd name="T20" fmla="*/ 110945 w 619"/>
              <a:gd name="T21" fmla="*/ 179882 h 619"/>
              <a:gd name="T22" fmla="*/ 84376 w 619"/>
              <a:gd name="T23" fmla="*/ 179882 h 619"/>
              <a:gd name="T24" fmla="*/ 52780 w 619"/>
              <a:gd name="T25" fmla="*/ 201066 h 619"/>
              <a:gd name="T26" fmla="*/ 52780 w 619"/>
              <a:gd name="T27" fmla="*/ 164084 h 619"/>
              <a:gd name="T28" fmla="*/ 10412 w 619"/>
              <a:gd name="T29" fmla="*/ 95147 h 619"/>
              <a:gd name="T30" fmla="*/ 110945 w 619"/>
              <a:gd name="T31" fmla="*/ 10771 h 619"/>
              <a:gd name="T32" fmla="*/ 211479 w 619"/>
              <a:gd name="T33" fmla="*/ 95147 h 619"/>
              <a:gd name="T34" fmla="*/ 110945 w 619"/>
              <a:gd name="T35" fmla="*/ 179882 h 61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19" h="619"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18"/>
                  <a:pt x="0" y="265"/>
                </a:cubicBezTo>
                <a:cubicBezTo>
                  <a:pt x="0" y="354"/>
                  <a:pt x="44" y="427"/>
                  <a:pt x="118" y="486"/>
                </a:cubicBezTo>
                <a:cubicBezTo>
                  <a:pt x="118" y="618"/>
                  <a:pt x="118" y="618"/>
                  <a:pt x="118" y="618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65" y="545"/>
                  <a:pt x="294" y="545"/>
                  <a:pt x="309" y="545"/>
                </a:cubicBezTo>
                <a:cubicBezTo>
                  <a:pt x="486" y="545"/>
                  <a:pt x="618" y="427"/>
                  <a:pt x="618" y="265"/>
                </a:cubicBezTo>
                <a:cubicBezTo>
                  <a:pt x="618" y="118"/>
                  <a:pt x="486" y="0"/>
                  <a:pt x="309" y="0"/>
                </a:cubicBezTo>
                <a:close/>
                <a:moveTo>
                  <a:pt x="309" y="501"/>
                </a:moveTo>
                <a:lnTo>
                  <a:pt x="309" y="501"/>
                </a:lnTo>
                <a:cubicBezTo>
                  <a:pt x="280" y="501"/>
                  <a:pt x="265" y="501"/>
                  <a:pt x="235" y="501"/>
                </a:cubicBezTo>
                <a:cubicBezTo>
                  <a:pt x="147" y="560"/>
                  <a:pt x="147" y="560"/>
                  <a:pt x="147" y="560"/>
                </a:cubicBezTo>
                <a:cubicBezTo>
                  <a:pt x="147" y="457"/>
                  <a:pt x="147" y="457"/>
                  <a:pt x="147" y="457"/>
                </a:cubicBezTo>
                <a:cubicBezTo>
                  <a:pt x="73" y="427"/>
                  <a:pt x="29" y="354"/>
                  <a:pt x="29" y="265"/>
                </a:cubicBezTo>
                <a:cubicBezTo>
                  <a:pt x="29" y="133"/>
                  <a:pt x="162" y="30"/>
                  <a:pt x="309" y="30"/>
                </a:cubicBezTo>
                <a:cubicBezTo>
                  <a:pt x="456" y="30"/>
                  <a:pt x="589" y="133"/>
                  <a:pt x="589" y="265"/>
                </a:cubicBezTo>
                <a:cubicBezTo>
                  <a:pt x="589" y="398"/>
                  <a:pt x="456" y="501"/>
                  <a:pt x="309" y="501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97" name="Freeform 192">
            <a:extLst>
              <a:ext uri="{FF2B5EF4-FFF2-40B4-BE49-F238E27FC236}">
                <a16:creationId xmlns:a16="http://schemas.microsoft.com/office/drawing/2014/main" id="{CE3E0525-6916-384E-A272-E6DD55D7C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3349" y="2971333"/>
            <a:ext cx="479866" cy="340075"/>
          </a:xfrm>
          <a:custGeom>
            <a:avLst/>
            <a:gdLst>
              <a:gd name="T0" fmla="*/ 16172 w 561"/>
              <a:gd name="T1" fmla="*/ 116377 h 399"/>
              <a:gd name="T2" fmla="*/ 16172 w 561"/>
              <a:gd name="T3" fmla="*/ 116377 h 399"/>
              <a:gd name="T4" fmla="*/ 0 w 561"/>
              <a:gd name="T5" fmla="*/ 126761 h 399"/>
              <a:gd name="T6" fmla="*/ 16172 w 561"/>
              <a:gd name="T7" fmla="*/ 142517 h 399"/>
              <a:gd name="T8" fmla="*/ 31985 w 561"/>
              <a:gd name="T9" fmla="*/ 126761 h 399"/>
              <a:gd name="T10" fmla="*/ 16172 w 561"/>
              <a:gd name="T11" fmla="*/ 116377 h 399"/>
              <a:gd name="T12" fmla="*/ 16172 w 561"/>
              <a:gd name="T13" fmla="*/ 58009 h 399"/>
              <a:gd name="T14" fmla="*/ 16172 w 561"/>
              <a:gd name="T15" fmla="*/ 58009 h 399"/>
              <a:gd name="T16" fmla="*/ 0 w 561"/>
              <a:gd name="T17" fmla="*/ 74123 h 399"/>
              <a:gd name="T18" fmla="*/ 16172 w 561"/>
              <a:gd name="T19" fmla="*/ 84508 h 399"/>
              <a:gd name="T20" fmla="*/ 31985 w 561"/>
              <a:gd name="T21" fmla="*/ 74123 h 399"/>
              <a:gd name="T22" fmla="*/ 16172 w 561"/>
              <a:gd name="T23" fmla="*/ 58009 h 399"/>
              <a:gd name="T24" fmla="*/ 190472 w 561"/>
              <a:gd name="T25" fmla="*/ 63381 h 399"/>
              <a:gd name="T26" fmla="*/ 190472 w 561"/>
              <a:gd name="T27" fmla="*/ 63381 h 399"/>
              <a:gd name="T28" fmla="*/ 63611 w 561"/>
              <a:gd name="T29" fmla="*/ 63381 h 399"/>
              <a:gd name="T30" fmla="*/ 58220 w 561"/>
              <a:gd name="T31" fmla="*/ 74123 h 399"/>
              <a:gd name="T32" fmla="*/ 63611 w 561"/>
              <a:gd name="T33" fmla="*/ 79136 h 399"/>
              <a:gd name="T34" fmla="*/ 190472 w 561"/>
              <a:gd name="T35" fmla="*/ 79136 h 399"/>
              <a:gd name="T36" fmla="*/ 201254 w 561"/>
              <a:gd name="T37" fmla="*/ 74123 h 399"/>
              <a:gd name="T38" fmla="*/ 190472 w 561"/>
              <a:gd name="T39" fmla="*/ 63381 h 399"/>
              <a:gd name="T40" fmla="*/ 63611 w 561"/>
              <a:gd name="T41" fmla="*/ 21127 h 399"/>
              <a:gd name="T42" fmla="*/ 63611 w 561"/>
              <a:gd name="T43" fmla="*/ 21127 h 399"/>
              <a:gd name="T44" fmla="*/ 190472 w 561"/>
              <a:gd name="T45" fmla="*/ 21127 h 399"/>
              <a:gd name="T46" fmla="*/ 201254 w 561"/>
              <a:gd name="T47" fmla="*/ 16114 h 399"/>
              <a:gd name="T48" fmla="*/ 190472 w 561"/>
              <a:gd name="T49" fmla="*/ 10742 h 399"/>
              <a:gd name="T50" fmla="*/ 63611 w 561"/>
              <a:gd name="T51" fmla="*/ 10742 h 399"/>
              <a:gd name="T52" fmla="*/ 58220 w 561"/>
              <a:gd name="T53" fmla="*/ 16114 h 399"/>
              <a:gd name="T54" fmla="*/ 63611 w 561"/>
              <a:gd name="T55" fmla="*/ 21127 h 399"/>
              <a:gd name="T56" fmla="*/ 16172 w 561"/>
              <a:gd name="T57" fmla="*/ 0 h 399"/>
              <a:gd name="T58" fmla="*/ 16172 w 561"/>
              <a:gd name="T59" fmla="*/ 0 h 399"/>
              <a:gd name="T60" fmla="*/ 0 w 561"/>
              <a:gd name="T61" fmla="*/ 16114 h 399"/>
              <a:gd name="T62" fmla="*/ 16172 w 561"/>
              <a:gd name="T63" fmla="*/ 31869 h 399"/>
              <a:gd name="T64" fmla="*/ 31985 w 561"/>
              <a:gd name="T65" fmla="*/ 16114 h 399"/>
              <a:gd name="T66" fmla="*/ 16172 w 561"/>
              <a:gd name="T67" fmla="*/ 0 h 399"/>
              <a:gd name="T68" fmla="*/ 190472 w 561"/>
              <a:gd name="T69" fmla="*/ 121390 h 399"/>
              <a:gd name="T70" fmla="*/ 190472 w 561"/>
              <a:gd name="T71" fmla="*/ 121390 h 399"/>
              <a:gd name="T72" fmla="*/ 63611 w 561"/>
              <a:gd name="T73" fmla="*/ 121390 h 399"/>
              <a:gd name="T74" fmla="*/ 58220 w 561"/>
              <a:gd name="T75" fmla="*/ 126761 h 399"/>
              <a:gd name="T76" fmla="*/ 63611 w 561"/>
              <a:gd name="T77" fmla="*/ 137146 h 399"/>
              <a:gd name="T78" fmla="*/ 190472 w 561"/>
              <a:gd name="T79" fmla="*/ 137146 h 399"/>
              <a:gd name="T80" fmla="*/ 201254 w 561"/>
              <a:gd name="T81" fmla="*/ 126761 h 399"/>
              <a:gd name="T82" fmla="*/ 190472 w 561"/>
              <a:gd name="T83" fmla="*/ 121390 h 3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61" h="399">
                <a:moveTo>
                  <a:pt x="45" y="325"/>
                </a:moveTo>
                <a:lnTo>
                  <a:pt x="45" y="325"/>
                </a:lnTo>
                <a:cubicBezTo>
                  <a:pt x="30" y="325"/>
                  <a:pt x="0" y="339"/>
                  <a:pt x="0" y="354"/>
                </a:cubicBezTo>
                <a:cubicBezTo>
                  <a:pt x="0" y="383"/>
                  <a:pt x="30" y="398"/>
                  <a:pt x="45" y="398"/>
                </a:cubicBezTo>
                <a:cubicBezTo>
                  <a:pt x="59" y="398"/>
                  <a:pt x="89" y="383"/>
                  <a:pt x="89" y="354"/>
                </a:cubicBezTo>
                <a:cubicBezTo>
                  <a:pt x="89" y="339"/>
                  <a:pt x="59" y="325"/>
                  <a:pt x="45" y="325"/>
                </a:cubicBezTo>
                <a:close/>
                <a:moveTo>
                  <a:pt x="45" y="162"/>
                </a:moveTo>
                <a:lnTo>
                  <a:pt x="45" y="162"/>
                </a:lnTo>
                <a:cubicBezTo>
                  <a:pt x="30" y="162"/>
                  <a:pt x="0" y="177"/>
                  <a:pt x="0" y="207"/>
                </a:cubicBezTo>
                <a:cubicBezTo>
                  <a:pt x="0" y="221"/>
                  <a:pt x="30" y="236"/>
                  <a:pt x="45" y="236"/>
                </a:cubicBezTo>
                <a:cubicBezTo>
                  <a:pt x="59" y="236"/>
                  <a:pt x="89" y="221"/>
                  <a:pt x="89" y="207"/>
                </a:cubicBezTo>
                <a:cubicBezTo>
                  <a:pt x="89" y="177"/>
                  <a:pt x="59" y="162"/>
                  <a:pt x="45" y="162"/>
                </a:cubicBezTo>
                <a:close/>
                <a:moveTo>
                  <a:pt x="530" y="177"/>
                </a:moveTo>
                <a:lnTo>
                  <a:pt x="530" y="177"/>
                </a:lnTo>
                <a:cubicBezTo>
                  <a:pt x="177" y="177"/>
                  <a:pt x="177" y="177"/>
                  <a:pt x="177" y="177"/>
                </a:cubicBezTo>
                <a:cubicBezTo>
                  <a:pt x="177" y="177"/>
                  <a:pt x="162" y="192"/>
                  <a:pt x="162" y="207"/>
                </a:cubicBezTo>
                <a:lnTo>
                  <a:pt x="177" y="221"/>
                </a:lnTo>
                <a:cubicBezTo>
                  <a:pt x="530" y="221"/>
                  <a:pt x="530" y="221"/>
                  <a:pt x="530" y="221"/>
                </a:cubicBezTo>
                <a:cubicBezTo>
                  <a:pt x="545" y="221"/>
                  <a:pt x="560" y="207"/>
                  <a:pt x="560" y="207"/>
                </a:cubicBezTo>
                <a:cubicBezTo>
                  <a:pt x="560" y="192"/>
                  <a:pt x="545" y="177"/>
                  <a:pt x="530" y="177"/>
                </a:cubicBezTo>
                <a:close/>
                <a:moveTo>
                  <a:pt x="177" y="59"/>
                </a:moveTo>
                <a:lnTo>
                  <a:pt x="177" y="59"/>
                </a:lnTo>
                <a:cubicBezTo>
                  <a:pt x="530" y="59"/>
                  <a:pt x="530" y="59"/>
                  <a:pt x="530" y="59"/>
                </a:cubicBezTo>
                <a:cubicBezTo>
                  <a:pt x="545" y="59"/>
                  <a:pt x="560" y="59"/>
                  <a:pt x="560" y="45"/>
                </a:cubicBezTo>
                <a:cubicBezTo>
                  <a:pt x="560" y="30"/>
                  <a:pt x="545" y="30"/>
                  <a:pt x="530" y="30"/>
                </a:cubicBezTo>
                <a:cubicBezTo>
                  <a:pt x="177" y="30"/>
                  <a:pt x="177" y="30"/>
                  <a:pt x="177" y="30"/>
                </a:cubicBezTo>
                <a:cubicBezTo>
                  <a:pt x="177" y="30"/>
                  <a:pt x="162" y="30"/>
                  <a:pt x="162" y="45"/>
                </a:cubicBezTo>
                <a:cubicBezTo>
                  <a:pt x="162" y="59"/>
                  <a:pt x="177" y="59"/>
                  <a:pt x="177" y="59"/>
                </a:cubicBezTo>
                <a:close/>
                <a:moveTo>
                  <a:pt x="45" y="0"/>
                </a:moveTo>
                <a:lnTo>
                  <a:pt x="45" y="0"/>
                </a:lnTo>
                <a:cubicBezTo>
                  <a:pt x="30" y="0"/>
                  <a:pt x="0" y="30"/>
                  <a:pt x="0" y="45"/>
                </a:cubicBezTo>
                <a:cubicBezTo>
                  <a:pt x="0" y="59"/>
                  <a:pt x="30" y="89"/>
                  <a:pt x="45" y="89"/>
                </a:cubicBezTo>
                <a:cubicBezTo>
                  <a:pt x="59" y="89"/>
                  <a:pt x="89" y="59"/>
                  <a:pt x="89" y="45"/>
                </a:cubicBezTo>
                <a:cubicBezTo>
                  <a:pt x="89" y="30"/>
                  <a:pt x="59" y="0"/>
                  <a:pt x="45" y="0"/>
                </a:cubicBezTo>
                <a:close/>
                <a:moveTo>
                  <a:pt x="530" y="339"/>
                </a:moveTo>
                <a:lnTo>
                  <a:pt x="530" y="339"/>
                </a:lnTo>
                <a:cubicBezTo>
                  <a:pt x="177" y="339"/>
                  <a:pt x="177" y="339"/>
                  <a:pt x="177" y="339"/>
                </a:cubicBezTo>
                <a:lnTo>
                  <a:pt x="162" y="354"/>
                </a:lnTo>
                <a:cubicBezTo>
                  <a:pt x="162" y="369"/>
                  <a:pt x="177" y="383"/>
                  <a:pt x="177" y="383"/>
                </a:cubicBezTo>
                <a:cubicBezTo>
                  <a:pt x="530" y="383"/>
                  <a:pt x="530" y="383"/>
                  <a:pt x="530" y="383"/>
                </a:cubicBezTo>
                <a:cubicBezTo>
                  <a:pt x="545" y="383"/>
                  <a:pt x="560" y="369"/>
                  <a:pt x="560" y="354"/>
                </a:cubicBezTo>
                <a:cubicBezTo>
                  <a:pt x="560" y="354"/>
                  <a:pt x="545" y="339"/>
                  <a:pt x="530" y="339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98" name="Freeform 193">
            <a:extLst>
              <a:ext uri="{FF2B5EF4-FFF2-40B4-BE49-F238E27FC236}">
                <a16:creationId xmlns:a16="http://schemas.microsoft.com/office/drawing/2014/main" id="{11EAF1E7-D36E-1E40-BB5A-DEA30DFAB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1939" y="2910873"/>
            <a:ext cx="491200" cy="468547"/>
          </a:xfrm>
          <a:custGeom>
            <a:avLst/>
            <a:gdLst>
              <a:gd name="T0" fmla="*/ 195249 w 575"/>
              <a:gd name="T1" fmla="*/ 185674 h 546"/>
              <a:gd name="T2" fmla="*/ 195249 w 575"/>
              <a:gd name="T3" fmla="*/ 185674 h 546"/>
              <a:gd name="T4" fmla="*/ 100137 w 575"/>
              <a:gd name="T5" fmla="*/ 185674 h 546"/>
              <a:gd name="T6" fmla="*/ 89728 w 575"/>
              <a:gd name="T7" fmla="*/ 191082 h 546"/>
              <a:gd name="T8" fmla="*/ 100137 w 575"/>
              <a:gd name="T9" fmla="*/ 196489 h 546"/>
              <a:gd name="T10" fmla="*/ 195249 w 575"/>
              <a:gd name="T11" fmla="*/ 196489 h 546"/>
              <a:gd name="T12" fmla="*/ 206016 w 575"/>
              <a:gd name="T13" fmla="*/ 191082 h 546"/>
              <a:gd name="T14" fmla="*/ 195249 w 575"/>
              <a:gd name="T15" fmla="*/ 185674 h 546"/>
              <a:gd name="T16" fmla="*/ 110904 w 575"/>
              <a:gd name="T17" fmla="*/ 68861 h 546"/>
              <a:gd name="T18" fmla="*/ 110904 w 575"/>
              <a:gd name="T19" fmla="*/ 68861 h 546"/>
              <a:gd name="T20" fmla="*/ 110904 w 575"/>
              <a:gd name="T21" fmla="*/ 58406 h 546"/>
              <a:gd name="T22" fmla="*/ 63169 w 575"/>
              <a:gd name="T23" fmla="*/ 0 h 546"/>
              <a:gd name="T24" fmla="*/ 58144 w 575"/>
              <a:gd name="T25" fmla="*/ 0 h 546"/>
              <a:gd name="T26" fmla="*/ 52760 w 575"/>
              <a:gd name="T27" fmla="*/ 0 h 546"/>
              <a:gd name="T28" fmla="*/ 0 w 575"/>
              <a:gd name="T29" fmla="*/ 58406 h 546"/>
              <a:gd name="T30" fmla="*/ 0 w 575"/>
              <a:gd name="T31" fmla="*/ 68861 h 546"/>
              <a:gd name="T32" fmla="*/ 10408 w 575"/>
              <a:gd name="T33" fmla="*/ 68861 h 546"/>
              <a:gd name="T34" fmla="*/ 47377 w 575"/>
              <a:gd name="T35" fmla="*/ 26319 h 546"/>
              <a:gd name="T36" fmla="*/ 47377 w 575"/>
              <a:gd name="T37" fmla="*/ 196489 h 546"/>
              <a:gd name="T38" fmla="*/ 63169 w 575"/>
              <a:gd name="T39" fmla="*/ 196489 h 546"/>
              <a:gd name="T40" fmla="*/ 63169 w 575"/>
              <a:gd name="T41" fmla="*/ 26319 h 546"/>
              <a:gd name="T42" fmla="*/ 100137 w 575"/>
              <a:gd name="T43" fmla="*/ 68861 h 546"/>
              <a:gd name="T44" fmla="*/ 110904 w 575"/>
              <a:gd name="T45" fmla="*/ 68861 h 546"/>
              <a:gd name="T46" fmla="*/ 110904 w 575"/>
              <a:gd name="T47" fmla="*/ 26319 h 546"/>
              <a:gd name="T48" fmla="*/ 110904 w 575"/>
              <a:gd name="T49" fmla="*/ 26319 h 546"/>
              <a:gd name="T50" fmla="*/ 195249 w 575"/>
              <a:gd name="T51" fmla="*/ 26319 h 546"/>
              <a:gd name="T52" fmla="*/ 206016 w 575"/>
              <a:gd name="T53" fmla="*/ 21271 h 546"/>
              <a:gd name="T54" fmla="*/ 195249 w 575"/>
              <a:gd name="T55" fmla="*/ 15863 h 546"/>
              <a:gd name="T56" fmla="*/ 110904 w 575"/>
              <a:gd name="T57" fmla="*/ 15863 h 546"/>
              <a:gd name="T58" fmla="*/ 105520 w 575"/>
              <a:gd name="T59" fmla="*/ 21271 h 546"/>
              <a:gd name="T60" fmla="*/ 110904 w 575"/>
              <a:gd name="T61" fmla="*/ 26319 h 546"/>
              <a:gd name="T62" fmla="*/ 195249 w 575"/>
              <a:gd name="T63" fmla="*/ 143491 h 546"/>
              <a:gd name="T64" fmla="*/ 195249 w 575"/>
              <a:gd name="T65" fmla="*/ 143491 h 546"/>
              <a:gd name="T66" fmla="*/ 100137 w 575"/>
              <a:gd name="T67" fmla="*/ 143491 h 546"/>
              <a:gd name="T68" fmla="*/ 89728 w 575"/>
              <a:gd name="T69" fmla="*/ 148539 h 546"/>
              <a:gd name="T70" fmla="*/ 100137 w 575"/>
              <a:gd name="T71" fmla="*/ 153947 h 546"/>
              <a:gd name="T72" fmla="*/ 195249 w 575"/>
              <a:gd name="T73" fmla="*/ 153947 h 546"/>
              <a:gd name="T74" fmla="*/ 206016 w 575"/>
              <a:gd name="T75" fmla="*/ 148539 h 546"/>
              <a:gd name="T76" fmla="*/ 195249 w 575"/>
              <a:gd name="T77" fmla="*/ 143491 h 546"/>
              <a:gd name="T78" fmla="*/ 195249 w 575"/>
              <a:gd name="T79" fmla="*/ 58406 h 546"/>
              <a:gd name="T80" fmla="*/ 195249 w 575"/>
              <a:gd name="T81" fmla="*/ 58406 h 546"/>
              <a:gd name="T82" fmla="*/ 142488 w 575"/>
              <a:gd name="T83" fmla="*/ 58406 h 546"/>
              <a:gd name="T84" fmla="*/ 131721 w 575"/>
              <a:gd name="T85" fmla="*/ 63814 h 546"/>
              <a:gd name="T86" fmla="*/ 142488 w 575"/>
              <a:gd name="T87" fmla="*/ 68861 h 546"/>
              <a:gd name="T88" fmla="*/ 195249 w 575"/>
              <a:gd name="T89" fmla="*/ 68861 h 546"/>
              <a:gd name="T90" fmla="*/ 206016 w 575"/>
              <a:gd name="T91" fmla="*/ 63814 h 546"/>
              <a:gd name="T92" fmla="*/ 195249 w 575"/>
              <a:gd name="T93" fmla="*/ 58406 h 546"/>
              <a:gd name="T94" fmla="*/ 195249 w 575"/>
              <a:gd name="T95" fmla="*/ 100949 h 546"/>
              <a:gd name="T96" fmla="*/ 195249 w 575"/>
              <a:gd name="T97" fmla="*/ 100949 h 546"/>
              <a:gd name="T98" fmla="*/ 100137 w 575"/>
              <a:gd name="T99" fmla="*/ 100949 h 546"/>
              <a:gd name="T100" fmla="*/ 89728 w 575"/>
              <a:gd name="T101" fmla="*/ 105996 h 546"/>
              <a:gd name="T102" fmla="*/ 100137 w 575"/>
              <a:gd name="T103" fmla="*/ 111404 h 546"/>
              <a:gd name="T104" fmla="*/ 195249 w 575"/>
              <a:gd name="T105" fmla="*/ 111404 h 546"/>
              <a:gd name="T106" fmla="*/ 206016 w 575"/>
              <a:gd name="T107" fmla="*/ 105996 h 546"/>
              <a:gd name="T108" fmla="*/ 195249 w 575"/>
              <a:gd name="T109" fmla="*/ 100949 h 5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75" h="546">
                <a:moveTo>
                  <a:pt x="544" y="515"/>
                </a:moveTo>
                <a:lnTo>
                  <a:pt x="544" y="515"/>
                </a:lnTo>
                <a:cubicBezTo>
                  <a:pt x="279" y="515"/>
                  <a:pt x="279" y="515"/>
                  <a:pt x="279" y="515"/>
                </a:cubicBezTo>
                <a:cubicBezTo>
                  <a:pt x="265" y="515"/>
                  <a:pt x="250" y="515"/>
                  <a:pt x="250" y="530"/>
                </a:cubicBezTo>
                <a:cubicBezTo>
                  <a:pt x="250" y="545"/>
                  <a:pt x="265" y="545"/>
                  <a:pt x="279" y="545"/>
                </a:cubicBezTo>
                <a:cubicBezTo>
                  <a:pt x="544" y="545"/>
                  <a:pt x="544" y="545"/>
                  <a:pt x="544" y="545"/>
                </a:cubicBezTo>
                <a:cubicBezTo>
                  <a:pt x="559" y="545"/>
                  <a:pt x="574" y="545"/>
                  <a:pt x="574" y="530"/>
                </a:cubicBezTo>
                <a:cubicBezTo>
                  <a:pt x="574" y="515"/>
                  <a:pt x="559" y="515"/>
                  <a:pt x="544" y="515"/>
                </a:cubicBezTo>
                <a:close/>
                <a:moveTo>
                  <a:pt x="309" y="191"/>
                </a:moveTo>
                <a:lnTo>
                  <a:pt x="309" y="191"/>
                </a:lnTo>
                <a:cubicBezTo>
                  <a:pt x="309" y="177"/>
                  <a:pt x="309" y="177"/>
                  <a:pt x="309" y="162"/>
                </a:cubicBezTo>
                <a:cubicBezTo>
                  <a:pt x="176" y="0"/>
                  <a:pt x="176" y="0"/>
                  <a:pt x="176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7"/>
                  <a:pt x="0" y="177"/>
                  <a:pt x="0" y="191"/>
                </a:cubicBezTo>
                <a:cubicBezTo>
                  <a:pt x="14" y="191"/>
                  <a:pt x="29" y="191"/>
                  <a:pt x="29" y="191"/>
                </a:cubicBezTo>
                <a:cubicBezTo>
                  <a:pt x="132" y="73"/>
                  <a:pt x="132" y="73"/>
                  <a:pt x="132" y="73"/>
                </a:cubicBezTo>
                <a:cubicBezTo>
                  <a:pt x="132" y="545"/>
                  <a:pt x="132" y="545"/>
                  <a:pt x="132" y="545"/>
                </a:cubicBezTo>
                <a:cubicBezTo>
                  <a:pt x="176" y="545"/>
                  <a:pt x="176" y="545"/>
                  <a:pt x="176" y="545"/>
                </a:cubicBezTo>
                <a:cubicBezTo>
                  <a:pt x="176" y="73"/>
                  <a:pt x="176" y="73"/>
                  <a:pt x="176" y="73"/>
                </a:cubicBezTo>
                <a:cubicBezTo>
                  <a:pt x="279" y="191"/>
                  <a:pt x="279" y="191"/>
                  <a:pt x="279" y="191"/>
                </a:cubicBezTo>
                <a:cubicBezTo>
                  <a:pt x="294" y="191"/>
                  <a:pt x="294" y="191"/>
                  <a:pt x="309" y="191"/>
                </a:cubicBezTo>
                <a:close/>
                <a:moveTo>
                  <a:pt x="309" y="73"/>
                </a:moveTo>
                <a:lnTo>
                  <a:pt x="309" y="73"/>
                </a:lnTo>
                <a:cubicBezTo>
                  <a:pt x="544" y="73"/>
                  <a:pt x="544" y="73"/>
                  <a:pt x="544" y="73"/>
                </a:cubicBezTo>
                <a:cubicBezTo>
                  <a:pt x="559" y="73"/>
                  <a:pt x="574" y="73"/>
                  <a:pt x="574" y="59"/>
                </a:cubicBezTo>
                <a:cubicBezTo>
                  <a:pt x="574" y="44"/>
                  <a:pt x="559" y="44"/>
                  <a:pt x="544" y="44"/>
                </a:cubicBezTo>
                <a:cubicBezTo>
                  <a:pt x="309" y="44"/>
                  <a:pt x="309" y="44"/>
                  <a:pt x="309" y="44"/>
                </a:cubicBezTo>
                <a:cubicBezTo>
                  <a:pt x="309" y="44"/>
                  <a:pt x="294" y="44"/>
                  <a:pt x="294" y="59"/>
                </a:cubicBezTo>
                <a:cubicBezTo>
                  <a:pt x="294" y="73"/>
                  <a:pt x="309" y="73"/>
                  <a:pt x="309" y="73"/>
                </a:cubicBezTo>
                <a:close/>
                <a:moveTo>
                  <a:pt x="544" y="398"/>
                </a:moveTo>
                <a:lnTo>
                  <a:pt x="544" y="398"/>
                </a:lnTo>
                <a:cubicBezTo>
                  <a:pt x="279" y="398"/>
                  <a:pt x="279" y="398"/>
                  <a:pt x="279" y="398"/>
                </a:cubicBezTo>
                <a:cubicBezTo>
                  <a:pt x="265" y="398"/>
                  <a:pt x="250" y="398"/>
                  <a:pt x="250" y="412"/>
                </a:cubicBezTo>
                <a:cubicBezTo>
                  <a:pt x="250" y="427"/>
                  <a:pt x="265" y="427"/>
                  <a:pt x="279" y="427"/>
                </a:cubicBezTo>
                <a:cubicBezTo>
                  <a:pt x="544" y="427"/>
                  <a:pt x="544" y="427"/>
                  <a:pt x="544" y="427"/>
                </a:cubicBezTo>
                <a:cubicBezTo>
                  <a:pt x="559" y="427"/>
                  <a:pt x="574" y="427"/>
                  <a:pt x="574" y="412"/>
                </a:cubicBezTo>
                <a:cubicBezTo>
                  <a:pt x="574" y="398"/>
                  <a:pt x="559" y="398"/>
                  <a:pt x="544" y="398"/>
                </a:cubicBezTo>
                <a:close/>
                <a:moveTo>
                  <a:pt x="544" y="162"/>
                </a:moveTo>
                <a:lnTo>
                  <a:pt x="544" y="162"/>
                </a:lnTo>
                <a:cubicBezTo>
                  <a:pt x="397" y="162"/>
                  <a:pt x="397" y="162"/>
                  <a:pt x="397" y="162"/>
                </a:cubicBezTo>
                <a:cubicBezTo>
                  <a:pt x="383" y="162"/>
                  <a:pt x="367" y="162"/>
                  <a:pt x="367" y="177"/>
                </a:cubicBezTo>
                <a:cubicBezTo>
                  <a:pt x="367" y="191"/>
                  <a:pt x="383" y="191"/>
                  <a:pt x="397" y="191"/>
                </a:cubicBezTo>
                <a:cubicBezTo>
                  <a:pt x="544" y="191"/>
                  <a:pt x="544" y="191"/>
                  <a:pt x="544" y="191"/>
                </a:cubicBezTo>
                <a:cubicBezTo>
                  <a:pt x="559" y="191"/>
                  <a:pt x="574" y="191"/>
                  <a:pt x="574" y="177"/>
                </a:cubicBezTo>
                <a:cubicBezTo>
                  <a:pt x="574" y="162"/>
                  <a:pt x="559" y="162"/>
                  <a:pt x="544" y="162"/>
                </a:cubicBezTo>
                <a:close/>
                <a:moveTo>
                  <a:pt x="544" y="280"/>
                </a:moveTo>
                <a:lnTo>
                  <a:pt x="544" y="280"/>
                </a:lnTo>
                <a:cubicBezTo>
                  <a:pt x="279" y="280"/>
                  <a:pt x="279" y="280"/>
                  <a:pt x="279" y="280"/>
                </a:cubicBezTo>
                <a:cubicBezTo>
                  <a:pt x="265" y="280"/>
                  <a:pt x="250" y="280"/>
                  <a:pt x="250" y="294"/>
                </a:cubicBezTo>
                <a:cubicBezTo>
                  <a:pt x="250" y="309"/>
                  <a:pt x="265" y="309"/>
                  <a:pt x="279" y="309"/>
                </a:cubicBezTo>
                <a:cubicBezTo>
                  <a:pt x="544" y="309"/>
                  <a:pt x="544" y="309"/>
                  <a:pt x="544" y="309"/>
                </a:cubicBezTo>
                <a:cubicBezTo>
                  <a:pt x="559" y="309"/>
                  <a:pt x="574" y="309"/>
                  <a:pt x="574" y="294"/>
                </a:cubicBezTo>
                <a:cubicBezTo>
                  <a:pt x="574" y="280"/>
                  <a:pt x="559" y="280"/>
                  <a:pt x="544" y="280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199" name="Freeform 194">
            <a:extLst>
              <a:ext uri="{FF2B5EF4-FFF2-40B4-BE49-F238E27FC236}">
                <a16:creationId xmlns:a16="http://schemas.microsoft.com/office/drawing/2014/main" id="{02D09AAD-34E3-804E-9609-943BE9802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21863" y="2910873"/>
            <a:ext cx="479866" cy="468547"/>
          </a:xfrm>
          <a:custGeom>
            <a:avLst/>
            <a:gdLst>
              <a:gd name="T0" fmla="*/ 111247 w 560"/>
              <a:gd name="T1" fmla="*/ 127267 h 546"/>
              <a:gd name="T2" fmla="*/ 111247 w 560"/>
              <a:gd name="T3" fmla="*/ 127267 h 546"/>
              <a:gd name="T4" fmla="*/ 100807 w 560"/>
              <a:gd name="T5" fmla="*/ 127267 h 546"/>
              <a:gd name="T6" fmla="*/ 63724 w 560"/>
              <a:gd name="T7" fmla="*/ 169810 h 546"/>
              <a:gd name="T8" fmla="*/ 63724 w 560"/>
              <a:gd name="T9" fmla="*/ 0 h 546"/>
              <a:gd name="T10" fmla="*/ 47523 w 560"/>
              <a:gd name="T11" fmla="*/ 0 h 546"/>
              <a:gd name="T12" fmla="*/ 47523 w 560"/>
              <a:gd name="T13" fmla="*/ 175218 h 546"/>
              <a:gd name="T14" fmla="*/ 10441 w 560"/>
              <a:gd name="T15" fmla="*/ 127267 h 546"/>
              <a:gd name="T16" fmla="*/ 0 w 560"/>
              <a:gd name="T17" fmla="*/ 127267 h 546"/>
              <a:gd name="T18" fmla="*/ 0 w 560"/>
              <a:gd name="T19" fmla="*/ 138083 h 546"/>
              <a:gd name="T20" fmla="*/ 47523 w 560"/>
              <a:gd name="T21" fmla="*/ 196489 h 546"/>
              <a:gd name="T22" fmla="*/ 52923 w 560"/>
              <a:gd name="T23" fmla="*/ 196489 h 546"/>
              <a:gd name="T24" fmla="*/ 58324 w 560"/>
              <a:gd name="T25" fmla="*/ 196489 h 546"/>
              <a:gd name="T26" fmla="*/ 111247 w 560"/>
              <a:gd name="T27" fmla="*/ 138083 h 546"/>
              <a:gd name="T28" fmla="*/ 111247 w 560"/>
              <a:gd name="T29" fmla="*/ 127267 h 546"/>
              <a:gd name="T30" fmla="*/ 95406 w 560"/>
              <a:gd name="T31" fmla="*/ 15863 h 546"/>
              <a:gd name="T32" fmla="*/ 95406 w 560"/>
              <a:gd name="T33" fmla="*/ 15863 h 546"/>
              <a:gd name="T34" fmla="*/ 195853 w 560"/>
              <a:gd name="T35" fmla="*/ 15863 h 546"/>
              <a:gd name="T36" fmla="*/ 201253 w 560"/>
              <a:gd name="T37" fmla="*/ 5408 h 546"/>
              <a:gd name="T38" fmla="*/ 195853 w 560"/>
              <a:gd name="T39" fmla="*/ 0 h 546"/>
              <a:gd name="T40" fmla="*/ 95406 w 560"/>
              <a:gd name="T41" fmla="*/ 0 h 546"/>
              <a:gd name="T42" fmla="*/ 90006 w 560"/>
              <a:gd name="T43" fmla="*/ 5408 h 546"/>
              <a:gd name="T44" fmla="*/ 95406 w 560"/>
              <a:gd name="T45" fmla="*/ 15863 h 546"/>
              <a:gd name="T46" fmla="*/ 195853 w 560"/>
              <a:gd name="T47" fmla="*/ 169810 h 546"/>
              <a:gd name="T48" fmla="*/ 195853 w 560"/>
              <a:gd name="T49" fmla="*/ 169810 h 546"/>
              <a:gd name="T50" fmla="*/ 111247 w 560"/>
              <a:gd name="T51" fmla="*/ 169810 h 546"/>
              <a:gd name="T52" fmla="*/ 105847 w 560"/>
              <a:gd name="T53" fmla="*/ 175218 h 546"/>
              <a:gd name="T54" fmla="*/ 111247 w 560"/>
              <a:gd name="T55" fmla="*/ 185674 h 546"/>
              <a:gd name="T56" fmla="*/ 195853 w 560"/>
              <a:gd name="T57" fmla="*/ 185674 h 546"/>
              <a:gd name="T58" fmla="*/ 201253 w 560"/>
              <a:gd name="T59" fmla="*/ 175218 h 546"/>
              <a:gd name="T60" fmla="*/ 195853 w 560"/>
              <a:gd name="T61" fmla="*/ 169810 h 546"/>
              <a:gd name="T62" fmla="*/ 195853 w 560"/>
              <a:gd name="T63" fmla="*/ 127267 h 546"/>
              <a:gd name="T64" fmla="*/ 195853 w 560"/>
              <a:gd name="T65" fmla="*/ 127267 h 546"/>
              <a:gd name="T66" fmla="*/ 137529 w 560"/>
              <a:gd name="T67" fmla="*/ 127267 h 546"/>
              <a:gd name="T68" fmla="*/ 132489 w 560"/>
              <a:gd name="T69" fmla="*/ 132675 h 546"/>
              <a:gd name="T70" fmla="*/ 137529 w 560"/>
              <a:gd name="T71" fmla="*/ 143491 h 546"/>
              <a:gd name="T72" fmla="*/ 195853 w 560"/>
              <a:gd name="T73" fmla="*/ 143491 h 546"/>
              <a:gd name="T74" fmla="*/ 201253 w 560"/>
              <a:gd name="T75" fmla="*/ 132675 h 546"/>
              <a:gd name="T76" fmla="*/ 195853 w 560"/>
              <a:gd name="T77" fmla="*/ 127267 h 546"/>
              <a:gd name="T78" fmla="*/ 195853 w 560"/>
              <a:gd name="T79" fmla="*/ 42543 h 546"/>
              <a:gd name="T80" fmla="*/ 195853 w 560"/>
              <a:gd name="T81" fmla="*/ 42543 h 546"/>
              <a:gd name="T82" fmla="*/ 95406 w 560"/>
              <a:gd name="T83" fmla="*/ 42543 h 546"/>
              <a:gd name="T84" fmla="*/ 90006 w 560"/>
              <a:gd name="T85" fmla="*/ 47590 h 546"/>
              <a:gd name="T86" fmla="*/ 95406 w 560"/>
              <a:gd name="T87" fmla="*/ 58406 h 546"/>
              <a:gd name="T88" fmla="*/ 195853 w 560"/>
              <a:gd name="T89" fmla="*/ 58406 h 546"/>
              <a:gd name="T90" fmla="*/ 201253 w 560"/>
              <a:gd name="T91" fmla="*/ 47590 h 546"/>
              <a:gd name="T92" fmla="*/ 195853 w 560"/>
              <a:gd name="T93" fmla="*/ 42543 h 546"/>
              <a:gd name="T94" fmla="*/ 195853 w 560"/>
              <a:gd name="T95" fmla="*/ 84725 h 546"/>
              <a:gd name="T96" fmla="*/ 195853 w 560"/>
              <a:gd name="T97" fmla="*/ 84725 h 546"/>
              <a:gd name="T98" fmla="*/ 95406 w 560"/>
              <a:gd name="T99" fmla="*/ 84725 h 546"/>
              <a:gd name="T100" fmla="*/ 90006 w 560"/>
              <a:gd name="T101" fmla="*/ 90133 h 546"/>
              <a:gd name="T102" fmla="*/ 95406 w 560"/>
              <a:gd name="T103" fmla="*/ 100949 h 546"/>
              <a:gd name="T104" fmla="*/ 195853 w 560"/>
              <a:gd name="T105" fmla="*/ 100949 h 546"/>
              <a:gd name="T106" fmla="*/ 201253 w 560"/>
              <a:gd name="T107" fmla="*/ 90133 h 546"/>
              <a:gd name="T108" fmla="*/ 195853 w 560"/>
              <a:gd name="T109" fmla="*/ 84725 h 5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60" h="546">
                <a:moveTo>
                  <a:pt x="309" y="353"/>
                </a:moveTo>
                <a:lnTo>
                  <a:pt x="309" y="353"/>
                </a:lnTo>
                <a:cubicBezTo>
                  <a:pt x="294" y="353"/>
                  <a:pt x="280" y="353"/>
                  <a:pt x="280" y="353"/>
                </a:cubicBezTo>
                <a:cubicBezTo>
                  <a:pt x="177" y="471"/>
                  <a:pt x="177" y="471"/>
                  <a:pt x="177" y="471"/>
                </a:cubicBezTo>
                <a:cubicBezTo>
                  <a:pt x="177" y="0"/>
                  <a:pt x="177" y="0"/>
                  <a:pt x="17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486"/>
                  <a:pt x="132" y="486"/>
                  <a:pt x="132" y="486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15" y="353"/>
                  <a:pt x="15" y="353"/>
                  <a:pt x="0" y="353"/>
                </a:cubicBezTo>
                <a:cubicBezTo>
                  <a:pt x="0" y="368"/>
                  <a:pt x="0" y="383"/>
                  <a:pt x="0" y="383"/>
                </a:cubicBezTo>
                <a:cubicBezTo>
                  <a:pt x="132" y="545"/>
                  <a:pt x="132" y="545"/>
                  <a:pt x="132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62" y="545"/>
                  <a:pt x="162" y="545"/>
                  <a:pt x="162" y="545"/>
                </a:cubicBezTo>
                <a:cubicBezTo>
                  <a:pt x="309" y="383"/>
                  <a:pt x="309" y="383"/>
                  <a:pt x="309" y="383"/>
                </a:cubicBezTo>
                <a:cubicBezTo>
                  <a:pt x="309" y="383"/>
                  <a:pt x="309" y="368"/>
                  <a:pt x="309" y="353"/>
                </a:cubicBezTo>
                <a:close/>
                <a:moveTo>
                  <a:pt x="265" y="44"/>
                </a:moveTo>
                <a:lnTo>
                  <a:pt x="265" y="44"/>
                </a:lnTo>
                <a:cubicBezTo>
                  <a:pt x="544" y="44"/>
                  <a:pt x="544" y="44"/>
                  <a:pt x="544" y="44"/>
                </a:cubicBezTo>
                <a:cubicBezTo>
                  <a:pt x="559" y="44"/>
                  <a:pt x="559" y="30"/>
                  <a:pt x="559" y="15"/>
                </a:cubicBezTo>
                <a:cubicBezTo>
                  <a:pt x="559" y="15"/>
                  <a:pt x="559" y="0"/>
                  <a:pt x="544" y="0"/>
                </a:cubicBezTo>
                <a:cubicBezTo>
                  <a:pt x="265" y="0"/>
                  <a:pt x="265" y="0"/>
                  <a:pt x="265" y="0"/>
                </a:cubicBezTo>
                <a:lnTo>
                  <a:pt x="250" y="15"/>
                </a:lnTo>
                <a:cubicBezTo>
                  <a:pt x="250" y="30"/>
                  <a:pt x="265" y="44"/>
                  <a:pt x="265" y="44"/>
                </a:cubicBezTo>
                <a:close/>
                <a:moveTo>
                  <a:pt x="544" y="471"/>
                </a:moveTo>
                <a:lnTo>
                  <a:pt x="544" y="471"/>
                </a:lnTo>
                <a:cubicBezTo>
                  <a:pt x="309" y="471"/>
                  <a:pt x="309" y="471"/>
                  <a:pt x="309" y="471"/>
                </a:cubicBezTo>
                <a:cubicBezTo>
                  <a:pt x="294" y="471"/>
                  <a:pt x="294" y="486"/>
                  <a:pt x="294" y="486"/>
                </a:cubicBezTo>
                <a:cubicBezTo>
                  <a:pt x="294" y="501"/>
                  <a:pt x="294" y="515"/>
                  <a:pt x="309" y="515"/>
                </a:cubicBezTo>
                <a:cubicBezTo>
                  <a:pt x="544" y="515"/>
                  <a:pt x="544" y="515"/>
                  <a:pt x="544" y="515"/>
                </a:cubicBezTo>
                <a:cubicBezTo>
                  <a:pt x="559" y="515"/>
                  <a:pt x="559" y="501"/>
                  <a:pt x="559" y="486"/>
                </a:cubicBezTo>
                <a:cubicBezTo>
                  <a:pt x="559" y="486"/>
                  <a:pt x="559" y="471"/>
                  <a:pt x="544" y="471"/>
                </a:cubicBezTo>
                <a:close/>
                <a:moveTo>
                  <a:pt x="544" y="353"/>
                </a:moveTo>
                <a:lnTo>
                  <a:pt x="544" y="353"/>
                </a:lnTo>
                <a:cubicBezTo>
                  <a:pt x="382" y="353"/>
                  <a:pt x="382" y="353"/>
                  <a:pt x="382" y="353"/>
                </a:cubicBezTo>
                <a:lnTo>
                  <a:pt x="368" y="368"/>
                </a:lnTo>
                <a:cubicBezTo>
                  <a:pt x="368" y="383"/>
                  <a:pt x="382" y="398"/>
                  <a:pt x="382" y="398"/>
                </a:cubicBezTo>
                <a:cubicBezTo>
                  <a:pt x="544" y="398"/>
                  <a:pt x="544" y="398"/>
                  <a:pt x="544" y="398"/>
                </a:cubicBezTo>
                <a:cubicBezTo>
                  <a:pt x="559" y="398"/>
                  <a:pt x="559" y="383"/>
                  <a:pt x="559" y="368"/>
                </a:cubicBezTo>
                <a:cubicBezTo>
                  <a:pt x="559" y="368"/>
                  <a:pt x="559" y="353"/>
                  <a:pt x="544" y="353"/>
                </a:cubicBezTo>
                <a:close/>
                <a:moveTo>
                  <a:pt x="544" y="118"/>
                </a:moveTo>
                <a:lnTo>
                  <a:pt x="544" y="118"/>
                </a:lnTo>
                <a:cubicBezTo>
                  <a:pt x="265" y="118"/>
                  <a:pt x="265" y="118"/>
                  <a:pt x="265" y="118"/>
                </a:cubicBezTo>
                <a:lnTo>
                  <a:pt x="250" y="132"/>
                </a:lnTo>
                <a:cubicBezTo>
                  <a:pt x="250" y="147"/>
                  <a:pt x="265" y="162"/>
                  <a:pt x="265" y="162"/>
                </a:cubicBezTo>
                <a:cubicBezTo>
                  <a:pt x="544" y="162"/>
                  <a:pt x="544" y="162"/>
                  <a:pt x="544" y="162"/>
                </a:cubicBezTo>
                <a:cubicBezTo>
                  <a:pt x="559" y="162"/>
                  <a:pt x="559" y="147"/>
                  <a:pt x="559" y="132"/>
                </a:cubicBezTo>
                <a:cubicBezTo>
                  <a:pt x="559" y="132"/>
                  <a:pt x="559" y="118"/>
                  <a:pt x="544" y="118"/>
                </a:cubicBezTo>
                <a:close/>
                <a:moveTo>
                  <a:pt x="544" y="235"/>
                </a:moveTo>
                <a:lnTo>
                  <a:pt x="544" y="235"/>
                </a:lnTo>
                <a:cubicBezTo>
                  <a:pt x="265" y="235"/>
                  <a:pt x="265" y="235"/>
                  <a:pt x="265" y="235"/>
                </a:cubicBezTo>
                <a:lnTo>
                  <a:pt x="250" y="250"/>
                </a:lnTo>
                <a:cubicBezTo>
                  <a:pt x="250" y="265"/>
                  <a:pt x="265" y="280"/>
                  <a:pt x="265" y="280"/>
                </a:cubicBezTo>
                <a:cubicBezTo>
                  <a:pt x="544" y="280"/>
                  <a:pt x="544" y="280"/>
                  <a:pt x="544" y="280"/>
                </a:cubicBezTo>
                <a:cubicBezTo>
                  <a:pt x="559" y="280"/>
                  <a:pt x="559" y="265"/>
                  <a:pt x="559" y="250"/>
                </a:cubicBezTo>
                <a:cubicBezTo>
                  <a:pt x="559" y="250"/>
                  <a:pt x="559" y="235"/>
                  <a:pt x="544" y="235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00" name="Freeform 195">
            <a:extLst>
              <a:ext uri="{FF2B5EF4-FFF2-40B4-BE49-F238E27FC236}">
                <a16:creationId xmlns:a16="http://schemas.microsoft.com/office/drawing/2014/main" id="{70447D9E-455F-EA44-BFDD-A30772329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3123" y="2922207"/>
            <a:ext cx="468530" cy="442101"/>
          </a:xfrm>
          <a:custGeom>
            <a:avLst/>
            <a:gdLst>
              <a:gd name="T0" fmla="*/ 111404 w 546"/>
              <a:gd name="T1" fmla="*/ 169541 h 516"/>
              <a:gd name="T2" fmla="*/ 111404 w 546"/>
              <a:gd name="T3" fmla="*/ 169541 h 516"/>
              <a:gd name="T4" fmla="*/ 5408 w 546"/>
              <a:gd name="T5" fmla="*/ 169541 h 516"/>
              <a:gd name="T6" fmla="*/ 0 w 546"/>
              <a:gd name="T7" fmla="*/ 179980 h 516"/>
              <a:gd name="T8" fmla="*/ 5408 w 546"/>
              <a:gd name="T9" fmla="*/ 185379 h 516"/>
              <a:gd name="T10" fmla="*/ 111404 w 546"/>
              <a:gd name="T11" fmla="*/ 185379 h 516"/>
              <a:gd name="T12" fmla="*/ 116812 w 546"/>
              <a:gd name="T13" fmla="*/ 179980 h 516"/>
              <a:gd name="T14" fmla="*/ 111404 w 546"/>
              <a:gd name="T15" fmla="*/ 169541 h 516"/>
              <a:gd name="T16" fmla="*/ 5408 w 546"/>
              <a:gd name="T17" fmla="*/ 15838 h 516"/>
              <a:gd name="T18" fmla="*/ 5408 w 546"/>
              <a:gd name="T19" fmla="*/ 15838 h 516"/>
              <a:gd name="T20" fmla="*/ 191082 w 546"/>
              <a:gd name="T21" fmla="*/ 15838 h 516"/>
              <a:gd name="T22" fmla="*/ 196489 w 546"/>
              <a:gd name="T23" fmla="*/ 10439 h 516"/>
              <a:gd name="T24" fmla="*/ 191082 w 546"/>
              <a:gd name="T25" fmla="*/ 0 h 516"/>
              <a:gd name="T26" fmla="*/ 5408 w 546"/>
              <a:gd name="T27" fmla="*/ 0 h 516"/>
              <a:gd name="T28" fmla="*/ 0 w 546"/>
              <a:gd name="T29" fmla="*/ 10439 h 516"/>
              <a:gd name="T30" fmla="*/ 5408 w 546"/>
              <a:gd name="T31" fmla="*/ 15838 h 516"/>
              <a:gd name="T32" fmla="*/ 191082 w 546"/>
              <a:gd name="T33" fmla="*/ 116627 h 516"/>
              <a:gd name="T34" fmla="*/ 191082 w 546"/>
              <a:gd name="T35" fmla="*/ 116627 h 516"/>
              <a:gd name="T36" fmla="*/ 5408 w 546"/>
              <a:gd name="T37" fmla="*/ 116627 h 516"/>
              <a:gd name="T38" fmla="*/ 0 w 546"/>
              <a:gd name="T39" fmla="*/ 121666 h 516"/>
              <a:gd name="T40" fmla="*/ 5408 w 546"/>
              <a:gd name="T41" fmla="*/ 127066 h 516"/>
              <a:gd name="T42" fmla="*/ 191082 w 546"/>
              <a:gd name="T43" fmla="*/ 127066 h 516"/>
              <a:gd name="T44" fmla="*/ 196489 w 546"/>
              <a:gd name="T45" fmla="*/ 121666 h 516"/>
              <a:gd name="T46" fmla="*/ 191082 w 546"/>
              <a:gd name="T47" fmla="*/ 116627 h 516"/>
              <a:gd name="T48" fmla="*/ 191082 w 546"/>
              <a:gd name="T49" fmla="*/ 58313 h 516"/>
              <a:gd name="T50" fmla="*/ 191082 w 546"/>
              <a:gd name="T51" fmla="*/ 58313 h 516"/>
              <a:gd name="T52" fmla="*/ 5408 w 546"/>
              <a:gd name="T53" fmla="*/ 58313 h 516"/>
              <a:gd name="T54" fmla="*/ 0 w 546"/>
              <a:gd name="T55" fmla="*/ 63353 h 516"/>
              <a:gd name="T56" fmla="*/ 5408 w 546"/>
              <a:gd name="T57" fmla="*/ 74152 h 516"/>
              <a:gd name="T58" fmla="*/ 191082 w 546"/>
              <a:gd name="T59" fmla="*/ 74152 h 516"/>
              <a:gd name="T60" fmla="*/ 196489 w 546"/>
              <a:gd name="T61" fmla="*/ 63353 h 516"/>
              <a:gd name="T62" fmla="*/ 191082 w 546"/>
              <a:gd name="T63" fmla="*/ 58313 h 51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6" h="516">
                <a:moveTo>
                  <a:pt x="309" y="471"/>
                </a:moveTo>
                <a:lnTo>
                  <a:pt x="309" y="471"/>
                </a:lnTo>
                <a:cubicBezTo>
                  <a:pt x="15" y="471"/>
                  <a:pt x="15" y="471"/>
                  <a:pt x="15" y="471"/>
                </a:cubicBezTo>
                <a:cubicBezTo>
                  <a:pt x="0" y="471"/>
                  <a:pt x="0" y="486"/>
                  <a:pt x="0" y="500"/>
                </a:cubicBezTo>
                <a:cubicBezTo>
                  <a:pt x="0" y="500"/>
                  <a:pt x="0" y="515"/>
                  <a:pt x="15" y="515"/>
                </a:cubicBezTo>
                <a:cubicBezTo>
                  <a:pt x="309" y="515"/>
                  <a:pt x="309" y="515"/>
                  <a:pt x="309" y="515"/>
                </a:cubicBezTo>
                <a:cubicBezTo>
                  <a:pt x="324" y="515"/>
                  <a:pt x="324" y="500"/>
                  <a:pt x="324" y="500"/>
                </a:cubicBezTo>
                <a:cubicBezTo>
                  <a:pt x="324" y="486"/>
                  <a:pt x="324" y="471"/>
                  <a:pt x="309" y="471"/>
                </a:cubicBezTo>
                <a:close/>
                <a:moveTo>
                  <a:pt x="15" y="44"/>
                </a:moveTo>
                <a:lnTo>
                  <a:pt x="15" y="44"/>
                </a:lnTo>
                <a:cubicBezTo>
                  <a:pt x="530" y="44"/>
                  <a:pt x="530" y="44"/>
                  <a:pt x="530" y="44"/>
                </a:cubicBezTo>
                <a:lnTo>
                  <a:pt x="545" y="29"/>
                </a:lnTo>
                <a:cubicBezTo>
                  <a:pt x="545" y="15"/>
                  <a:pt x="530" y="0"/>
                  <a:pt x="530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0" y="0"/>
                  <a:pt x="0" y="15"/>
                  <a:pt x="0" y="29"/>
                </a:cubicBezTo>
                <a:cubicBezTo>
                  <a:pt x="0" y="29"/>
                  <a:pt x="0" y="44"/>
                  <a:pt x="15" y="44"/>
                </a:cubicBezTo>
                <a:close/>
                <a:moveTo>
                  <a:pt x="530" y="324"/>
                </a:moveTo>
                <a:lnTo>
                  <a:pt x="530" y="324"/>
                </a:lnTo>
                <a:cubicBezTo>
                  <a:pt x="15" y="324"/>
                  <a:pt x="15" y="324"/>
                  <a:pt x="15" y="324"/>
                </a:cubicBezTo>
                <a:cubicBezTo>
                  <a:pt x="0" y="324"/>
                  <a:pt x="0" y="324"/>
                  <a:pt x="0" y="338"/>
                </a:cubicBezTo>
                <a:cubicBezTo>
                  <a:pt x="0" y="353"/>
                  <a:pt x="0" y="353"/>
                  <a:pt x="15" y="353"/>
                </a:cubicBezTo>
                <a:cubicBezTo>
                  <a:pt x="530" y="353"/>
                  <a:pt x="530" y="353"/>
                  <a:pt x="530" y="353"/>
                </a:cubicBezTo>
                <a:cubicBezTo>
                  <a:pt x="530" y="353"/>
                  <a:pt x="545" y="353"/>
                  <a:pt x="545" y="338"/>
                </a:cubicBezTo>
                <a:cubicBezTo>
                  <a:pt x="545" y="324"/>
                  <a:pt x="530" y="324"/>
                  <a:pt x="530" y="324"/>
                </a:cubicBezTo>
                <a:close/>
                <a:moveTo>
                  <a:pt x="530" y="162"/>
                </a:moveTo>
                <a:lnTo>
                  <a:pt x="530" y="162"/>
                </a:lnTo>
                <a:cubicBezTo>
                  <a:pt x="15" y="162"/>
                  <a:pt x="15" y="162"/>
                  <a:pt x="15" y="162"/>
                </a:cubicBezTo>
                <a:cubicBezTo>
                  <a:pt x="0" y="162"/>
                  <a:pt x="0" y="176"/>
                  <a:pt x="0" y="176"/>
                </a:cubicBezTo>
                <a:cubicBezTo>
                  <a:pt x="0" y="191"/>
                  <a:pt x="0" y="206"/>
                  <a:pt x="15" y="206"/>
                </a:cubicBezTo>
                <a:cubicBezTo>
                  <a:pt x="530" y="206"/>
                  <a:pt x="530" y="206"/>
                  <a:pt x="530" y="206"/>
                </a:cubicBezTo>
                <a:cubicBezTo>
                  <a:pt x="530" y="206"/>
                  <a:pt x="545" y="191"/>
                  <a:pt x="545" y="176"/>
                </a:cubicBezTo>
                <a:lnTo>
                  <a:pt x="530" y="162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01" name="Freeform 196">
            <a:extLst>
              <a:ext uri="{FF2B5EF4-FFF2-40B4-BE49-F238E27FC236}">
                <a16:creationId xmlns:a16="http://schemas.microsoft.com/office/drawing/2014/main" id="{E254380E-B8DF-5147-8DA1-7F0B79E65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4383" y="2922207"/>
            <a:ext cx="468530" cy="442101"/>
          </a:xfrm>
          <a:custGeom>
            <a:avLst/>
            <a:gdLst>
              <a:gd name="T0" fmla="*/ 5057 w 545"/>
              <a:gd name="T1" fmla="*/ 15838 h 516"/>
              <a:gd name="T2" fmla="*/ 5057 w 545"/>
              <a:gd name="T3" fmla="*/ 15838 h 516"/>
              <a:gd name="T4" fmla="*/ 191432 w 545"/>
              <a:gd name="T5" fmla="*/ 15838 h 516"/>
              <a:gd name="T6" fmla="*/ 196489 w 545"/>
              <a:gd name="T7" fmla="*/ 10439 h 516"/>
              <a:gd name="T8" fmla="*/ 191432 w 545"/>
              <a:gd name="T9" fmla="*/ 0 h 516"/>
              <a:gd name="T10" fmla="*/ 5057 w 545"/>
              <a:gd name="T11" fmla="*/ 0 h 516"/>
              <a:gd name="T12" fmla="*/ 0 w 545"/>
              <a:gd name="T13" fmla="*/ 10439 h 516"/>
              <a:gd name="T14" fmla="*/ 5057 w 545"/>
              <a:gd name="T15" fmla="*/ 15838 h 516"/>
              <a:gd name="T16" fmla="*/ 37203 w 545"/>
              <a:gd name="T17" fmla="*/ 58313 h 516"/>
              <a:gd name="T18" fmla="*/ 37203 w 545"/>
              <a:gd name="T19" fmla="*/ 58313 h 516"/>
              <a:gd name="T20" fmla="*/ 26367 w 545"/>
              <a:gd name="T21" fmla="*/ 63353 h 516"/>
              <a:gd name="T22" fmla="*/ 37203 w 545"/>
              <a:gd name="T23" fmla="*/ 74152 h 516"/>
              <a:gd name="T24" fmla="*/ 164704 w 545"/>
              <a:gd name="T25" fmla="*/ 74152 h 516"/>
              <a:gd name="T26" fmla="*/ 170122 w 545"/>
              <a:gd name="T27" fmla="*/ 63353 h 516"/>
              <a:gd name="T28" fmla="*/ 164704 w 545"/>
              <a:gd name="T29" fmla="*/ 58313 h 516"/>
              <a:gd name="T30" fmla="*/ 37203 w 545"/>
              <a:gd name="T31" fmla="*/ 58313 h 516"/>
              <a:gd name="T32" fmla="*/ 191432 w 545"/>
              <a:gd name="T33" fmla="*/ 116627 h 516"/>
              <a:gd name="T34" fmla="*/ 191432 w 545"/>
              <a:gd name="T35" fmla="*/ 116627 h 516"/>
              <a:gd name="T36" fmla="*/ 5057 w 545"/>
              <a:gd name="T37" fmla="*/ 116627 h 516"/>
              <a:gd name="T38" fmla="*/ 0 w 545"/>
              <a:gd name="T39" fmla="*/ 121666 h 516"/>
              <a:gd name="T40" fmla="*/ 5057 w 545"/>
              <a:gd name="T41" fmla="*/ 127066 h 516"/>
              <a:gd name="T42" fmla="*/ 191432 w 545"/>
              <a:gd name="T43" fmla="*/ 127066 h 516"/>
              <a:gd name="T44" fmla="*/ 196489 w 545"/>
              <a:gd name="T45" fmla="*/ 121666 h 516"/>
              <a:gd name="T46" fmla="*/ 191432 w 545"/>
              <a:gd name="T47" fmla="*/ 116627 h 516"/>
              <a:gd name="T48" fmla="*/ 148811 w 545"/>
              <a:gd name="T49" fmla="*/ 169541 h 516"/>
              <a:gd name="T50" fmla="*/ 148811 w 545"/>
              <a:gd name="T51" fmla="*/ 169541 h 516"/>
              <a:gd name="T52" fmla="*/ 47677 w 545"/>
              <a:gd name="T53" fmla="*/ 169541 h 516"/>
              <a:gd name="T54" fmla="*/ 42260 w 545"/>
              <a:gd name="T55" fmla="*/ 179980 h 516"/>
              <a:gd name="T56" fmla="*/ 47677 w 545"/>
              <a:gd name="T57" fmla="*/ 185379 h 516"/>
              <a:gd name="T58" fmla="*/ 148811 w 545"/>
              <a:gd name="T59" fmla="*/ 185379 h 516"/>
              <a:gd name="T60" fmla="*/ 153868 w 545"/>
              <a:gd name="T61" fmla="*/ 179980 h 516"/>
              <a:gd name="T62" fmla="*/ 148811 w 545"/>
              <a:gd name="T63" fmla="*/ 169541 h 51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516">
                <a:moveTo>
                  <a:pt x="14" y="44"/>
                </a:moveTo>
                <a:lnTo>
                  <a:pt x="14" y="44"/>
                </a:lnTo>
                <a:cubicBezTo>
                  <a:pt x="530" y="44"/>
                  <a:pt x="530" y="44"/>
                  <a:pt x="530" y="44"/>
                </a:cubicBezTo>
                <a:cubicBezTo>
                  <a:pt x="544" y="44"/>
                  <a:pt x="544" y="29"/>
                  <a:pt x="544" y="29"/>
                </a:cubicBezTo>
                <a:cubicBezTo>
                  <a:pt x="544" y="15"/>
                  <a:pt x="544" y="0"/>
                  <a:pt x="530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0" y="15"/>
                  <a:pt x="0" y="29"/>
                </a:cubicBezTo>
                <a:lnTo>
                  <a:pt x="14" y="44"/>
                </a:lnTo>
                <a:close/>
                <a:moveTo>
                  <a:pt x="103" y="162"/>
                </a:moveTo>
                <a:lnTo>
                  <a:pt x="103" y="162"/>
                </a:lnTo>
                <a:cubicBezTo>
                  <a:pt x="88" y="162"/>
                  <a:pt x="73" y="176"/>
                  <a:pt x="73" y="176"/>
                </a:cubicBezTo>
                <a:cubicBezTo>
                  <a:pt x="73" y="191"/>
                  <a:pt x="88" y="206"/>
                  <a:pt x="103" y="206"/>
                </a:cubicBezTo>
                <a:cubicBezTo>
                  <a:pt x="456" y="206"/>
                  <a:pt x="456" y="206"/>
                  <a:pt x="456" y="206"/>
                </a:cubicBezTo>
                <a:cubicBezTo>
                  <a:pt x="456" y="206"/>
                  <a:pt x="471" y="191"/>
                  <a:pt x="471" y="176"/>
                </a:cubicBezTo>
                <a:lnTo>
                  <a:pt x="456" y="162"/>
                </a:lnTo>
                <a:lnTo>
                  <a:pt x="103" y="162"/>
                </a:lnTo>
                <a:close/>
                <a:moveTo>
                  <a:pt x="530" y="324"/>
                </a:moveTo>
                <a:lnTo>
                  <a:pt x="530" y="324"/>
                </a:lnTo>
                <a:cubicBezTo>
                  <a:pt x="14" y="324"/>
                  <a:pt x="14" y="324"/>
                  <a:pt x="14" y="324"/>
                </a:cubicBezTo>
                <a:cubicBezTo>
                  <a:pt x="14" y="324"/>
                  <a:pt x="0" y="324"/>
                  <a:pt x="0" y="338"/>
                </a:cubicBezTo>
                <a:cubicBezTo>
                  <a:pt x="0" y="353"/>
                  <a:pt x="14" y="353"/>
                  <a:pt x="14" y="353"/>
                </a:cubicBezTo>
                <a:cubicBezTo>
                  <a:pt x="530" y="353"/>
                  <a:pt x="530" y="353"/>
                  <a:pt x="530" y="353"/>
                </a:cubicBezTo>
                <a:cubicBezTo>
                  <a:pt x="544" y="353"/>
                  <a:pt x="544" y="353"/>
                  <a:pt x="544" y="338"/>
                </a:cubicBezTo>
                <a:cubicBezTo>
                  <a:pt x="544" y="324"/>
                  <a:pt x="544" y="324"/>
                  <a:pt x="530" y="324"/>
                </a:cubicBez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32" y="471"/>
                  <a:pt x="117" y="486"/>
                  <a:pt x="117" y="500"/>
                </a:cubicBezTo>
                <a:lnTo>
                  <a:pt x="132" y="515"/>
                </a:lnTo>
                <a:cubicBezTo>
                  <a:pt x="412" y="515"/>
                  <a:pt x="412" y="515"/>
                  <a:pt x="412" y="515"/>
                </a:cubicBezTo>
                <a:cubicBezTo>
                  <a:pt x="426" y="515"/>
                  <a:pt x="426" y="500"/>
                  <a:pt x="426" y="500"/>
                </a:cubicBezTo>
                <a:cubicBezTo>
                  <a:pt x="426" y="486"/>
                  <a:pt x="426" y="471"/>
                  <a:pt x="412" y="471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02" name="Freeform 197">
            <a:extLst>
              <a:ext uri="{FF2B5EF4-FFF2-40B4-BE49-F238E27FC236}">
                <a16:creationId xmlns:a16="http://schemas.microsoft.com/office/drawing/2014/main" id="{9FAD7E32-7F6B-9A47-B28F-8AE7FDCFA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5643" y="2922207"/>
            <a:ext cx="468530" cy="442101"/>
          </a:xfrm>
          <a:custGeom>
            <a:avLst/>
            <a:gdLst>
              <a:gd name="T0" fmla="*/ 5057 w 545"/>
              <a:gd name="T1" fmla="*/ 74152 h 516"/>
              <a:gd name="T2" fmla="*/ 5057 w 545"/>
              <a:gd name="T3" fmla="*/ 74152 h 516"/>
              <a:gd name="T4" fmla="*/ 132919 w 545"/>
              <a:gd name="T5" fmla="*/ 74152 h 516"/>
              <a:gd name="T6" fmla="*/ 143393 w 545"/>
              <a:gd name="T7" fmla="*/ 63353 h 516"/>
              <a:gd name="T8" fmla="*/ 132919 w 545"/>
              <a:gd name="T9" fmla="*/ 58313 h 516"/>
              <a:gd name="T10" fmla="*/ 5057 w 545"/>
              <a:gd name="T11" fmla="*/ 58313 h 516"/>
              <a:gd name="T12" fmla="*/ 0 w 545"/>
              <a:gd name="T13" fmla="*/ 63353 h 516"/>
              <a:gd name="T14" fmla="*/ 5057 w 545"/>
              <a:gd name="T15" fmla="*/ 74152 h 516"/>
              <a:gd name="T16" fmla="*/ 5057 w 545"/>
              <a:gd name="T17" fmla="*/ 15838 h 516"/>
              <a:gd name="T18" fmla="*/ 5057 w 545"/>
              <a:gd name="T19" fmla="*/ 15838 h 516"/>
              <a:gd name="T20" fmla="*/ 191432 w 545"/>
              <a:gd name="T21" fmla="*/ 15838 h 516"/>
              <a:gd name="T22" fmla="*/ 196489 w 545"/>
              <a:gd name="T23" fmla="*/ 10439 h 516"/>
              <a:gd name="T24" fmla="*/ 191432 w 545"/>
              <a:gd name="T25" fmla="*/ 0 h 516"/>
              <a:gd name="T26" fmla="*/ 5057 w 545"/>
              <a:gd name="T27" fmla="*/ 0 h 516"/>
              <a:gd name="T28" fmla="*/ 0 w 545"/>
              <a:gd name="T29" fmla="*/ 10439 h 516"/>
              <a:gd name="T30" fmla="*/ 5057 w 545"/>
              <a:gd name="T31" fmla="*/ 15838 h 516"/>
              <a:gd name="T32" fmla="*/ 111609 w 545"/>
              <a:gd name="T33" fmla="*/ 169541 h 516"/>
              <a:gd name="T34" fmla="*/ 111609 w 545"/>
              <a:gd name="T35" fmla="*/ 169541 h 516"/>
              <a:gd name="T36" fmla="*/ 5057 w 545"/>
              <a:gd name="T37" fmla="*/ 169541 h 516"/>
              <a:gd name="T38" fmla="*/ 0 w 545"/>
              <a:gd name="T39" fmla="*/ 179980 h 516"/>
              <a:gd name="T40" fmla="*/ 5057 w 545"/>
              <a:gd name="T41" fmla="*/ 185379 h 516"/>
              <a:gd name="T42" fmla="*/ 111609 w 545"/>
              <a:gd name="T43" fmla="*/ 185379 h 516"/>
              <a:gd name="T44" fmla="*/ 122083 w 545"/>
              <a:gd name="T45" fmla="*/ 179980 h 516"/>
              <a:gd name="T46" fmla="*/ 111609 w 545"/>
              <a:gd name="T47" fmla="*/ 169541 h 516"/>
              <a:gd name="T48" fmla="*/ 191432 w 545"/>
              <a:gd name="T49" fmla="*/ 116627 h 516"/>
              <a:gd name="T50" fmla="*/ 191432 w 545"/>
              <a:gd name="T51" fmla="*/ 116627 h 516"/>
              <a:gd name="T52" fmla="*/ 5057 w 545"/>
              <a:gd name="T53" fmla="*/ 116627 h 516"/>
              <a:gd name="T54" fmla="*/ 0 w 545"/>
              <a:gd name="T55" fmla="*/ 121666 h 516"/>
              <a:gd name="T56" fmla="*/ 5057 w 545"/>
              <a:gd name="T57" fmla="*/ 127066 h 516"/>
              <a:gd name="T58" fmla="*/ 191432 w 545"/>
              <a:gd name="T59" fmla="*/ 127066 h 516"/>
              <a:gd name="T60" fmla="*/ 196489 w 545"/>
              <a:gd name="T61" fmla="*/ 121666 h 516"/>
              <a:gd name="T62" fmla="*/ 191432 w 545"/>
              <a:gd name="T63" fmla="*/ 116627 h 51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516">
                <a:moveTo>
                  <a:pt x="14" y="206"/>
                </a:moveTo>
                <a:lnTo>
                  <a:pt x="14" y="206"/>
                </a:lnTo>
                <a:cubicBezTo>
                  <a:pt x="368" y="206"/>
                  <a:pt x="368" y="206"/>
                  <a:pt x="368" y="206"/>
                </a:cubicBezTo>
                <a:cubicBezTo>
                  <a:pt x="383" y="206"/>
                  <a:pt x="397" y="191"/>
                  <a:pt x="397" y="176"/>
                </a:cubicBezTo>
                <a:cubicBezTo>
                  <a:pt x="397" y="176"/>
                  <a:pt x="383" y="162"/>
                  <a:pt x="368" y="162"/>
                </a:cubicBezTo>
                <a:cubicBezTo>
                  <a:pt x="14" y="162"/>
                  <a:pt x="14" y="162"/>
                  <a:pt x="14" y="162"/>
                </a:cubicBezTo>
                <a:lnTo>
                  <a:pt x="0" y="176"/>
                </a:lnTo>
                <a:cubicBezTo>
                  <a:pt x="0" y="191"/>
                  <a:pt x="14" y="206"/>
                  <a:pt x="14" y="206"/>
                </a:cubicBezTo>
                <a:close/>
                <a:moveTo>
                  <a:pt x="14" y="44"/>
                </a:moveTo>
                <a:lnTo>
                  <a:pt x="14" y="44"/>
                </a:lnTo>
                <a:cubicBezTo>
                  <a:pt x="530" y="44"/>
                  <a:pt x="530" y="44"/>
                  <a:pt x="530" y="44"/>
                </a:cubicBezTo>
                <a:cubicBezTo>
                  <a:pt x="544" y="44"/>
                  <a:pt x="544" y="29"/>
                  <a:pt x="544" y="29"/>
                </a:cubicBezTo>
                <a:cubicBezTo>
                  <a:pt x="544" y="15"/>
                  <a:pt x="544" y="0"/>
                  <a:pt x="530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0" y="15"/>
                  <a:pt x="0" y="29"/>
                </a:cubicBezTo>
                <a:lnTo>
                  <a:pt x="14" y="44"/>
                </a:lnTo>
                <a:close/>
                <a:moveTo>
                  <a:pt x="309" y="471"/>
                </a:moveTo>
                <a:lnTo>
                  <a:pt x="309" y="471"/>
                </a:lnTo>
                <a:cubicBezTo>
                  <a:pt x="14" y="471"/>
                  <a:pt x="14" y="471"/>
                  <a:pt x="14" y="471"/>
                </a:cubicBezTo>
                <a:cubicBezTo>
                  <a:pt x="14" y="471"/>
                  <a:pt x="0" y="486"/>
                  <a:pt x="0" y="500"/>
                </a:cubicBezTo>
                <a:lnTo>
                  <a:pt x="14" y="515"/>
                </a:lnTo>
                <a:cubicBezTo>
                  <a:pt x="309" y="515"/>
                  <a:pt x="309" y="515"/>
                  <a:pt x="309" y="515"/>
                </a:cubicBezTo>
                <a:cubicBezTo>
                  <a:pt x="324" y="515"/>
                  <a:pt x="338" y="500"/>
                  <a:pt x="338" y="500"/>
                </a:cubicBezTo>
                <a:cubicBezTo>
                  <a:pt x="338" y="486"/>
                  <a:pt x="324" y="471"/>
                  <a:pt x="309" y="471"/>
                </a:cubicBezTo>
                <a:close/>
                <a:moveTo>
                  <a:pt x="530" y="324"/>
                </a:moveTo>
                <a:lnTo>
                  <a:pt x="530" y="324"/>
                </a:lnTo>
                <a:cubicBezTo>
                  <a:pt x="14" y="324"/>
                  <a:pt x="14" y="324"/>
                  <a:pt x="14" y="324"/>
                </a:cubicBezTo>
                <a:cubicBezTo>
                  <a:pt x="14" y="324"/>
                  <a:pt x="0" y="324"/>
                  <a:pt x="0" y="338"/>
                </a:cubicBezTo>
                <a:cubicBezTo>
                  <a:pt x="0" y="353"/>
                  <a:pt x="14" y="353"/>
                  <a:pt x="14" y="353"/>
                </a:cubicBezTo>
                <a:cubicBezTo>
                  <a:pt x="530" y="353"/>
                  <a:pt x="530" y="353"/>
                  <a:pt x="530" y="353"/>
                </a:cubicBezTo>
                <a:cubicBezTo>
                  <a:pt x="544" y="353"/>
                  <a:pt x="544" y="353"/>
                  <a:pt x="544" y="338"/>
                </a:cubicBezTo>
                <a:cubicBezTo>
                  <a:pt x="544" y="324"/>
                  <a:pt x="544" y="324"/>
                  <a:pt x="530" y="324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03" name="Freeform 198">
            <a:extLst>
              <a:ext uri="{FF2B5EF4-FFF2-40B4-BE49-F238E27FC236}">
                <a16:creationId xmlns:a16="http://schemas.microsoft.com/office/drawing/2014/main" id="{B3873C74-D3A3-7A46-B8A8-654C21648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687" y="2873087"/>
            <a:ext cx="430746" cy="544119"/>
          </a:xfrm>
          <a:custGeom>
            <a:avLst/>
            <a:gdLst>
              <a:gd name="T0" fmla="*/ 127513 w 501"/>
              <a:gd name="T1" fmla="*/ 201557 h 634"/>
              <a:gd name="T2" fmla="*/ 132932 w 501"/>
              <a:gd name="T3" fmla="*/ 106007 h 634"/>
              <a:gd name="T4" fmla="*/ 116676 w 501"/>
              <a:gd name="T5" fmla="*/ 106007 h 634"/>
              <a:gd name="T6" fmla="*/ 127513 w 501"/>
              <a:gd name="T7" fmla="*/ 201557 h 634"/>
              <a:gd name="T8" fmla="*/ 53100 w 501"/>
              <a:gd name="T9" fmla="*/ 201557 h 634"/>
              <a:gd name="T10" fmla="*/ 63576 w 501"/>
              <a:gd name="T11" fmla="*/ 106007 h 634"/>
              <a:gd name="T12" fmla="*/ 47682 w 501"/>
              <a:gd name="T13" fmla="*/ 106007 h 634"/>
              <a:gd name="T14" fmla="*/ 53100 w 501"/>
              <a:gd name="T15" fmla="*/ 201557 h 634"/>
              <a:gd name="T16" fmla="*/ 90307 w 501"/>
              <a:gd name="T17" fmla="*/ 201557 h 634"/>
              <a:gd name="T18" fmla="*/ 95725 w 501"/>
              <a:gd name="T19" fmla="*/ 106007 h 634"/>
              <a:gd name="T20" fmla="*/ 84888 w 501"/>
              <a:gd name="T21" fmla="*/ 106007 h 634"/>
              <a:gd name="T22" fmla="*/ 90307 w 501"/>
              <a:gd name="T23" fmla="*/ 201557 h 634"/>
              <a:gd name="T24" fmla="*/ 170138 w 501"/>
              <a:gd name="T25" fmla="*/ 31730 h 634"/>
              <a:gd name="T26" fmla="*/ 127513 w 501"/>
              <a:gd name="T27" fmla="*/ 15865 h 634"/>
              <a:gd name="T28" fmla="*/ 68994 w 501"/>
              <a:gd name="T29" fmla="*/ 0 h 634"/>
              <a:gd name="T30" fmla="*/ 53100 w 501"/>
              <a:gd name="T31" fmla="*/ 31730 h 634"/>
              <a:gd name="T32" fmla="*/ 0 w 501"/>
              <a:gd name="T33" fmla="*/ 42186 h 634"/>
              <a:gd name="T34" fmla="*/ 10476 w 501"/>
              <a:gd name="T35" fmla="*/ 74277 h 634"/>
              <a:gd name="T36" fmla="*/ 42625 w 501"/>
              <a:gd name="T37" fmla="*/ 228239 h 634"/>
              <a:gd name="T38" fmla="*/ 170138 w 501"/>
              <a:gd name="T39" fmla="*/ 201557 h 634"/>
              <a:gd name="T40" fmla="*/ 180614 w 501"/>
              <a:gd name="T41" fmla="*/ 58412 h 634"/>
              <a:gd name="T42" fmla="*/ 170138 w 501"/>
              <a:gd name="T43" fmla="*/ 31730 h 634"/>
              <a:gd name="T44" fmla="*/ 68994 w 501"/>
              <a:gd name="T45" fmla="*/ 21274 h 634"/>
              <a:gd name="T46" fmla="*/ 106201 w 501"/>
              <a:gd name="T47" fmla="*/ 15865 h 634"/>
              <a:gd name="T48" fmla="*/ 111619 w 501"/>
              <a:gd name="T49" fmla="*/ 31730 h 634"/>
              <a:gd name="T50" fmla="*/ 68994 w 501"/>
              <a:gd name="T51" fmla="*/ 21274 h 634"/>
              <a:gd name="T52" fmla="*/ 154244 w 501"/>
              <a:gd name="T53" fmla="*/ 201557 h 634"/>
              <a:gd name="T54" fmla="*/ 42625 w 501"/>
              <a:gd name="T55" fmla="*/ 212374 h 634"/>
              <a:gd name="T56" fmla="*/ 26370 w 501"/>
              <a:gd name="T57" fmla="*/ 74277 h 634"/>
              <a:gd name="T58" fmla="*/ 154244 w 501"/>
              <a:gd name="T59" fmla="*/ 201557 h 634"/>
              <a:gd name="T60" fmla="*/ 159301 w 501"/>
              <a:gd name="T61" fmla="*/ 58412 h 634"/>
              <a:gd name="T62" fmla="*/ 10476 w 501"/>
              <a:gd name="T63" fmla="*/ 53003 h 634"/>
              <a:gd name="T64" fmla="*/ 159301 w 501"/>
              <a:gd name="T65" fmla="*/ 42186 h 634"/>
              <a:gd name="T66" fmla="*/ 159301 w 501"/>
              <a:gd name="T67" fmla="*/ 58412 h 63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01" h="634">
                <a:moveTo>
                  <a:pt x="353" y="559"/>
                </a:moveTo>
                <a:lnTo>
                  <a:pt x="353" y="559"/>
                </a:lnTo>
                <a:cubicBezTo>
                  <a:pt x="353" y="559"/>
                  <a:pt x="368" y="545"/>
                  <a:pt x="368" y="530"/>
                </a:cubicBezTo>
                <a:cubicBezTo>
                  <a:pt x="368" y="294"/>
                  <a:pt x="368" y="294"/>
                  <a:pt x="368" y="294"/>
                </a:cubicBezTo>
                <a:lnTo>
                  <a:pt x="353" y="279"/>
                </a:lnTo>
                <a:cubicBezTo>
                  <a:pt x="339" y="279"/>
                  <a:pt x="323" y="294"/>
                  <a:pt x="323" y="294"/>
                </a:cubicBezTo>
                <a:cubicBezTo>
                  <a:pt x="323" y="530"/>
                  <a:pt x="323" y="530"/>
                  <a:pt x="323" y="530"/>
                </a:cubicBezTo>
                <a:cubicBezTo>
                  <a:pt x="323" y="545"/>
                  <a:pt x="339" y="559"/>
                  <a:pt x="353" y="559"/>
                </a:cubicBezTo>
                <a:close/>
                <a:moveTo>
                  <a:pt x="147" y="559"/>
                </a:moveTo>
                <a:lnTo>
                  <a:pt x="147" y="559"/>
                </a:lnTo>
                <a:cubicBezTo>
                  <a:pt x="162" y="559"/>
                  <a:pt x="176" y="545"/>
                  <a:pt x="176" y="530"/>
                </a:cubicBezTo>
                <a:cubicBezTo>
                  <a:pt x="176" y="294"/>
                  <a:pt x="176" y="294"/>
                  <a:pt x="176" y="294"/>
                </a:cubicBezTo>
                <a:cubicBezTo>
                  <a:pt x="176" y="294"/>
                  <a:pt x="162" y="279"/>
                  <a:pt x="147" y="279"/>
                </a:cubicBezTo>
                <a:lnTo>
                  <a:pt x="132" y="294"/>
                </a:lnTo>
                <a:cubicBezTo>
                  <a:pt x="132" y="530"/>
                  <a:pt x="132" y="530"/>
                  <a:pt x="132" y="530"/>
                </a:cubicBezTo>
                <a:cubicBezTo>
                  <a:pt x="132" y="545"/>
                  <a:pt x="147" y="559"/>
                  <a:pt x="147" y="559"/>
                </a:cubicBezTo>
                <a:close/>
                <a:moveTo>
                  <a:pt x="250" y="559"/>
                </a:moveTo>
                <a:lnTo>
                  <a:pt x="250" y="559"/>
                </a:lnTo>
                <a:cubicBezTo>
                  <a:pt x="265" y="559"/>
                  <a:pt x="265" y="545"/>
                  <a:pt x="265" y="530"/>
                </a:cubicBezTo>
                <a:cubicBezTo>
                  <a:pt x="265" y="294"/>
                  <a:pt x="265" y="294"/>
                  <a:pt x="265" y="294"/>
                </a:cubicBezTo>
                <a:cubicBezTo>
                  <a:pt x="265" y="294"/>
                  <a:pt x="265" y="279"/>
                  <a:pt x="250" y="279"/>
                </a:cubicBezTo>
                <a:cubicBezTo>
                  <a:pt x="235" y="279"/>
                  <a:pt x="235" y="294"/>
                  <a:pt x="235" y="294"/>
                </a:cubicBezTo>
                <a:cubicBezTo>
                  <a:pt x="235" y="530"/>
                  <a:pt x="235" y="530"/>
                  <a:pt x="235" y="530"/>
                </a:cubicBezTo>
                <a:cubicBezTo>
                  <a:pt x="235" y="545"/>
                  <a:pt x="235" y="559"/>
                  <a:pt x="250" y="559"/>
                </a:cubicBezTo>
                <a:close/>
                <a:moveTo>
                  <a:pt x="471" y="88"/>
                </a:moveTo>
                <a:lnTo>
                  <a:pt x="471" y="88"/>
                </a:lnTo>
                <a:cubicBezTo>
                  <a:pt x="353" y="88"/>
                  <a:pt x="353" y="88"/>
                  <a:pt x="353" y="88"/>
                </a:cubicBezTo>
                <a:cubicBezTo>
                  <a:pt x="353" y="44"/>
                  <a:pt x="353" y="44"/>
                  <a:pt x="353" y="44"/>
                </a:cubicBezTo>
                <a:cubicBezTo>
                  <a:pt x="353" y="29"/>
                  <a:pt x="323" y="0"/>
                  <a:pt x="309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76" y="0"/>
                  <a:pt x="147" y="29"/>
                  <a:pt x="147" y="44"/>
                </a:cubicBezTo>
                <a:cubicBezTo>
                  <a:pt x="147" y="88"/>
                  <a:pt x="147" y="88"/>
                  <a:pt x="147" y="88"/>
                </a:cubicBezTo>
                <a:cubicBezTo>
                  <a:pt x="29" y="88"/>
                  <a:pt x="29" y="88"/>
                  <a:pt x="29" y="88"/>
                </a:cubicBezTo>
                <a:cubicBezTo>
                  <a:pt x="14" y="88"/>
                  <a:pt x="0" y="103"/>
                  <a:pt x="0" y="117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6"/>
                  <a:pt x="14" y="206"/>
                  <a:pt x="29" y="206"/>
                </a:cubicBezTo>
                <a:cubicBezTo>
                  <a:pt x="29" y="559"/>
                  <a:pt x="29" y="559"/>
                  <a:pt x="29" y="559"/>
                </a:cubicBezTo>
                <a:cubicBezTo>
                  <a:pt x="29" y="604"/>
                  <a:pt x="73" y="633"/>
                  <a:pt x="118" y="633"/>
                </a:cubicBezTo>
                <a:cubicBezTo>
                  <a:pt x="382" y="633"/>
                  <a:pt x="382" y="633"/>
                  <a:pt x="382" y="633"/>
                </a:cubicBezTo>
                <a:cubicBezTo>
                  <a:pt x="427" y="633"/>
                  <a:pt x="471" y="604"/>
                  <a:pt x="471" y="559"/>
                </a:cubicBezTo>
                <a:cubicBezTo>
                  <a:pt x="471" y="206"/>
                  <a:pt x="471" y="206"/>
                  <a:pt x="471" y="206"/>
                </a:cubicBezTo>
                <a:cubicBezTo>
                  <a:pt x="486" y="206"/>
                  <a:pt x="500" y="176"/>
                  <a:pt x="500" y="162"/>
                </a:cubicBezTo>
                <a:cubicBezTo>
                  <a:pt x="500" y="117"/>
                  <a:pt x="500" y="117"/>
                  <a:pt x="500" y="117"/>
                </a:cubicBezTo>
                <a:cubicBezTo>
                  <a:pt x="500" y="103"/>
                  <a:pt x="486" y="88"/>
                  <a:pt x="471" y="88"/>
                </a:cubicBezTo>
                <a:close/>
                <a:moveTo>
                  <a:pt x="191" y="59"/>
                </a:moveTo>
                <a:lnTo>
                  <a:pt x="191" y="59"/>
                </a:lnTo>
                <a:lnTo>
                  <a:pt x="206" y="44"/>
                </a:lnTo>
                <a:cubicBezTo>
                  <a:pt x="294" y="44"/>
                  <a:pt x="294" y="44"/>
                  <a:pt x="294" y="44"/>
                </a:cubicBezTo>
                <a:lnTo>
                  <a:pt x="309" y="59"/>
                </a:lnTo>
                <a:cubicBezTo>
                  <a:pt x="309" y="88"/>
                  <a:pt x="309" y="88"/>
                  <a:pt x="309" y="88"/>
                </a:cubicBezTo>
                <a:cubicBezTo>
                  <a:pt x="294" y="88"/>
                  <a:pt x="191" y="88"/>
                  <a:pt x="191" y="88"/>
                </a:cubicBezTo>
                <a:lnTo>
                  <a:pt x="191" y="59"/>
                </a:lnTo>
                <a:close/>
                <a:moveTo>
                  <a:pt x="427" y="559"/>
                </a:moveTo>
                <a:lnTo>
                  <a:pt x="427" y="559"/>
                </a:lnTo>
                <a:cubicBezTo>
                  <a:pt x="427" y="574"/>
                  <a:pt x="412" y="589"/>
                  <a:pt x="382" y="589"/>
                </a:cubicBezTo>
                <a:cubicBezTo>
                  <a:pt x="118" y="589"/>
                  <a:pt x="118" y="589"/>
                  <a:pt x="118" y="589"/>
                </a:cubicBezTo>
                <a:cubicBezTo>
                  <a:pt x="88" y="589"/>
                  <a:pt x="73" y="574"/>
                  <a:pt x="73" y="559"/>
                </a:cubicBezTo>
                <a:cubicBezTo>
                  <a:pt x="73" y="206"/>
                  <a:pt x="73" y="206"/>
                  <a:pt x="73" y="206"/>
                </a:cubicBezTo>
                <a:cubicBezTo>
                  <a:pt x="103" y="206"/>
                  <a:pt x="412" y="206"/>
                  <a:pt x="427" y="206"/>
                </a:cubicBezTo>
                <a:lnTo>
                  <a:pt x="427" y="559"/>
                </a:lnTo>
                <a:close/>
                <a:moveTo>
                  <a:pt x="441" y="162"/>
                </a:moveTo>
                <a:lnTo>
                  <a:pt x="441" y="162"/>
                </a:lnTo>
                <a:cubicBezTo>
                  <a:pt x="59" y="162"/>
                  <a:pt x="59" y="162"/>
                  <a:pt x="59" y="162"/>
                </a:cubicBezTo>
                <a:cubicBezTo>
                  <a:pt x="44" y="162"/>
                  <a:pt x="29" y="147"/>
                  <a:pt x="29" y="147"/>
                </a:cubicBezTo>
                <a:cubicBezTo>
                  <a:pt x="29" y="132"/>
                  <a:pt x="44" y="117"/>
                  <a:pt x="59" y="117"/>
                </a:cubicBezTo>
                <a:cubicBezTo>
                  <a:pt x="441" y="117"/>
                  <a:pt x="441" y="117"/>
                  <a:pt x="441" y="117"/>
                </a:cubicBezTo>
                <a:cubicBezTo>
                  <a:pt x="456" y="117"/>
                  <a:pt x="471" y="132"/>
                  <a:pt x="471" y="147"/>
                </a:cubicBezTo>
                <a:cubicBezTo>
                  <a:pt x="471" y="147"/>
                  <a:pt x="456" y="162"/>
                  <a:pt x="441" y="162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04" name="Freeform 199">
            <a:extLst>
              <a:ext uri="{FF2B5EF4-FFF2-40B4-BE49-F238E27FC236}">
                <a16:creationId xmlns:a16="http://schemas.microsoft.com/office/drawing/2014/main" id="{5A6C621C-F58A-DE43-9822-09C87E7B4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377" y="2895762"/>
            <a:ext cx="544100" cy="506334"/>
          </a:xfrm>
          <a:custGeom>
            <a:avLst/>
            <a:gdLst>
              <a:gd name="T0" fmla="*/ 201918 w 634"/>
              <a:gd name="T1" fmla="*/ 26681 h 590"/>
              <a:gd name="T2" fmla="*/ 201918 w 634"/>
              <a:gd name="T3" fmla="*/ 26681 h 590"/>
              <a:gd name="T4" fmla="*/ 159371 w 634"/>
              <a:gd name="T5" fmla="*/ 26681 h 590"/>
              <a:gd name="T6" fmla="*/ 159371 w 634"/>
              <a:gd name="T7" fmla="*/ 10817 h 590"/>
              <a:gd name="T8" fmla="*/ 143506 w 634"/>
              <a:gd name="T9" fmla="*/ 0 h 590"/>
              <a:gd name="T10" fmla="*/ 85094 w 634"/>
              <a:gd name="T11" fmla="*/ 0 h 590"/>
              <a:gd name="T12" fmla="*/ 74638 w 634"/>
              <a:gd name="T13" fmla="*/ 10817 h 590"/>
              <a:gd name="T14" fmla="*/ 74638 w 634"/>
              <a:gd name="T15" fmla="*/ 26681 h 590"/>
              <a:gd name="T16" fmla="*/ 32091 w 634"/>
              <a:gd name="T17" fmla="*/ 26681 h 590"/>
              <a:gd name="T18" fmla="*/ 0 w 634"/>
              <a:gd name="T19" fmla="*/ 53001 h 590"/>
              <a:gd name="T20" fmla="*/ 0 w 634"/>
              <a:gd name="T21" fmla="*/ 180636 h 590"/>
              <a:gd name="T22" fmla="*/ 32091 w 634"/>
              <a:gd name="T23" fmla="*/ 212364 h 590"/>
              <a:gd name="T24" fmla="*/ 201918 w 634"/>
              <a:gd name="T25" fmla="*/ 212364 h 590"/>
              <a:gd name="T26" fmla="*/ 228239 w 634"/>
              <a:gd name="T27" fmla="*/ 180636 h 590"/>
              <a:gd name="T28" fmla="*/ 228239 w 634"/>
              <a:gd name="T29" fmla="*/ 53001 h 590"/>
              <a:gd name="T30" fmla="*/ 201918 w 634"/>
              <a:gd name="T31" fmla="*/ 26681 h 590"/>
              <a:gd name="T32" fmla="*/ 85094 w 634"/>
              <a:gd name="T33" fmla="*/ 21273 h 590"/>
              <a:gd name="T34" fmla="*/ 85094 w 634"/>
              <a:gd name="T35" fmla="*/ 21273 h 590"/>
              <a:gd name="T36" fmla="*/ 95550 w 634"/>
              <a:gd name="T37" fmla="*/ 10817 h 590"/>
              <a:gd name="T38" fmla="*/ 138097 w 634"/>
              <a:gd name="T39" fmla="*/ 10817 h 590"/>
              <a:gd name="T40" fmla="*/ 143506 w 634"/>
              <a:gd name="T41" fmla="*/ 21273 h 590"/>
              <a:gd name="T42" fmla="*/ 143506 w 634"/>
              <a:gd name="T43" fmla="*/ 26681 h 590"/>
              <a:gd name="T44" fmla="*/ 85094 w 634"/>
              <a:gd name="T45" fmla="*/ 26681 h 590"/>
              <a:gd name="T46" fmla="*/ 85094 w 634"/>
              <a:gd name="T47" fmla="*/ 21273 h 590"/>
              <a:gd name="T48" fmla="*/ 212374 w 634"/>
              <a:gd name="T49" fmla="*/ 180636 h 590"/>
              <a:gd name="T50" fmla="*/ 212374 w 634"/>
              <a:gd name="T51" fmla="*/ 180636 h 590"/>
              <a:gd name="T52" fmla="*/ 201918 w 634"/>
              <a:gd name="T53" fmla="*/ 196500 h 590"/>
              <a:gd name="T54" fmla="*/ 32091 w 634"/>
              <a:gd name="T55" fmla="*/ 196500 h 590"/>
              <a:gd name="T56" fmla="*/ 15865 w 634"/>
              <a:gd name="T57" fmla="*/ 180636 h 590"/>
              <a:gd name="T58" fmla="*/ 15865 w 634"/>
              <a:gd name="T59" fmla="*/ 106363 h 590"/>
              <a:gd name="T60" fmla="*/ 90503 w 634"/>
              <a:gd name="T61" fmla="*/ 106363 h 590"/>
              <a:gd name="T62" fmla="*/ 85094 w 634"/>
              <a:gd name="T63" fmla="*/ 111410 h 590"/>
              <a:gd name="T64" fmla="*/ 116824 w 634"/>
              <a:gd name="T65" fmla="*/ 138091 h 590"/>
              <a:gd name="T66" fmla="*/ 143506 w 634"/>
              <a:gd name="T67" fmla="*/ 111410 h 590"/>
              <a:gd name="T68" fmla="*/ 143506 w 634"/>
              <a:gd name="T69" fmla="*/ 106363 h 590"/>
              <a:gd name="T70" fmla="*/ 212374 w 634"/>
              <a:gd name="T71" fmla="*/ 106363 h 590"/>
              <a:gd name="T72" fmla="*/ 212374 w 634"/>
              <a:gd name="T73" fmla="*/ 180636 h 590"/>
              <a:gd name="T74" fmla="*/ 100959 w 634"/>
              <a:gd name="T75" fmla="*/ 111410 h 590"/>
              <a:gd name="T76" fmla="*/ 100959 w 634"/>
              <a:gd name="T77" fmla="*/ 111410 h 590"/>
              <a:gd name="T78" fmla="*/ 100959 w 634"/>
              <a:gd name="T79" fmla="*/ 106363 h 590"/>
              <a:gd name="T80" fmla="*/ 127641 w 634"/>
              <a:gd name="T81" fmla="*/ 106363 h 590"/>
              <a:gd name="T82" fmla="*/ 127641 w 634"/>
              <a:gd name="T83" fmla="*/ 111410 h 590"/>
              <a:gd name="T84" fmla="*/ 116824 w 634"/>
              <a:gd name="T85" fmla="*/ 127635 h 590"/>
              <a:gd name="T86" fmla="*/ 100959 w 634"/>
              <a:gd name="T87" fmla="*/ 111410 h 590"/>
              <a:gd name="T88" fmla="*/ 212374 w 634"/>
              <a:gd name="T89" fmla="*/ 90138 h 590"/>
              <a:gd name="T90" fmla="*/ 212374 w 634"/>
              <a:gd name="T91" fmla="*/ 90138 h 590"/>
              <a:gd name="T92" fmla="*/ 15865 w 634"/>
              <a:gd name="T93" fmla="*/ 90138 h 590"/>
              <a:gd name="T94" fmla="*/ 15865 w 634"/>
              <a:gd name="T95" fmla="*/ 53001 h 590"/>
              <a:gd name="T96" fmla="*/ 32091 w 634"/>
              <a:gd name="T97" fmla="*/ 42545 h 590"/>
              <a:gd name="T98" fmla="*/ 201918 w 634"/>
              <a:gd name="T99" fmla="*/ 42545 h 590"/>
              <a:gd name="T100" fmla="*/ 212374 w 634"/>
              <a:gd name="T101" fmla="*/ 53001 h 590"/>
              <a:gd name="T102" fmla="*/ 212374 w 634"/>
              <a:gd name="T103" fmla="*/ 90138 h 59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34" h="590">
                <a:moveTo>
                  <a:pt x="560" y="74"/>
                </a:moveTo>
                <a:lnTo>
                  <a:pt x="560" y="74"/>
                </a:lnTo>
                <a:cubicBezTo>
                  <a:pt x="442" y="74"/>
                  <a:pt x="442" y="74"/>
                  <a:pt x="442" y="74"/>
                </a:cubicBezTo>
                <a:cubicBezTo>
                  <a:pt x="442" y="30"/>
                  <a:pt x="442" y="30"/>
                  <a:pt x="442" y="30"/>
                </a:cubicBezTo>
                <a:cubicBezTo>
                  <a:pt x="442" y="15"/>
                  <a:pt x="412" y="0"/>
                  <a:pt x="398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21" y="0"/>
                  <a:pt x="207" y="15"/>
                  <a:pt x="207" y="30"/>
                </a:cubicBezTo>
                <a:cubicBezTo>
                  <a:pt x="207" y="74"/>
                  <a:pt x="207" y="74"/>
                  <a:pt x="207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44" y="74"/>
                  <a:pt x="0" y="103"/>
                  <a:pt x="0" y="147"/>
                </a:cubicBezTo>
                <a:cubicBezTo>
                  <a:pt x="0" y="501"/>
                  <a:pt x="0" y="501"/>
                  <a:pt x="0" y="501"/>
                </a:cubicBezTo>
                <a:cubicBezTo>
                  <a:pt x="0" y="545"/>
                  <a:pt x="44" y="589"/>
                  <a:pt x="89" y="589"/>
                </a:cubicBezTo>
                <a:cubicBezTo>
                  <a:pt x="560" y="589"/>
                  <a:pt x="560" y="589"/>
                  <a:pt x="560" y="589"/>
                </a:cubicBezTo>
                <a:cubicBezTo>
                  <a:pt x="604" y="589"/>
                  <a:pt x="633" y="545"/>
                  <a:pt x="633" y="501"/>
                </a:cubicBezTo>
                <a:cubicBezTo>
                  <a:pt x="633" y="147"/>
                  <a:pt x="633" y="147"/>
                  <a:pt x="633" y="147"/>
                </a:cubicBezTo>
                <a:cubicBezTo>
                  <a:pt x="633" y="103"/>
                  <a:pt x="604" y="74"/>
                  <a:pt x="560" y="74"/>
                </a:cubicBezTo>
                <a:close/>
                <a:moveTo>
                  <a:pt x="236" y="59"/>
                </a:moveTo>
                <a:lnTo>
                  <a:pt x="236" y="59"/>
                </a:lnTo>
                <a:cubicBezTo>
                  <a:pt x="236" y="45"/>
                  <a:pt x="251" y="30"/>
                  <a:pt x="265" y="30"/>
                </a:cubicBezTo>
                <a:cubicBezTo>
                  <a:pt x="383" y="30"/>
                  <a:pt x="383" y="30"/>
                  <a:pt x="383" y="30"/>
                </a:cubicBezTo>
                <a:cubicBezTo>
                  <a:pt x="383" y="30"/>
                  <a:pt x="398" y="45"/>
                  <a:pt x="398" y="59"/>
                </a:cubicBezTo>
                <a:cubicBezTo>
                  <a:pt x="398" y="74"/>
                  <a:pt x="398" y="74"/>
                  <a:pt x="398" y="74"/>
                </a:cubicBezTo>
                <a:cubicBezTo>
                  <a:pt x="236" y="74"/>
                  <a:pt x="236" y="74"/>
                  <a:pt x="236" y="74"/>
                </a:cubicBezTo>
                <a:lnTo>
                  <a:pt x="236" y="59"/>
                </a:lnTo>
                <a:close/>
                <a:moveTo>
                  <a:pt x="589" y="501"/>
                </a:moveTo>
                <a:lnTo>
                  <a:pt x="589" y="501"/>
                </a:lnTo>
                <a:cubicBezTo>
                  <a:pt x="589" y="530"/>
                  <a:pt x="574" y="545"/>
                  <a:pt x="560" y="545"/>
                </a:cubicBezTo>
                <a:cubicBezTo>
                  <a:pt x="89" y="545"/>
                  <a:pt x="89" y="545"/>
                  <a:pt x="89" y="545"/>
                </a:cubicBezTo>
                <a:cubicBezTo>
                  <a:pt x="59" y="545"/>
                  <a:pt x="44" y="530"/>
                  <a:pt x="44" y="501"/>
                </a:cubicBezTo>
                <a:cubicBezTo>
                  <a:pt x="44" y="295"/>
                  <a:pt x="44" y="295"/>
                  <a:pt x="44" y="295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36" y="295"/>
                  <a:pt x="236" y="309"/>
                  <a:pt x="236" y="309"/>
                </a:cubicBezTo>
                <a:cubicBezTo>
                  <a:pt x="236" y="354"/>
                  <a:pt x="280" y="383"/>
                  <a:pt x="324" y="383"/>
                </a:cubicBezTo>
                <a:cubicBezTo>
                  <a:pt x="369" y="383"/>
                  <a:pt x="398" y="354"/>
                  <a:pt x="398" y="309"/>
                </a:cubicBezTo>
                <a:lnTo>
                  <a:pt x="398" y="295"/>
                </a:lnTo>
                <a:cubicBezTo>
                  <a:pt x="589" y="295"/>
                  <a:pt x="589" y="295"/>
                  <a:pt x="589" y="295"/>
                </a:cubicBezTo>
                <a:lnTo>
                  <a:pt x="589" y="501"/>
                </a:lnTo>
                <a:close/>
                <a:moveTo>
                  <a:pt x="280" y="309"/>
                </a:moveTo>
                <a:lnTo>
                  <a:pt x="280" y="309"/>
                </a:lnTo>
                <a:lnTo>
                  <a:pt x="280" y="295"/>
                </a:lnTo>
                <a:cubicBezTo>
                  <a:pt x="354" y="295"/>
                  <a:pt x="354" y="295"/>
                  <a:pt x="354" y="295"/>
                </a:cubicBezTo>
                <a:lnTo>
                  <a:pt x="354" y="309"/>
                </a:lnTo>
                <a:cubicBezTo>
                  <a:pt x="354" y="324"/>
                  <a:pt x="339" y="354"/>
                  <a:pt x="324" y="354"/>
                </a:cubicBezTo>
                <a:cubicBezTo>
                  <a:pt x="295" y="354"/>
                  <a:pt x="280" y="324"/>
                  <a:pt x="280" y="309"/>
                </a:cubicBezTo>
                <a:close/>
                <a:moveTo>
                  <a:pt x="589" y="250"/>
                </a:moveTo>
                <a:lnTo>
                  <a:pt x="589" y="250"/>
                </a:lnTo>
                <a:cubicBezTo>
                  <a:pt x="44" y="250"/>
                  <a:pt x="44" y="250"/>
                  <a:pt x="44" y="250"/>
                </a:cubicBezTo>
                <a:cubicBezTo>
                  <a:pt x="44" y="147"/>
                  <a:pt x="44" y="147"/>
                  <a:pt x="44" y="147"/>
                </a:cubicBezTo>
                <a:cubicBezTo>
                  <a:pt x="44" y="133"/>
                  <a:pt x="59" y="118"/>
                  <a:pt x="89" y="118"/>
                </a:cubicBezTo>
                <a:cubicBezTo>
                  <a:pt x="560" y="118"/>
                  <a:pt x="560" y="118"/>
                  <a:pt x="560" y="118"/>
                </a:cubicBezTo>
                <a:cubicBezTo>
                  <a:pt x="574" y="118"/>
                  <a:pt x="589" y="133"/>
                  <a:pt x="589" y="147"/>
                </a:cubicBezTo>
                <a:lnTo>
                  <a:pt x="589" y="250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05" name="Freeform 200">
            <a:extLst>
              <a:ext uri="{FF2B5EF4-FFF2-40B4-BE49-F238E27FC236}">
                <a16:creationId xmlns:a16="http://schemas.microsoft.com/office/drawing/2014/main" id="{A3A048FC-78F1-BD42-8942-19CAAC424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6067" y="2884424"/>
            <a:ext cx="544100" cy="517670"/>
          </a:xfrm>
          <a:custGeom>
            <a:avLst/>
            <a:gdLst>
              <a:gd name="T0" fmla="*/ 111415 w 634"/>
              <a:gd name="T1" fmla="*/ 15843 h 604"/>
              <a:gd name="T2" fmla="*/ 111415 w 634"/>
              <a:gd name="T3" fmla="*/ 15843 h 604"/>
              <a:gd name="T4" fmla="*/ 5048 w 634"/>
              <a:gd name="T5" fmla="*/ 79217 h 604"/>
              <a:gd name="T6" fmla="*/ 5048 w 634"/>
              <a:gd name="T7" fmla="*/ 79217 h 604"/>
              <a:gd name="T8" fmla="*/ 100598 w 634"/>
              <a:gd name="T9" fmla="*/ 121707 h 604"/>
              <a:gd name="T10" fmla="*/ 121872 w 634"/>
              <a:gd name="T11" fmla="*/ 121707 h 604"/>
              <a:gd name="T12" fmla="*/ 217422 w 634"/>
              <a:gd name="T13" fmla="*/ 79217 h 604"/>
              <a:gd name="T14" fmla="*/ 217422 w 634"/>
              <a:gd name="T15" fmla="*/ 57973 h 604"/>
              <a:gd name="T16" fmla="*/ 121872 w 634"/>
              <a:gd name="T17" fmla="*/ 5041 h 604"/>
              <a:gd name="T18" fmla="*/ 100598 w 634"/>
              <a:gd name="T19" fmla="*/ 5041 h 604"/>
              <a:gd name="T20" fmla="*/ 5048 w 634"/>
              <a:gd name="T21" fmla="*/ 57973 h 604"/>
              <a:gd name="T22" fmla="*/ 5048 w 634"/>
              <a:gd name="T23" fmla="*/ 79217 h 604"/>
              <a:gd name="T24" fmla="*/ 111415 w 634"/>
              <a:gd name="T25" fmla="*/ 15843 h 604"/>
              <a:gd name="T26" fmla="*/ 111415 w 634"/>
              <a:gd name="T27" fmla="*/ 15843 h 604"/>
              <a:gd name="T28" fmla="*/ 212014 w 634"/>
              <a:gd name="T29" fmla="*/ 68775 h 604"/>
              <a:gd name="T30" fmla="*/ 111415 w 634"/>
              <a:gd name="T31" fmla="*/ 111265 h 604"/>
              <a:gd name="T32" fmla="*/ 15865 w 634"/>
              <a:gd name="T33" fmla="*/ 68775 h 604"/>
              <a:gd name="T34" fmla="*/ 111415 w 634"/>
              <a:gd name="T35" fmla="*/ 15843 h 604"/>
              <a:gd name="T36" fmla="*/ 111415 w 634"/>
              <a:gd name="T37" fmla="*/ 201284 h 604"/>
              <a:gd name="T38" fmla="*/ 111415 w 634"/>
              <a:gd name="T39" fmla="*/ 201284 h 604"/>
              <a:gd name="T40" fmla="*/ 15865 w 634"/>
              <a:gd name="T41" fmla="*/ 158795 h 604"/>
              <a:gd name="T42" fmla="*/ 0 w 634"/>
              <a:gd name="T43" fmla="*/ 153754 h 604"/>
              <a:gd name="T44" fmla="*/ 5048 w 634"/>
              <a:gd name="T45" fmla="*/ 169597 h 604"/>
              <a:gd name="T46" fmla="*/ 100598 w 634"/>
              <a:gd name="T47" fmla="*/ 212087 h 604"/>
              <a:gd name="T48" fmla="*/ 121872 w 634"/>
              <a:gd name="T49" fmla="*/ 212087 h 604"/>
              <a:gd name="T50" fmla="*/ 217422 w 634"/>
              <a:gd name="T51" fmla="*/ 169597 h 604"/>
              <a:gd name="T52" fmla="*/ 228239 w 634"/>
              <a:gd name="T53" fmla="*/ 153754 h 604"/>
              <a:gd name="T54" fmla="*/ 212014 w 634"/>
              <a:gd name="T55" fmla="*/ 158795 h 604"/>
              <a:gd name="T56" fmla="*/ 111415 w 634"/>
              <a:gd name="T57" fmla="*/ 201284 h 604"/>
              <a:gd name="T58" fmla="*/ 5048 w 634"/>
              <a:gd name="T59" fmla="*/ 121707 h 604"/>
              <a:gd name="T60" fmla="*/ 5048 w 634"/>
              <a:gd name="T61" fmla="*/ 121707 h 604"/>
              <a:gd name="T62" fmla="*/ 100598 w 634"/>
              <a:gd name="T63" fmla="*/ 169597 h 604"/>
              <a:gd name="T64" fmla="*/ 121872 w 634"/>
              <a:gd name="T65" fmla="*/ 169597 h 604"/>
              <a:gd name="T66" fmla="*/ 217422 w 634"/>
              <a:gd name="T67" fmla="*/ 121707 h 604"/>
              <a:gd name="T68" fmla="*/ 228239 w 634"/>
              <a:gd name="T69" fmla="*/ 105863 h 604"/>
              <a:gd name="T70" fmla="*/ 212014 w 634"/>
              <a:gd name="T71" fmla="*/ 111265 h 604"/>
              <a:gd name="T72" fmla="*/ 111415 w 634"/>
              <a:gd name="T73" fmla="*/ 158795 h 604"/>
              <a:gd name="T74" fmla="*/ 15865 w 634"/>
              <a:gd name="T75" fmla="*/ 111265 h 604"/>
              <a:gd name="T76" fmla="*/ 0 w 634"/>
              <a:gd name="T77" fmla="*/ 105863 h 604"/>
              <a:gd name="T78" fmla="*/ 5048 w 634"/>
              <a:gd name="T79" fmla="*/ 121707 h 60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06" name="Freeform 201">
            <a:extLst>
              <a:ext uri="{FF2B5EF4-FFF2-40B4-BE49-F238E27FC236}">
                <a16:creationId xmlns:a16="http://schemas.microsoft.com/office/drawing/2014/main" id="{7B11A9FC-A1FE-244D-90F3-A585DC32C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871" y="2910873"/>
            <a:ext cx="528986" cy="468547"/>
          </a:xfrm>
          <a:custGeom>
            <a:avLst/>
            <a:gdLst>
              <a:gd name="T0" fmla="*/ 195321 w 619"/>
              <a:gd name="T1" fmla="*/ 105996 h 546"/>
              <a:gd name="T2" fmla="*/ 195321 w 619"/>
              <a:gd name="T3" fmla="*/ 105996 h 546"/>
              <a:gd name="T4" fmla="*/ 179523 w 619"/>
              <a:gd name="T5" fmla="*/ 105996 h 546"/>
              <a:gd name="T6" fmla="*/ 179523 w 619"/>
              <a:gd name="T7" fmla="*/ 26319 h 546"/>
              <a:gd name="T8" fmla="*/ 153313 w 619"/>
              <a:gd name="T9" fmla="*/ 0 h 546"/>
              <a:gd name="T10" fmla="*/ 68578 w 619"/>
              <a:gd name="T11" fmla="*/ 0 h 546"/>
              <a:gd name="T12" fmla="*/ 42368 w 619"/>
              <a:gd name="T13" fmla="*/ 26319 h 546"/>
              <a:gd name="T14" fmla="*/ 42368 w 619"/>
              <a:gd name="T15" fmla="*/ 105996 h 546"/>
              <a:gd name="T16" fmla="*/ 26210 w 619"/>
              <a:gd name="T17" fmla="*/ 105996 h 546"/>
              <a:gd name="T18" fmla="*/ 0 w 619"/>
              <a:gd name="T19" fmla="*/ 132675 h 546"/>
              <a:gd name="T20" fmla="*/ 0 w 619"/>
              <a:gd name="T21" fmla="*/ 148539 h 546"/>
              <a:gd name="T22" fmla="*/ 26210 w 619"/>
              <a:gd name="T23" fmla="*/ 175218 h 546"/>
              <a:gd name="T24" fmla="*/ 42368 w 619"/>
              <a:gd name="T25" fmla="*/ 175218 h 546"/>
              <a:gd name="T26" fmla="*/ 68578 w 619"/>
              <a:gd name="T27" fmla="*/ 196489 h 546"/>
              <a:gd name="T28" fmla="*/ 153313 w 619"/>
              <a:gd name="T29" fmla="*/ 196489 h 546"/>
              <a:gd name="T30" fmla="*/ 179523 w 619"/>
              <a:gd name="T31" fmla="*/ 175218 h 546"/>
              <a:gd name="T32" fmla="*/ 195321 w 619"/>
              <a:gd name="T33" fmla="*/ 175218 h 546"/>
              <a:gd name="T34" fmla="*/ 221891 w 619"/>
              <a:gd name="T35" fmla="*/ 148539 h 546"/>
              <a:gd name="T36" fmla="*/ 221891 w 619"/>
              <a:gd name="T37" fmla="*/ 132675 h 546"/>
              <a:gd name="T38" fmla="*/ 195321 w 619"/>
              <a:gd name="T39" fmla="*/ 105996 h 546"/>
              <a:gd name="T40" fmla="*/ 52780 w 619"/>
              <a:gd name="T41" fmla="*/ 26319 h 546"/>
              <a:gd name="T42" fmla="*/ 52780 w 619"/>
              <a:gd name="T43" fmla="*/ 26319 h 546"/>
              <a:gd name="T44" fmla="*/ 68578 w 619"/>
              <a:gd name="T45" fmla="*/ 15863 h 546"/>
              <a:gd name="T46" fmla="*/ 153313 w 619"/>
              <a:gd name="T47" fmla="*/ 15863 h 546"/>
              <a:gd name="T48" fmla="*/ 169111 w 619"/>
              <a:gd name="T49" fmla="*/ 26319 h 546"/>
              <a:gd name="T50" fmla="*/ 169111 w 619"/>
              <a:gd name="T51" fmla="*/ 105996 h 546"/>
              <a:gd name="T52" fmla="*/ 52780 w 619"/>
              <a:gd name="T53" fmla="*/ 105996 h 546"/>
              <a:gd name="T54" fmla="*/ 52780 w 619"/>
              <a:gd name="T55" fmla="*/ 26319 h 546"/>
              <a:gd name="T56" fmla="*/ 153313 w 619"/>
              <a:gd name="T57" fmla="*/ 185674 h 546"/>
              <a:gd name="T58" fmla="*/ 153313 w 619"/>
              <a:gd name="T59" fmla="*/ 185674 h 546"/>
              <a:gd name="T60" fmla="*/ 68578 w 619"/>
              <a:gd name="T61" fmla="*/ 185674 h 546"/>
              <a:gd name="T62" fmla="*/ 52780 w 619"/>
              <a:gd name="T63" fmla="*/ 169810 h 546"/>
              <a:gd name="T64" fmla="*/ 68578 w 619"/>
              <a:gd name="T65" fmla="*/ 153947 h 546"/>
              <a:gd name="T66" fmla="*/ 153313 w 619"/>
              <a:gd name="T67" fmla="*/ 153947 h 546"/>
              <a:gd name="T68" fmla="*/ 169111 w 619"/>
              <a:gd name="T69" fmla="*/ 169810 h 546"/>
              <a:gd name="T70" fmla="*/ 153313 w 619"/>
              <a:gd name="T71" fmla="*/ 185674 h 546"/>
              <a:gd name="T72" fmla="*/ 211479 w 619"/>
              <a:gd name="T73" fmla="*/ 148539 h 546"/>
              <a:gd name="T74" fmla="*/ 211479 w 619"/>
              <a:gd name="T75" fmla="*/ 148539 h 546"/>
              <a:gd name="T76" fmla="*/ 195321 w 619"/>
              <a:gd name="T77" fmla="*/ 164402 h 546"/>
              <a:gd name="T78" fmla="*/ 179523 w 619"/>
              <a:gd name="T79" fmla="*/ 164402 h 546"/>
              <a:gd name="T80" fmla="*/ 153313 w 619"/>
              <a:gd name="T81" fmla="*/ 143491 h 546"/>
              <a:gd name="T82" fmla="*/ 68578 w 619"/>
              <a:gd name="T83" fmla="*/ 143491 h 546"/>
              <a:gd name="T84" fmla="*/ 42368 w 619"/>
              <a:gd name="T85" fmla="*/ 164402 h 546"/>
              <a:gd name="T86" fmla="*/ 26210 w 619"/>
              <a:gd name="T87" fmla="*/ 164402 h 546"/>
              <a:gd name="T88" fmla="*/ 10412 w 619"/>
              <a:gd name="T89" fmla="*/ 148539 h 546"/>
              <a:gd name="T90" fmla="*/ 10412 w 619"/>
              <a:gd name="T91" fmla="*/ 132675 h 546"/>
              <a:gd name="T92" fmla="*/ 26210 w 619"/>
              <a:gd name="T93" fmla="*/ 122220 h 546"/>
              <a:gd name="T94" fmla="*/ 195321 w 619"/>
              <a:gd name="T95" fmla="*/ 122220 h 546"/>
              <a:gd name="T96" fmla="*/ 211479 w 619"/>
              <a:gd name="T97" fmla="*/ 132675 h 546"/>
              <a:gd name="T98" fmla="*/ 211479 w 619"/>
              <a:gd name="T99" fmla="*/ 148539 h 54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19" h="546">
                <a:moveTo>
                  <a:pt x="544" y="294"/>
                </a:moveTo>
                <a:lnTo>
                  <a:pt x="544" y="294"/>
                </a:lnTo>
                <a:cubicBezTo>
                  <a:pt x="500" y="294"/>
                  <a:pt x="500" y="294"/>
                  <a:pt x="500" y="294"/>
                </a:cubicBezTo>
                <a:cubicBezTo>
                  <a:pt x="500" y="73"/>
                  <a:pt x="500" y="73"/>
                  <a:pt x="500" y="73"/>
                </a:cubicBezTo>
                <a:cubicBezTo>
                  <a:pt x="500" y="30"/>
                  <a:pt x="471" y="0"/>
                  <a:pt x="427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47" y="0"/>
                  <a:pt x="118" y="30"/>
                  <a:pt x="118" y="73"/>
                </a:cubicBezTo>
                <a:cubicBezTo>
                  <a:pt x="118" y="73"/>
                  <a:pt x="118" y="280"/>
                  <a:pt x="118" y="294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29" y="294"/>
                  <a:pt x="0" y="324"/>
                  <a:pt x="0" y="368"/>
                </a:cubicBezTo>
                <a:cubicBezTo>
                  <a:pt x="0" y="412"/>
                  <a:pt x="0" y="412"/>
                  <a:pt x="0" y="412"/>
                </a:cubicBezTo>
                <a:cubicBezTo>
                  <a:pt x="0" y="456"/>
                  <a:pt x="29" y="486"/>
                  <a:pt x="73" y="486"/>
                </a:cubicBezTo>
                <a:cubicBezTo>
                  <a:pt x="118" y="486"/>
                  <a:pt x="118" y="486"/>
                  <a:pt x="118" y="486"/>
                </a:cubicBezTo>
                <a:cubicBezTo>
                  <a:pt x="118" y="530"/>
                  <a:pt x="162" y="545"/>
                  <a:pt x="191" y="545"/>
                </a:cubicBezTo>
                <a:cubicBezTo>
                  <a:pt x="427" y="545"/>
                  <a:pt x="427" y="545"/>
                  <a:pt x="427" y="545"/>
                </a:cubicBezTo>
                <a:cubicBezTo>
                  <a:pt x="456" y="545"/>
                  <a:pt x="500" y="530"/>
                  <a:pt x="500" y="486"/>
                </a:cubicBezTo>
                <a:cubicBezTo>
                  <a:pt x="544" y="486"/>
                  <a:pt x="544" y="486"/>
                  <a:pt x="544" y="486"/>
                </a:cubicBezTo>
                <a:cubicBezTo>
                  <a:pt x="589" y="486"/>
                  <a:pt x="618" y="456"/>
                  <a:pt x="618" y="412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24"/>
                  <a:pt x="589" y="294"/>
                  <a:pt x="544" y="294"/>
                </a:cubicBezTo>
                <a:close/>
                <a:moveTo>
                  <a:pt x="147" y="73"/>
                </a:moveTo>
                <a:lnTo>
                  <a:pt x="147" y="73"/>
                </a:lnTo>
                <a:cubicBezTo>
                  <a:pt x="147" y="59"/>
                  <a:pt x="177" y="44"/>
                  <a:pt x="191" y="44"/>
                </a:cubicBezTo>
                <a:cubicBezTo>
                  <a:pt x="427" y="44"/>
                  <a:pt x="427" y="44"/>
                  <a:pt x="427" y="44"/>
                </a:cubicBezTo>
                <a:cubicBezTo>
                  <a:pt x="441" y="44"/>
                  <a:pt x="471" y="59"/>
                  <a:pt x="471" y="73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147" y="294"/>
                  <a:pt x="147" y="294"/>
                  <a:pt x="147" y="294"/>
                </a:cubicBezTo>
                <a:lnTo>
                  <a:pt x="147" y="73"/>
                </a:lnTo>
                <a:close/>
                <a:moveTo>
                  <a:pt x="427" y="515"/>
                </a:moveTo>
                <a:lnTo>
                  <a:pt x="427" y="515"/>
                </a:lnTo>
                <a:cubicBezTo>
                  <a:pt x="191" y="515"/>
                  <a:pt x="191" y="515"/>
                  <a:pt x="191" y="515"/>
                </a:cubicBezTo>
                <a:cubicBezTo>
                  <a:pt x="177" y="515"/>
                  <a:pt x="147" y="486"/>
                  <a:pt x="147" y="471"/>
                </a:cubicBezTo>
                <a:cubicBezTo>
                  <a:pt x="147" y="456"/>
                  <a:pt x="177" y="427"/>
                  <a:pt x="191" y="427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41" y="427"/>
                  <a:pt x="471" y="456"/>
                  <a:pt x="471" y="471"/>
                </a:cubicBezTo>
                <a:cubicBezTo>
                  <a:pt x="471" y="486"/>
                  <a:pt x="441" y="515"/>
                  <a:pt x="427" y="515"/>
                </a:cubicBezTo>
                <a:close/>
                <a:moveTo>
                  <a:pt x="589" y="412"/>
                </a:moveTo>
                <a:lnTo>
                  <a:pt x="589" y="412"/>
                </a:lnTo>
                <a:cubicBezTo>
                  <a:pt x="589" y="427"/>
                  <a:pt x="559" y="456"/>
                  <a:pt x="544" y="456"/>
                </a:cubicBezTo>
                <a:cubicBezTo>
                  <a:pt x="500" y="456"/>
                  <a:pt x="500" y="456"/>
                  <a:pt x="500" y="456"/>
                </a:cubicBezTo>
                <a:cubicBezTo>
                  <a:pt x="500" y="412"/>
                  <a:pt x="456" y="398"/>
                  <a:pt x="427" y="398"/>
                </a:cubicBezTo>
                <a:cubicBezTo>
                  <a:pt x="191" y="398"/>
                  <a:pt x="191" y="398"/>
                  <a:pt x="191" y="398"/>
                </a:cubicBezTo>
                <a:cubicBezTo>
                  <a:pt x="162" y="398"/>
                  <a:pt x="118" y="412"/>
                  <a:pt x="118" y="456"/>
                </a:cubicBezTo>
                <a:cubicBezTo>
                  <a:pt x="73" y="456"/>
                  <a:pt x="73" y="456"/>
                  <a:pt x="73" y="456"/>
                </a:cubicBezTo>
                <a:cubicBezTo>
                  <a:pt x="59" y="456"/>
                  <a:pt x="29" y="427"/>
                  <a:pt x="29" y="412"/>
                </a:cubicBezTo>
                <a:cubicBezTo>
                  <a:pt x="29" y="368"/>
                  <a:pt x="29" y="368"/>
                  <a:pt x="29" y="368"/>
                </a:cubicBezTo>
                <a:cubicBezTo>
                  <a:pt x="29" y="353"/>
                  <a:pt x="59" y="339"/>
                  <a:pt x="73" y="339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89" y="353"/>
                  <a:pt x="589" y="368"/>
                </a:cubicBezTo>
                <a:lnTo>
                  <a:pt x="589" y="412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07" name="Freeform 202">
            <a:extLst>
              <a:ext uri="{FF2B5EF4-FFF2-40B4-BE49-F238E27FC236}">
                <a16:creationId xmlns:a16="http://schemas.microsoft.com/office/drawing/2014/main" id="{FB2CCE8F-CB15-374A-9DF9-299A76C3A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2014" y="2000228"/>
            <a:ext cx="506314" cy="544119"/>
          </a:xfrm>
          <a:custGeom>
            <a:avLst/>
            <a:gdLst>
              <a:gd name="T0" fmla="*/ 164690 w 589"/>
              <a:gd name="T1" fmla="*/ 127280 h 634"/>
              <a:gd name="T2" fmla="*/ 164690 w 589"/>
              <a:gd name="T3" fmla="*/ 85094 h 634"/>
              <a:gd name="T4" fmla="*/ 164690 w 589"/>
              <a:gd name="T5" fmla="*/ 127280 h 634"/>
              <a:gd name="T6" fmla="*/ 153855 w 589"/>
              <a:gd name="T7" fmla="*/ 100959 h 634"/>
              <a:gd name="T8" fmla="*/ 170108 w 589"/>
              <a:gd name="T9" fmla="*/ 111415 h 634"/>
              <a:gd name="T10" fmla="*/ 153855 w 589"/>
              <a:gd name="T11" fmla="*/ 100959 h 634"/>
              <a:gd name="T12" fmla="*/ 164690 w 589"/>
              <a:gd name="T13" fmla="*/ 185692 h 634"/>
              <a:gd name="T14" fmla="*/ 164690 w 589"/>
              <a:gd name="T15" fmla="*/ 143506 h 634"/>
              <a:gd name="T16" fmla="*/ 164690 w 589"/>
              <a:gd name="T17" fmla="*/ 185692 h 634"/>
              <a:gd name="T18" fmla="*/ 153855 w 589"/>
              <a:gd name="T19" fmla="*/ 153962 h 634"/>
              <a:gd name="T20" fmla="*/ 170108 w 589"/>
              <a:gd name="T21" fmla="*/ 169827 h 634"/>
              <a:gd name="T22" fmla="*/ 153855 w 589"/>
              <a:gd name="T23" fmla="*/ 153962 h 634"/>
              <a:gd name="T24" fmla="*/ 106182 w 589"/>
              <a:gd name="T25" fmla="*/ 185692 h 634"/>
              <a:gd name="T26" fmla="*/ 106182 w 589"/>
              <a:gd name="T27" fmla="*/ 143506 h 634"/>
              <a:gd name="T28" fmla="*/ 106182 w 589"/>
              <a:gd name="T29" fmla="*/ 185692 h 634"/>
              <a:gd name="T30" fmla="*/ 100764 w 589"/>
              <a:gd name="T31" fmla="*/ 153962 h 634"/>
              <a:gd name="T32" fmla="*/ 111599 w 589"/>
              <a:gd name="T33" fmla="*/ 169827 h 634"/>
              <a:gd name="T34" fmla="*/ 100764 w 589"/>
              <a:gd name="T35" fmla="*/ 153962 h 634"/>
              <a:gd name="T36" fmla="*/ 185999 w 589"/>
              <a:gd name="T37" fmla="*/ 0 h 634"/>
              <a:gd name="T38" fmla="*/ 0 w 589"/>
              <a:gd name="T39" fmla="*/ 26321 h 634"/>
              <a:gd name="T40" fmla="*/ 26365 w 589"/>
              <a:gd name="T41" fmla="*/ 228239 h 634"/>
              <a:gd name="T42" fmla="*/ 212364 w 589"/>
              <a:gd name="T43" fmla="*/ 196509 h 634"/>
              <a:gd name="T44" fmla="*/ 185999 w 589"/>
              <a:gd name="T45" fmla="*/ 0 h 634"/>
              <a:gd name="T46" fmla="*/ 196473 w 589"/>
              <a:gd name="T47" fmla="*/ 196509 h 634"/>
              <a:gd name="T48" fmla="*/ 26365 w 589"/>
              <a:gd name="T49" fmla="*/ 212374 h 634"/>
              <a:gd name="T50" fmla="*/ 15891 w 589"/>
              <a:gd name="T51" fmla="*/ 58412 h 634"/>
              <a:gd name="T52" fmla="*/ 196473 w 589"/>
              <a:gd name="T53" fmla="*/ 196509 h 634"/>
              <a:gd name="T54" fmla="*/ 196473 w 589"/>
              <a:gd name="T55" fmla="*/ 42547 h 634"/>
              <a:gd name="T56" fmla="*/ 15891 w 589"/>
              <a:gd name="T57" fmla="*/ 26321 h 634"/>
              <a:gd name="T58" fmla="*/ 185999 w 589"/>
              <a:gd name="T59" fmla="*/ 15865 h 634"/>
              <a:gd name="T60" fmla="*/ 196473 w 589"/>
              <a:gd name="T61" fmla="*/ 42547 h 634"/>
              <a:gd name="T62" fmla="*/ 106182 w 589"/>
              <a:gd name="T63" fmla="*/ 127280 h 634"/>
              <a:gd name="T64" fmla="*/ 106182 w 589"/>
              <a:gd name="T65" fmla="*/ 85094 h 634"/>
              <a:gd name="T66" fmla="*/ 106182 w 589"/>
              <a:gd name="T67" fmla="*/ 127280 h 634"/>
              <a:gd name="T68" fmla="*/ 100764 w 589"/>
              <a:gd name="T69" fmla="*/ 100959 h 634"/>
              <a:gd name="T70" fmla="*/ 111599 w 589"/>
              <a:gd name="T71" fmla="*/ 111415 h 634"/>
              <a:gd name="T72" fmla="*/ 100764 w 589"/>
              <a:gd name="T73" fmla="*/ 100959 h 634"/>
              <a:gd name="T74" fmla="*/ 47674 w 589"/>
              <a:gd name="T75" fmla="*/ 185692 h 634"/>
              <a:gd name="T76" fmla="*/ 47674 w 589"/>
              <a:gd name="T77" fmla="*/ 143506 h 634"/>
              <a:gd name="T78" fmla="*/ 47674 w 589"/>
              <a:gd name="T79" fmla="*/ 185692 h 634"/>
              <a:gd name="T80" fmla="*/ 42256 w 589"/>
              <a:gd name="T81" fmla="*/ 153962 h 634"/>
              <a:gd name="T82" fmla="*/ 58508 w 589"/>
              <a:gd name="T83" fmla="*/ 169827 h 634"/>
              <a:gd name="T84" fmla="*/ 42256 w 589"/>
              <a:gd name="T85" fmla="*/ 153962 h 634"/>
              <a:gd name="T86" fmla="*/ 47674 w 589"/>
              <a:gd name="T87" fmla="*/ 127280 h 634"/>
              <a:gd name="T88" fmla="*/ 47674 w 589"/>
              <a:gd name="T89" fmla="*/ 85094 h 634"/>
              <a:gd name="T90" fmla="*/ 47674 w 589"/>
              <a:gd name="T91" fmla="*/ 127280 h 634"/>
              <a:gd name="T92" fmla="*/ 42256 w 589"/>
              <a:gd name="T93" fmla="*/ 100959 h 634"/>
              <a:gd name="T94" fmla="*/ 58508 w 589"/>
              <a:gd name="T95" fmla="*/ 111415 h 634"/>
              <a:gd name="T96" fmla="*/ 42256 w 589"/>
              <a:gd name="T97" fmla="*/ 100959 h 63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9" h="634">
                <a:moveTo>
                  <a:pt x="456" y="353"/>
                </a:moveTo>
                <a:lnTo>
                  <a:pt x="456" y="353"/>
                </a:lnTo>
                <a:cubicBezTo>
                  <a:pt x="485" y="353"/>
                  <a:pt x="515" y="324"/>
                  <a:pt x="515" y="294"/>
                </a:cubicBezTo>
                <a:cubicBezTo>
                  <a:pt x="515" y="265"/>
                  <a:pt x="485" y="236"/>
                  <a:pt x="456" y="236"/>
                </a:cubicBezTo>
                <a:cubicBezTo>
                  <a:pt x="412" y="236"/>
                  <a:pt x="397" y="265"/>
                  <a:pt x="397" y="294"/>
                </a:cubicBezTo>
                <a:cubicBezTo>
                  <a:pt x="397" y="324"/>
                  <a:pt x="412" y="353"/>
                  <a:pt x="456" y="353"/>
                </a:cubicBezTo>
                <a:close/>
                <a:moveTo>
                  <a:pt x="426" y="280"/>
                </a:moveTo>
                <a:lnTo>
                  <a:pt x="426" y="280"/>
                </a:lnTo>
                <a:cubicBezTo>
                  <a:pt x="471" y="280"/>
                  <a:pt x="471" y="280"/>
                  <a:pt x="471" y="280"/>
                </a:cubicBezTo>
                <a:cubicBezTo>
                  <a:pt x="471" y="309"/>
                  <a:pt x="471" y="309"/>
                  <a:pt x="471" y="309"/>
                </a:cubicBezTo>
                <a:cubicBezTo>
                  <a:pt x="426" y="309"/>
                  <a:pt x="426" y="309"/>
                  <a:pt x="426" y="309"/>
                </a:cubicBezTo>
                <a:lnTo>
                  <a:pt x="426" y="280"/>
                </a:lnTo>
                <a:close/>
                <a:moveTo>
                  <a:pt x="456" y="515"/>
                </a:moveTo>
                <a:lnTo>
                  <a:pt x="456" y="515"/>
                </a:lnTo>
                <a:cubicBezTo>
                  <a:pt x="485" y="515"/>
                  <a:pt x="515" y="486"/>
                  <a:pt x="515" y="456"/>
                </a:cubicBezTo>
                <a:cubicBezTo>
                  <a:pt x="515" y="412"/>
                  <a:pt x="485" y="398"/>
                  <a:pt x="456" y="398"/>
                </a:cubicBezTo>
                <a:cubicBezTo>
                  <a:pt x="412" y="398"/>
                  <a:pt x="397" y="412"/>
                  <a:pt x="397" y="456"/>
                </a:cubicBezTo>
                <a:cubicBezTo>
                  <a:pt x="397" y="486"/>
                  <a:pt x="412" y="515"/>
                  <a:pt x="456" y="515"/>
                </a:cubicBezTo>
                <a:close/>
                <a:moveTo>
                  <a:pt x="426" y="427"/>
                </a:moveTo>
                <a:lnTo>
                  <a:pt x="426" y="427"/>
                </a:lnTo>
                <a:cubicBezTo>
                  <a:pt x="471" y="427"/>
                  <a:pt x="471" y="427"/>
                  <a:pt x="471" y="427"/>
                </a:cubicBezTo>
                <a:cubicBezTo>
                  <a:pt x="471" y="471"/>
                  <a:pt x="471" y="471"/>
                  <a:pt x="471" y="471"/>
                </a:cubicBezTo>
                <a:cubicBezTo>
                  <a:pt x="426" y="471"/>
                  <a:pt x="426" y="471"/>
                  <a:pt x="426" y="471"/>
                </a:cubicBezTo>
                <a:lnTo>
                  <a:pt x="426" y="427"/>
                </a:lnTo>
                <a:close/>
                <a:moveTo>
                  <a:pt x="294" y="515"/>
                </a:moveTo>
                <a:lnTo>
                  <a:pt x="294" y="515"/>
                </a:lnTo>
                <a:cubicBezTo>
                  <a:pt x="324" y="515"/>
                  <a:pt x="353" y="486"/>
                  <a:pt x="353" y="456"/>
                </a:cubicBezTo>
                <a:cubicBezTo>
                  <a:pt x="353" y="412"/>
                  <a:pt x="324" y="398"/>
                  <a:pt x="294" y="398"/>
                </a:cubicBezTo>
                <a:cubicBezTo>
                  <a:pt x="265" y="398"/>
                  <a:pt x="235" y="412"/>
                  <a:pt x="235" y="456"/>
                </a:cubicBezTo>
                <a:cubicBezTo>
                  <a:pt x="235" y="486"/>
                  <a:pt x="265" y="515"/>
                  <a:pt x="294" y="515"/>
                </a:cubicBezTo>
                <a:close/>
                <a:moveTo>
                  <a:pt x="279" y="427"/>
                </a:moveTo>
                <a:lnTo>
                  <a:pt x="279" y="427"/>
                </a:lnTo>
                <a:cubicBezTo>
                  <a:pt x="309" y="427"/>
                  <a:pt x="309" y="427"/>
                  <a:pt x="309" y="427"/>
                </a:cubicBezTo>
                <a:cubicBezTo>
                  <a:pt x="309" y="471"/>
                  <a:pt x="309" y="471"/>
                  <a:pt x="309" y="471"/>
                </a:cubicBezTo>
                <a:cubicBezTo>
                  <a:pt x="279" y="471"/>
                  <a:pt x="279" y="471"/>
                  <a:pt x="279" y="471"/>
                </a:cubicBezTo>
                <a:lnTo>
                  <a:pt x="279" y="427"/>
                </a:lnTo>
                <a:close/>
                <a:moveTo>
                  <a:pt x="515" y="0"/>
                </a:moveTo>
                <a:lnTo>
                  <a:pt x="51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3"/>
                  <a:pt x="73" y="633"/>
                </a:cubicBezTo>
                <a:cubicBezTo>
                  <a:pt x="515" y="633"/>
                  <a:pt x="515" y="633"/>
                  <a:pt x="515" y="633"/>
                </a:cubicBezTo>
                <a:cubicBezTo>
                  <a:pt x="559" y="633"/>
                  <a:pt x="588" y="589"/>
                  <a:pt x="588" y="545"/>
                </a:cubicBezTo>
                <a:cubicBezTo>
                  <a:pt x="588" y="73"/>
                  <a:pt x="588" y="73"/>
                  <a:pt x="588" y="73"/>
                </a:cubicBezTo>
                <a:cubicBezTo>
                  <a:pt x="588" y="30"/>
                  <a:pt x="559" y="0"/>
                  <a:pt x="515" y="0"/>
                </a:cubicBezTo>
                <a:close/>
                <a:moveTo>
                  <a:pt x="544" y="545"/>
                </a:moveTo>
                <a:lnTo>
                  <a:pt x="544" y="545"/>
                </a:lnTo>
                <a:cubicBezTo>
                  <a:pt x="544" y="574"/>
                  <a:pt x="530" y="589"/>
                  <a:pt x="51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44" y="574"/>
                  <a:pt x="44" y="545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544" y="162"/>
                  <a:pt x="544" y="162"/>
                  <a:pt x="544" y="162"/>
                </a:cubicBezTo>
                <a:lnTo>
                  <a:pt x="544" y="545"/>
                </a:lnTo>
                <a:close/>
                <a:moveTo>
                  <a:pt x="544" y="118"/>
                </a:moveTo>
                <a:lnTo>
                  <a:pt x="544" y="118"/>
                </a:lnTo>
                <a:cubicBezTo>
                  <a:pt x="44" y="118"/>
                  <a:pt x="44" y="118"/>
                  <a:pt x="44" y="118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73" y="44"/>
                </a:cubicBezTo>
                <a:cubicBezTo>
                  <a:pt x="515" y="44"/>
                  <a:pt x="515" y="44"/>
                  <a:pt x="515" y="44"/>
                </a:cubicBezTo>
                <a:cubicBezTo>
                  <a:pt x="530" y="44"/>
                  <a:pt x="544" y="59"/>
                  <a:pt x="544" y="73"/>
                </a:cubicBezTo>
                <a:lnTo>
                  <a:pt x="544" y="118"/>
                </a:lnTo>
                <a:close/>
                <a:moveTo>
                  <a:pt x="294" y="353"/>
                </a:moveTo>
                <a:lnTo>
                  <a:pt x="294" y="353"/>
                </a:lnTo>
                <a:cubicBezTo>
                  <a:pt x="324" y="353"/>
                  <a:pt x="353" y="324"/>
                  <a:pt x="353" y="294"/>
                </a:cubicBezTo>
                <a:cubicBezTo>
                  <a:pt x="353" y="265"/>
                  <a:pt x="324" y="236"/>
                  <a:pt x="294" y="236"/>
                </a:cubicBezTo>
                <a:cubicBezTo>
                  <a:pt x="265" y="236"/>
                  <a:pt x="235" y="265"/>
                  <a:pt x="235" y="294"/>
                </a:cubicBezTo>
                <a:cubicBezTo>
                  <a:pt x="235" y="324"/>
                  <a:pt x="265" y="353"/>
                  <a:pt x="294" y="353"/>
                </a:cubicBezTo>
                <a:close/>
                <a:moveTo>
                  <a:pt x="279" y="280"/>
                </a:moveTo>
                <a:lnTo>
                  <a:pt x="279" y="280"/>
                </a:lnTo>
                <a:cubicBezTo>
                  <a:pt x="309" y="280"/>
                  <a:pt x="309" y="280"/>
                  <a:pt x="309" y="280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279" y="309"/>
                  <a:pt x="279" y="309"/>
                  <a:pt x="279" y="309"/>
                </a:cubicBezTo>
                <a:lnTo>
                  <a:pt x="279" y="280"/>
                </a:lnTo>
                <a:close/>
                <a:moveTo>
                  <a:pt x="132" y="515"/>
                </a:moveTo>
                <a:lnTo>
                  <a:pt x="132" y="515"/>
                </a:lnTo>
                <a:cubicBezTo>
                  <a:pt x="176" y="515"/>
                  <a:pt x="191" y="486"/>
                  <a:pt x="191" y="456"/>
                </a:cubicBezTo>
                <a:cubicBezTo>
                  <a:pt x="191" y="412"/>
                  <a:pt x="176" y="398"/>
                  <a:pt x="132" y="398"/>
                </a:cubicBezTo>
                <a:cubicBezTo>
                  <a:pt x="103" y="398"/>
                  <a:pt x="73" y="412"/>
                  <a:pt x="73" y="456"/>
                </a:cubicBezTo>
                <a:cubicBezTo>
                  <a:pt x="73" y="486"/>
                  <a:pt x="103" y="515"/>
                  <a:pt x="132" y="515"/>
                </a:cubicBezTo>
                <a:close/>
                <a:moveTo>
                  <a:pt x="117" y="427"/>
                </a:moveTo>
                <a:lnTo>
                  <a:pt x="117" y="427"/>
                </a:lnTo>
                <a:cubicBezTo>
                  <a:pt x="162" y="427"/>
                  <a:pt x="162" y="427"/>
                  <a:pt x="162" y="427"/>
                </a:cubicBezTo>
                <a:cubicBezTo>
                  <a:pt x="162" y="471"/>
                  <a:pt x="162" y="471"/>
                  <a:pt x="162" y="471"/>
                </a:cubicBezTo>
                <a:cubicBezTo>
                  <a:pt x="117" y="471"/>
                  <a:pt x="117" y="471"/>
                  <a:pt x="117" y="471"/>
                </a:cubicBezTo>
                <a:lnTo>
                  <a:pt x="117" y="427"/>
                </a:lnTo>
                <a:close/>
                <a:moveTo>
                  <a:pt x="132" y="353"/>
                </a:moveTo>
                <a:lnTo>
                  <a:pt x="132" y="353"/>
                </a:lnTo>
                <a:cubicBezTo>
                  <a:pt x="176" y="353"/>
                  <a:pt x="191" y="324"/>
                  <a:pt x="191" y="294"/>
                </a:cubicBezTo>
                <a:cubicBezTo>
                  <a:pt x="191" y="265"/>
                  <a:pt x="176" y="236"/>
                  <a:pt x="132" y="236"/>
                </a:cubicBezTo>
                <a:cubicBezTo>
                  <a:pt x="103" y="236"/>
                  <a:pt x="73" y="265"/>
                  <a:pt x="73" y="294"/>
                </a:cubicBezTo>
                <a:cubicBezTo>
                  <a:pt x="73" y="324"/>
                  <a:pt x="103" y="353"/>
                  <a:pt x="132" y="353"/>
                </a:cubicBezTo>
                <a:close/>
                <a:moveTo>
                  <a:pt x="117" y="280"/>
                </a:moveTo>
                <a:lnTo>
                  <a:pt x="117" y="280"/>
                </a:lnTo>
                <a:cubicBezTo>
                  <a:pt x="162" y="280"/>
                  <a:pt x="162" y="280"/>
                  <a:pt x="162" y="280"/>
                </a:cubicBezTo>
                <a:cubicBezTo>
                  <a:pt x="162" y="309"/>
                  <a:pt x="162" y="309"/>
                  <a:pt x="162" y="309"/>
                </a:cubicBezTo>
                <a:cubicBezTo>
                  <a:pt x="117" y="309"/>
                  <a:pt x="117" y="309"/>
                  <a:pt x="117" y="309"/>
                </a:cubicBezTo>
                <a:lnTo>
                  <a:pt x="117" y="280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08" name="Freeform 203">
            <a:extLst>
              <a:ext uri="{FF2B5EF4-FFF2-40B4-BE49-F238E27FC236}">
                <a16:creationId xmlns:a16="http://schemas.microsoft.com/office/drawing/2014/main" id="{B9EF822A-C595-4E4D-A5C3-781558BFD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5106" y="2000228"/>
            <a:ext cx="544100" cy="544119"/>
          </a:xfrm>
          <a:custGeom>
            <a:avLst/>
            <a:gdLst>
              <a:gd name="T0" fmla="*/ 106368 w 634"/>
              <a:gd name="T1" fmla="*/ 0 h 634"/>
              <a:gd name="T2" fmla="*/ 106368 w 634"/>
              <a:gd name="T3" fmla="*/ 0 h 634"/>
              <a:gd name="T4" fmla="*/ 95911 w 634"/>
              <a:gd name="T5" fmla="*/ 0 h 634"/>
              <a:gd name="T6" fmla="*/ 95911 w 634"/>
              <a:gd name="T7" fmla="*/ 21274 h 634"/>
              <a:gd name="T8" fmla="*/ 0 w 634"/>
              <a:gd name="T9" fmla="*/ 122232 h 634"/>
              <a:gd name="T10" fmla="*/ 106368 w 634"/>
              <a:gd name="T11" fmla="*/ 228239 h 634"/>
              <a:gd name="T12" fmla="*/ 196509 w 634"/>
              <a:gd name="T13" fmla="*/ 164419 h 634"/>
              <a:gd name="T14" fmla="*/ 212374 w 634"/>
              <a:gd name="T15" fmla="*/ 169827 h 634"/>
              <a:gd name="T16" fmla="*/ 228239 w 634"/>
              <a:gd name="T17" fmla="*/ 116824 h 634"/>
              <a:gd name="T18" fmla="*/ 106368 w 634"/>
              <a:gd name="T19" fmla="*/ 0 h 634"/>
              <a:gd name="T20" fmla="*/ 106368 w 634"/>
              <a:gd name="T21" fmla="*/ 212374 h 634"/>
              <a:gd name="T22" fmla="*/ 106368 w 634"/>
              <a:gd name="T23" fmla="*/ 212374 h 634"/>
              <a:gd name="T24" fmla="*/ 16226 w 634"/>
              <a:gd name="T25" fmla="*/ 122232 h 634"/>
              <a:gd name="T26" fmla="*/ 95911 w 634"/>
              <a:gd name="T27" fmla="*/ 37138 h 634"/>
              <a:gd name="T28" fmla="*/ 95911 w 634"/>
              <a:gd name="T29" fmla="*/ 132689 h 634"/>
              <a:gd name="T30" fmla="*/ 186053 w 634"/>
              <a:gd name="T31" fmla="*/ 159371 h 634"/>
              <a:gd name="T32" fmla="*/ 106368 w 634"/>
              <a:gd name="T33" fmla="*/ 212374 h 634"/>
              <a:gd name="T34" fmla="*/ 201918 w 634"/>
              <a:gd name="T35" fmla="*/ 153962 h 634"/>
              <a:gd name="T36" fmla="*/ 201918 w 634"/>
              <a:gd name="T37" fmla="*/ 153962 h 634"/>
              <a:gd name="T38" fmla="*/ 106368 w 634"/>
              <a:gd name="T39" fmla="*/ 122232 h 634"/>
              <a:gd name="T40" fmla="*/ 106368 w 634"/>
              <a:gd name="T41" fmla="*/ 15865 h 634"/>
              <a:gd name="T42" fmla="*/ 212374 w 634"/>
              <a:gd name="T43" fmla="*/ 116824 h 634"/>
              <a:gd name="T44" fmla="*/ 201918 w 634"/>
              <a:gd name="T45" fmla="*/ 153962 h 63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34" h="634">
                <a:moveTo>
                  <a:pt x="295" y="0"/>
                </a:moveTo>
                <a:lnTo>
                  <a:pt x="295" y="0"/>
                </a:lnTo>
                <a:cubicBezTo>
                  <a:pt x="266" y="0"/>
                  <a:pt x="266" y="0"/>
                  <a:pt x="266" y="0"/>
                </a:cubicBezTo>
                <a:cubicBezTo>
                  <a:pt x="266" y="59"/>
                  <a:pt x="266" y="59"/>
                  <a:pt x="266" y="59"/>
                </a:cubicBezTo>
                <a:cubicBezTo>
                  <a:pt x="118" y="73"/>
                  <a:pt x="0" y="191"/>
                  <a:pt x="0" y="339"/>
                </a:cubicBezTo>
                <a:cubicBezTo>
                  <a:pt x="0" y="501"/>
                  <a:pt x="133" y="633"/>
                  <a:pt x="295" y="633"/>
                </a:cubicBezTo>
                <a:cubicBezTo>
                  <a:pt x="412" y="633"/>
                  <a:pt x="501" y="560"/>
                  <a:pt x="545" y="456"/>
                </a:cubicBezTo>
                <a:cubicBezTo>
                  <a:pt x="589" y="471"/>
                  <a:pt x="589" y="471"/>
                  <a:pt x="589" y="471"/>
                </a:cubicBezTo>
                <a:cubicBezTo>
                  <a:pt x="619" y="442"/>
                  <a:pt x="633" y="383"/>
                  <a:pt x="633" y="324"/>
                </a:cubicBezTo>
                <a:cubicBezTo>
                  <a:pt x="633" y="147"/>
                  <a:pt x="471" y="0"/>
                  <a:pt x="295" y="0"/>
                </a:cubicBezTo>
                <a:close/>
                <a:moveTo>
                  <a:pt x="295" y="589"/>
                </a:moveTo>
                <a:lnTo>
                  <a:pt x="295" y="589"/>
                </a:lnTo>
                <a:cubicBezTo>
                  <a:pt x="148" y="589"/>
                  <a:pt x="45" y="486"/>
                  <a:pt x="45" y="339"/>
                </a:cubicBezTo>
                <a:cubicBezTo>
                  <a:pt x="45" y="221"/>
                  <a:pt x="148" y="118"/>
                  <a:pt x="266" y="103"/>
                </a:cubicBezTo>
                <a:cubicBezTo>
                  <a:pt x="266" y="368"/>
                  <a:pt x="266" y="368"/>
                  <a:pt x="266" y="368"/>
                </a:cubicBezTo>
                <a:cubicBezTo>
                  <a:pt x="516" y="442"/>
                  <a:pt x="516" y="442"/>
                  <a:pt x="516" y="442"/>
                </a:cubicBezTo>
                <a:cubicBezTo>
                  <a:pt x="471" y="530"/>
                  <a:pt x="383" y="589"/>
                  <a:pt x="295" y="589"/>
                </a:cubicBezTo>
                <a:close/>
                <a:moveTo>
                  <a:pt x="560" y="427"/>
                </a:moveTo>
                <a:lnTo>
                  <a:pt x="560" y="427"/>
                </a:lnTo>
                <a:cubicBezTo>
                  <a:pt x="295" y="339"/>
                  <a:pt x="295" y="339"/>
                  <a:pt x="295" y="339"/>
                </a:cubicBezTo>
                <a:cubicBezTo>
                  <a:pt x="295" y="44"/>
                  <a:pt x="295" y="44"/>
                  <a:pt x="295" y="44"/>
                </a:cubicBezTo>
                <a:cubicBezTo>
                  <a:pt x="457" y="44"/>
                  <a:pt x="589" y="177"/>
                  <a:pt x="589" y="324"/>
                </a:cubicBezTo>
                <a:cubicBezTo>
                  <a:pt x="589" y="368"/>
                  <a:pt x="575" y="398"/>
                  <a:pt x="560" y="427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09" name="Freeform 204">
            <a:extLst>
              <a:ext uri="{FF2B5EF4-FFF2-40B4-BE49-F238E27FC236}">
                <a16:creationId xmlns:a16="http://schemas.microsoft.com/office/drawing/2014/main" id="{23BE7DE3-0F77-8140-BF27-87F0B06A8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68201" y="2000228"/>
            <a:ext cx="544100" cy="544119"/>
          </a:xfrm>
          <a:custGeom>
            <a:avLst/>
            <a:gdLst>
              <a:gd name="T0" fmla="*/ 111415 w 634"/>
              <a:gd name="T1" fmla="*/ 143506 h 634"/>
              <a:gd name="T2" fmla="*/ 111415 w 634"/>
              <a:gd name="T3" fmla="*/ 143506 h 634"/>
              <a:gd name="T4" fmla="*/ 121872 w 634"/>
              <a:gd name="T5" fmla="*/ 132689 h 634"/>
              <a:gd name="T6" fmla="*/ 121872 w 634"/>
              <a:gd name="T7" fmla="*/ 47595 h 634"/>
              <a:gd name="T8" fmla="*/ 111415 w 634"/>
              <a:gd name="T9" fmla="*/ 42547 h 634"/>
              <a:gd name="T10" fmla="*/ 106007 w 634"/>
              <a:gd name="T11" fmla="*/ 47595 h 634"/>
              <a:gd name="T12" fmla="*/ 106007 w 634"/>
              <a:gd name="T13" fmla="*/ 132689 h 634"/>
              <a:gd name="T14" fmla="*/ 111415 w 634"/>
              <a:gd name="T15" fmla="*/ 143506 h 634"/>
              <a:gd name="T16" fmla="*/ 153602 w 634"/>
              <a:gd name="T17" fmla="*/ 143506 h 634"/>
              <a:gd name="T18" fmla="*/ 153602 w 634"/>
              <a:gd name="T19" fmla="*/ 143506 h 634"/>
              <a:gd name="T20" fmla="*/ 164419 w 634"/>
              <a:gd name="T21" fmla="*/ 132689 h 634"/>
              <a:gd name="T22" fmla="*/ 164419 w 634"/>
              <a:gd name="T23" fmla="*/ 68868 h 634"/>
              <a:gd name="T24" fmla="*/ 153602 w 634"/>
              <a:gd name="T25" fmla="*/ 63821 h 634"/>
              <a:gd name="T26" fmla="*/ 148554 w 634"/>
              <a:gd name="T27" fmla="*/ 68868 h 634"/>
              <a:gd name="T28" fmla="*/ 148554 w 634"/>
              <a:gd name="T29" fmla="*/ 132689 h 634"/>
              <a:gd name="T30" fmla="*/ 153602 w 634"/>
              <a:gd name="T31" fmla="*/ 143506 h 634"/>
              <a:gd name="T32" fmla="*/ 68868 w 634"/>
              <a:gd name="T33" fmla="*/ 143506 h 634"/>
              <a:gd name="T34" fmla="*/ 68868 w 634"/>
              <a:gd name="T35" fmla="*/ 143506 h 634"/>
              <a:gd name="T36" fmla="*/ 79685 w 634"/>
              <a:gd name="T37" fmla="*/ 132689 h 634"/>
              <a:gd name="T38" fmla="*/ 79685 w 634"/>
              <a:gd name="T39" fmla="*/ 106007 h 634"/>
              <a:gd name="T40" fmla="*/ 68868 w 634"/>
              <a:gd name="T41" fmla="*/ 100959 h 634"/>
              <a:gd name="T42" fmla="*/ 63460 w 634"/>
              <a:gd name="T43" fmla="*/ 106007 h 634"/>
              <a:gd name="T44" fmla="*/ 63460 w 634"/>
              <a:gd name="T45" fmla="*/ 132689 h 634"/>
              <a:gd name="T46" fmla="*/ 68868 w 634"/>
              <a:gd name="T47" fmla="*/ 143506 h 634"/>
              <a:gd name="T48" fmla="*/ 0 w 634"/>
              <a:gd name="T49" fmla="*/ 0 h 634"/>
              <a:gd name="T50" fmla="*/ 0 w 634"/>
              <a:gd name="T51" fmla="*/ 0 h 634"/>
              <a:gd name="T52" fmla="*/ 0 w 634"/>
              <a:gd name="T53" fmla="*/ 15865 h 634"/>
              <a:gd name="T54" fmla="*/ 15865 w 634"/>
              <a:gd name="T55" fmla="*/ 15865 h 634"/>
              <a:gd name="T56" fmla="*/ 15865 w 634"/>
              <a:gd name="T57" fmla="*/ 148554 h 634"/>
              <a:gd name="T58" fmla="*/ 42186 w 634"/>
              <a:gd name="T59" fmla="*/ 175236 h 634"/>
              <a:gd name="T60" fmla="*/ 84733 w 634"/>
              <a:gd name="T61" fmla="*/ 175236 h 634"/>
              <a:gd name="T62" fmla="*/ 58412 w 634"/>
              <a:gd name="T63" fmla="*/ 228239 h 634"/>
              <a:gd name="T64" fmla="*/ 79685 w 634"/>
              <a:gd name="T65" fmla="*/ 228239 h 634"/>
              <a:gd name="T66" fmla="*/ 106007 w 634"/>
              <a:gd name="T67" fmla="*/ 175236 h 634"/>
              <a:gd name="T68" fmla="*/ 121872 w 634"/>
              <a:gd name="T69" fmla="*/ 175236 h 634"/>
              <a:gd name="T70" fmla="*/ 148554 w 634"/>
              <a:gd name="T71" fmla="*/ 228239 h 634"/>
              <a:gd name="T72" fmla="*/ 169827 w 634"/>
              <a:gd name="T73" fmla="*/ 228239 h 634"/>
              <a:gd name="T74" fmla="*/ 143145 w 634"/>
              <a:gd name="T75" fmla="*/ 175236 h 634"/>
              <a:gd name="T76" fmla="*/ 185692 w 634"/>
              <a:gd name="T77" fmla="*/ 175236 h 634"/>
              <a:gd name="T78" fmla="*/ 212014 w 634"/>
              <a:gd name="T79" fmla="*/ 148554 h 634"/>
              <a:gd name="T80" fmla="*/ 212014 w 634"/>
              <a:gd name="T81" fmla="*/ 15865 h 634"/>
              <a:gd name="T82" fmla="*/ 228239 w 634"/>
              <a:gd name="T83" fmla="*/ 15865 h 634"/>
              <a:gd name="T84" fmla="*/ 228239 w 634"/>
              <a:gd name="T85" fmla="*/ 0 h 634"/>
              <a:gd name="T86" fmla="*/ 0 w 634"/>
              <a:gd name="T87" fmla="*/ 0 h 634"/>
              <a:gd name="T88" fmla="*/ 196149 w 634"/>
              <a:gd name="T89" fmla="*/ 148554 h 634"/>
              <a:gd name="T90" fmla="*/ 196149 w 634"/>
              <a:gd name="T91" fmla="*/ 148554 h 634"/>
              <a:gd name="T92" fmla="*/ 185692 w 634"/>
              <a:gd name="T93" fmla="*/ 164419 h 634"/>
              <a:gd name="T94" fmla="*/ 42186 w 634"/>
              <a:gd name="T95" fmla="*/ 164419 h 634"/>
              <a:gd name="T96" fmla="*/ 26321 w 634"/>
              <a:gd name="T97" fmla="*/ 148554 h 634"/>
              <a:gd name="T98" fmla="*/ 26321 w 634"/>
              <a:gd name="T99" fmla="*/ 15865 h 634"/>
              <a:gd name="T100" fmla="*/ 196149 w 634"/>
              <a:gd name="T101" fmla="*/ 15865 h 634"/>
              <a:gd name="T102" fmla="*/ 196149 w 634"/>
              <a:gd name="T103" fmla="*/ 148554 h 63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34" h="634">
                <a:moveTo>
                  <a:pt x="309" y="398"/>
                </a:moveTo>
                <a:lnTo>
                  <a:pt x="309" y="398"/>
                </a:lnTo>
                <a:cubicBezTo>
                  <a:pt x="324" y="398"/>
                  <a:pt x="338" y="383"/>
                  <a:pt x="338" y="368"/>
                </a:cubicBezTo>
                <a:cubicBezTo>
                  <a:pt x="338" y="132"/>
                  <a:pt x="338" y="132"/>
                  <a:pt x="338" y="132"/>
                </a:cubicBezTo>
                <a:cubicBezTo>
                  <a:pt x="338" y="132"/>
                  <a:pt x="324" y="118"/>
                  <a:pt x="309" y="118"/>
                </a:cubicBezTo>
                <a:lnTo>
                  <a:pt x="294" y="132"/>
                </a:lnTo>
                <a:cubicBezTo>
                  <a:pt x="294" y="368"/>
                  <a:pt x="294" y="368"/>
                  <a:pt x="294" y="368"/>
                </a:cubicBezTo>
                <a:cubicBezTo>
                  <a:pt x="294" y="383"/>
                  <a:pt x="309" y="398"/>
                  <a:pt x="309" y="398"/>
                </a:cubicBezTo>
                <a:close/>
                <a:moveTo>
                  <a:pt x="426" y="398"/>
                </a:moveTo>
                <a:lnTo>
                  <a:pt x="426" y="398"/>
                </a:lnTo>
                <a:cubicBezTo>
                  <a:pt x="442" y="398"/>
                  <a:pt x="456" y="383"/>
                  <a:pt x="456" y="368"/>
                </a:cubicBezTo>
                <a:cubicBezTo>
                  <a:pt x="456" y="191"/>
                  <a:pt x="456" y="191"/>
                  <a:pt x="456" y="191"/>
                </a:cubicBezTo>
                <a:cubicBezTo>
                  <a:pt x="456" y="191"/>
                  <a:pt x="442" y="177"/>
                  <a:pt x="426" y="177"/>
                </a:cubicBezTo>
                <a:lnTo>
                  <a:pt x="412" y="191"/>
                </a:lnTo>
                <a:cubicBezTo>
                  <a:pt x="412" y="368"/>
                  <a:pt x="412" y="368"/>
                  <a:pt x="412" y="368"/>
                </a:cubicBezTo>
                <a:cubicBezTo>
                  <a:pt x="412" y="383"/>
                  <a:pt x="426" y="398"/>
                  <a:pt x="426" y="398"/>
                </a:cubicBezTo>
                <a:close/>
                <a:moveTo>
                  <a:pt x="191" y="398"/>
                </a:moveTo>
                <a:lnTo>
                  <a:pt x="191" y="398"/>
                </a:lnTo>
                <a:cubicBezTo>
                  <a:pt x="206" y="398"/>
                  <a:pt x="221" y="383"/>
                  <a:pt x="221" y="368"/>
                </a:cubicBezTo>
                <a:cubicBezTo>
                  <a:pt x="221" y="294"/>
                  <a:pt x="221" y="294"/>
                  <a:pt x="221" y="294"/>
                </a:cubicBezTo>
                <a:cubicBezTo>
                  <a:pt x="221" y="280"/>
                  <a:pt x="206" y="280"/>
                  <a:pt x="191" y="280"/>
                </a:cubicBezTo>
                <a:cubicBezTo>
                  <a:pt x="191" y="280"/>
                  <a:pt x="176" y="280"/>
                  <a:pt x="176" y="294"/>
                </a:cubicBezTo>
                <a:cubicBezTo>
                  <a:pt x="176" y="368"/>
                  <a:pt x="176" y="368"/>
                  <a:pt x="176" y="368"/>
                </a:cubicBezTo>
                <a:cubicBezTo>
                  <a:pt x="176" y="383"/>
                  <a:pt x="191" y="398"/>
                  <a:pt x="191" y="398"/>
                </a:cubicBezTo>
                <a:close/>
                <a:moveTo>
                  <a:pt x="0" y="0"/>
                </a:moveTo>
                <a:lnTo>
                  <a:pt x="0" y="0"/>
                </a:ln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73"/>
                  <a:pt x="44" y="412"/>
                  <a:pt x="44" y="412"/>
                </a:cubicBezTo>
                <a:cubicBezTo>
                  <a:pt x="44" y="456"/>
                  <a:pt x="73" y="486"/>
                  <a:pt x="117" y="486"/>
                </a:cubicBezTo>
                <a:cubicBezTo>
                  <a:pt x="235" y="486"/>
                  <a:pt x="235" y="486"/>
                  <a:pt x="235" y="486"/>
                </a:cubicBezTo>
                <a:cubicBezTo>
                  <a:pt x="162" y="633"/>
                  <a:pt x="162" y="633"/>
                  <a:pt x="162" y="633"/>
                </a:cubicBezTo>
                <a:cubicBezTo>
                  <a:pt x="221" y="633"/>
                  <a:pt x="221" y="633"/>
                  <a:pt x="221" y="633"/>
                </a:cubicBezTo>
                <a:cubicBezTo>
                  <a:pt x="294" y="486"/>
                  <a:pt x="294" y="486"/>
                  <a:pt x="294" y="486"/>
                </a:cubicBezTo>
                <a:cubicBezTo>
                  <a:pt x="338" y="486"/>
                  <a:pt x="338" y="486"/>
                  <a:pt x="338" y="486"/>
                </a:cubicBezTo>
                <a:cubicBezTo>
                  <a:pt x="412" y="633"/>
                  <a:pt x="412" y="633"/>
                  <a:pt x="412" y="633"/>
                </a:cubicBezTo>
                <a:cubicBezTo>
                  <a:pt x="471" y="633"/>
                  <a:pt x="471" y="633"/>
                  <a:pt x="471" y="633"/>
                </a:cubicBezTo>
                <a:cubicBezTo>
                  <a:pt x="397" y="486"/>
                  <a:pt x="397" y="486"/>
                  <a:pt x="397" y="486"/>
                </a:cubicBezTo>
                <a:cubicBezTo>
                  <a:pt x="515" y="486"/>
                  <a:pt x="515" y="486"/>
                  <a:pt x="515" y="486"/>
                </a:cubicBezTo>
                <a:cubicBezTo>
                  <a:pt x="559" y="486"/>
                  <a:pt x="588" y="456"/>
                  <a:pt x="588" y="412"/>
                </a:cubicBezTo>
                <a:cubicBezTo>
                  <a:pt x="588" y="412"/>
                  <a:pt x="588" y="73"/>
                  <a:pt x="588" y="44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0"/>
                  <a:pt x="633" y="0"/>
                  <a:pt x="633" y="0"/>
                </a:cubicBezTo>
                <a:lnTo>
                  <a:pt x="0" y="0"/>
                </a:lnTo>
                <a:close/>
                <a:moveTo>
                  <a:pt x="544" y="412"/>
                </a:moveTo>
                <a:lnTo>
                  <a:pt x="544" y="412"/>
                </a:lnTo>
                <a:cubicBezTo>
                  <a:pt x="544" y="442"/>
                  <a:pt x="530" y="456"/>
                  <a:pt x="515" y="456"/>
                </a:cubicBezTo>
                <a:cubicBezTo>
                  <a:pt x="117" y="456"/>
                  <a:pt x="117" y="456"/>
                  <a:pt x="117" y="456"/>
                </a:cubicBezTo>
                <a:cubicBezTo>
                  <a:pt x="88" y="456"/>
                  <a:pt x="73" y="442"/>
                  <a:pt x="73" y="412"/>
                </a:cubicBezTo>
                <a:cubicBezTo>
                  <a:pt x="73" y="412"/>
                  <a:pt x="73" y="59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44" y="73"/>
                  <a:pt x="544" y="412"/>
                  <a:pt x="544" y="412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10" name="Freeform 205">
            <a:extLst>
              <a:ext uri="{FF2B5EF4-FFF2-40B4-BE49-F238E27FC236}">
                <a16:creationId xmlns:a16="http://schemas.microsoft.com/office/drawing/2014/main" id="{C70EF29C-2D04-3A4F-BA8A-5335FFB7D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7550" y="2000229"/>
            <a:ext cx="377846" cy="506334"/>
          </a:xfrm>
          <a:custGeom>
            <a:avLst/>
            <a:gdLst>
              <a:gd name="T0" fmla="*/ 126498 w 443"/>
              <a:gd name="T1" fmla="*/ 0 h 590"/>
              <a:gd name="T2" fmla="*/ 126498 w 443"/>
              <a:gd name="T3" fmla="*/ 0 h 590"/>
              <a:gd name="T4" fmla="*/ 31893 w 443"/>
              <a:gd name="T5" fmla="*/ 0 h 590"/>
              <a:gd name="T6" fmla="*/ 0 w 443"/>
              <a:gd name="T7" fmla="*/ 26320 h 590"/>
              <a:gd name="T8" fmla="*/ 0 w 443"/>
              <a:gd name="T9" fmla="*/ 185684 h 590"/>
              <a:gd name="T10" fmla="*/ 31893 w 443"/>
              <a:gd name="T11" fmla="*/ 212364 h 590"/>
              <a:gd name="T12" fmla="*/ 79196 w 443"/>
              <a:gd name="T13" fmla="*/ 164411 h 590"/>
              <a:gd name="T14" fmla="*/ 126498 w 443"/>
              <a:gd name="T15" fmla="*/ 212364 h 590"/>
              <a:gd name="T16" fmla="*/ 158392 w 443"/>
              <a:gd name="T17" fmla="*/ 185684 h 590"/>
              <a:gd name="T18" fmla="*/ 158392 w 443"/>
              <a:gd name="T19" fmla="*/ 26320 h 590"/>
              <a:gd name="T20" fmla="*/ 126498 w 443"/>
              <a:gd name="T21" fmla="*/ 0 h 590"/>
              <a:gd name="T22" fmla="*/ 142624 w 443"/>
              <a:gd name="T23" fmla="*/ 185684 h 590"/>
              <a:gd name="T24" fmla="*/ 142624 w 443"/>
              <a:gd name="T25" fmla="*/ 185684 h 590"/>
              <a:gd name="T26" fmla="*/ 126498 w 443"/>
              <a:gd name="T27" fmla="*/ 196500 h 590"/>
              <a:gd name="T28" fmla="*/ 79196 w 443"/>
              <a:gd name="T29" fmla="*/ 148547 h 590"/>
              <a:gd name="T30" fmla="*/ 31893 w 443"/>
              <a:gd name="T31" fmla="*/ 196500 h 590"/>
              <a:gd name="T32" fmla="*/ 15767 w 443"/>
              <a:gd name="T33" fmla="*/ 185684 h 590"/>
              <a:gd name="T34" fmla="*/ 15767 w 443"/>
              <a:gd name="T35" fmla="*/ 26320 h 590"/>
              <a:gd name="T36" fmla="*/ 31893 w 443"/>
              <a:gd name="T37" fmla="*/ 15864 h 590"/>
              <a:gd name="T38" fmla="*/ 126498 w 443"/>
              <a:gd name="T39" fmla="*/ 15864 h 590"/>
              <a:gd name="T40" fmla="*/ 142624 w 443"/>
              <a:gd name="T41" fmla="*/ 26320 h 590"/>
              <a:gd name="T42" fmla="*/ 142624 w 443"/>
              <a:gd name="T43" fmla="*/ 185684 h 59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43" h="590">
                <a:moveTo>
                  <a:pt x="353" y="0"/>
                </a:moveTo>
                <a:lnTo>
                  <a:pt x="353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3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60"/>
                  <a:pt x="44" y="589"/>
                  <a:pt x="89" y="589"/>
                </a:cubicBezTo>
                <a:cubicBezTo>
                  <a:pt x="221" y="456"/>
                  <a:pt x="221" y="456"/>
                  <a:pt x="221" y="456"/>
                </a:cubicBezTo>
                <a:cubicBezTo>
                  <a:pt x="353" y="589"/>
                  <a:pt x="353" y="589"/>
                  <a:pt x="353" y="589"/>
                </a:cubicBezTo>
                <a:cubicBezTo>
                  <a:pt x="398" y="589"/>
                  <a:pt x="442" y="560"/>
                  <a:pt x="442" y="515"/>
                </a:cubicBezTo>
                <a:cubicBezTo>
                  <a:pt x="442" y="73"/>
                  <a:pt x="442" y="73"/>
                  <a:pt x="442" y="73"/>
                </a:cubicBezTo>
                <a:cubicBezTo>
                  <a:pt x="442" y="30"/>
                  <a:pt x="398" y="0"/>
                  <a:pt x="353" y="0"/>
                </a:cubicBezTo>
                <a:close/>
                <a:moveTo>
                  <a:pt x="398" y="515"/>
                </a:moveTo>
                <a:lnTo>
                  <a:pt x="398" y="515"/>
                </a:lnTo>
                <a:cubicBezTo>
                  <a:pt x="398" y="530"/>
                  <a:pt x="383" y="545"/>
                  <a:pt x="353" y="545"/>
                </a:cubicBezTo>
                <a:cubicBezTo>
                  <a:pt x="221" y="412"/>
                  <a:pt x="221" y="412"/>
                  <a:pt x="221" y="412"/>
                </a:cubicBezTo>
                <a:cubicBezTo>
                  <a:pt x="89" y="545"/>
                  <a:pt x="89" y="545"/>
                  <a:pt x="89" y="545"/>
                </a:cubicBezTo>
                <a:cubicBezTo>
                  <a:pt x="59" y="545"/>
                  <a:pt x="44" y="530"/>
                  <a:pt x="44" y="515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89" y="44"/>
                </a:cubicBezTo>
                <a:cubicBezTo>
                  <a:pt x="353" y="44"/>
                  <a:pt x="353" y="44"/>
                  <a:pt x="353" y="44"/>
                </a:cubicBezTo>
                <a:cubicBezTo>
                  <a:pt x="383" y="44"/>
                  <a:pt x="398" y="59"/>
                  <a:pt x="398" y="73"/>
                </a:cubicBezTo>
                <a:lnTo>
                  <a:pt x="398" y="515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11" name="Freeform 206">
            <a:extLst>
              <a:ext uri="{FF2B5EF4-FFF2-40B4-BE49-F238E27FC236}">
                <a16:creationId xmlns:a16="http://schemas.microsoft.com/office/drawing/2014/main" id="{0FB814C8-895E-3B4A-8FDD-DAF469C39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00645" y="2000228"/>
            <a:ext cx="544100" cy="544119"/>
          </a:xfrm>
          <a:custGeom>
            <a:avLst/>
            <a:gdLst>
              <a:gd name="T0" fmla="*/ 201918 w 634"/>
              <a:gd name="T1" fmla="*/ 26321 h 634"/>
              <a:gd name="T2" fmla="*/ 201918 w 634"/>
              <a:gd name="T3" fmla="*/ 26321 h 634"/>
              <a:gd name="T4" fmla="*/ 100959 w 634"/>
              <a:gd name="T5" fmla="*/ 26321 h 634"/>
              <a:gd name="T6" fmla="*/ 74638 w 634"/>
              <a:gd name="T7" fmla="*/ 0 h 634"/>
              <a:gd name="T8" fmla="*/ 32091 w 634"/>
              <a:gd name="T9" fmla="*/ 0 h 634"/>
              <a:gd name="T10" fmla="*/ 0 w 634"/>
              <a:gd name="T11" fmla="*/ 26321 h 634"/>
              <a:gd name="T12" fmla="*/ 0 w 634"/>
              <a:gd name="T13" fmla="*/ 196509 h 634"/>
              <a:gd name="T14" fmla="*/ 32091 w 634"/>
              <a:gd name="T15" fmla="*/ 228239 h 634"/>
              <a:gd name="T16" fmla="*/ 201918 w 634"/>
              <a:gd name="T17" fmla="*/ 228239 h 634"/>
              <a:gd name="T18" fmla="*/ 228239 w 634"/>
              <a:gd name="T19" fmla="*/ 196509 h 634"/>
              <a:gd name="T20" fmla="*/ 228239 w 634"/>
              <a:gd name="T21" fmla="*/ 58412 h 634"/>
              <a:gd name="T22" fmla="*/ 201918 w 634"/>
              <a:gd name="T23" fmla="*/ 26321 h 634"/>
              <a:gd name="T24" fmla="*/ 212374 w 634"/>
              <a:gd name="T25" fmla="*/ 196509 h 634"/>
              <a:gd name="T26" fmla="*/ 212374 w 634"/>
              <a:gd name="T27" fmla="*/ 196509 h 634"/>
              <a:gd name="T28" fmla="*/ 201918 w 634"/>
              <a:gd name="T29" fmla="*/ 212374 h 634"/>
              <a:gd name="T30" fmla="*/ 32091 w 634"/>
              <a:gd name="T31" fmla="*/ 212374 h 634"/>
              <a:gd name="T32" fmla="*/ 16226 w 634"/>
              <a:gd name="T33" fmla="*/ 196509 h 634"/>
              <a:gd name="T34" fmla="*/ 16226 w 634"/>
              <a:gd name="T35" fmla="*/ 85094 h 634"/>
              <a:gd name="T36" fmla="*/ 212374 w 634"/>
              <a:gd name="T37" fmla="*/ 85094 h 634"/>
              <a:gd name="T38" fmla="*/ 212374 w 634"/>
              <a:gd name="T39" fmla="*/ 196509 h 634"/>
              <a:gd name="T40" fmla="*/ 212374 w 634"/>
              <a:gd name="T41" fmla="*/ 68868 h 634"/>
              <a:gd name="T42" fmla="*/ 212374 w 634"/>
              <a:gd name="T43" fmla="*/ 68868 h 634"/>
              <a:gd name="T44" fmla="*/ 16226 w 634"/>
              <a:gd name="T45" fmla="*/ 68868 h 634"/>
              <a:gd name="T46" fmla="*/ 16226 w 634"/>
              <a:gd name="T47" fmla="*/ 26321 h 634"/>
              <a:gd name="T48" fmla="*/ 32091 w 634"/>
              <a:gd name="T49" fmla="*/ 15865 h 634"/>
              <a:gd name="T50" fmla="*/ 74638 w 634"/>
              <a:gd name="T51" fmla="*/ 15865 h 634"/>
              <a:gd name="T52" fmla="*/ 85094 w 634"/>
              <a:gd name="T53" fmla="*/ 26321 h 634"/>
              <a:gd name="T54" fmla="*/ 85094 w 634"/>
              <a:gd name="T55" fmla="*/ 42547 h 634"/>
              <a:gd name="T56" fmla="*/ 201918 w 634"/>
              <a:gd name="T57" fmla="*/ 42547 h 634"/>
              <a:gd name="T58" fmla="*/ 212374 w 634"/>
              <a:gd name="T59" fmla="*/ 58412 h 634"/>
              <a:gd name="T60" fmla="*/ 212374 w 634"/>
              <a:gd name="T61" fmla="*/ 68868 h 63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34" h="634">
                <a:moveTo>
                  <a:pt x="560" y="73"/>
                </a:moveTo>
                <a:lnTo>
                  <a:pt x="560" y="73"/>
                </a:lnTo>
                <a:cubicBezTo>
                  <a:pt x="280" y="73"/>
                  <a:pt x="280" y="73"/>
                  <a:pt x="280" y="73"/>
                </a:cubicBezTo>
                <a:cubicBezTo>
                  <a:pt x="280" y="30"/>
                  <a:pt x="251" y="0"/>
                  <a:pt x="207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30"/>
                  <a:pt x="0" y="73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33"/>
                  <a:pt x="89" y="633"/>
                </a:cubicBezTo>
                <a:cubicBezTo>
                  <a:pt x="560" y="633"/>
                  <a:pt x="560" y="633"/>
                  <a:pt x="560" y="633"/>
                </a:cubicBezTo>
                <a:cubicBezTo>
                  <a:pt x="604" y="633"/>
                  <a:pt x="633" y="589"/>
                  <a:pt x="633" y="545"/>
                </a:cubicBezTo>
                <a:cubicBezTo>
                  <a:pt x="633" y="162"/>
                  <a:pt x="633" y="162"/>
                  <a:pt x="633" y="162"/>
                </a:cubicBezTo>
                <a:cubicBezTo>
                  <a:pt x="633" y="118"/>
                  <a:pt x="604" y="73"/>
                  <a:pt x="560" y="73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74"/>
                  <a:pt x="575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74"/>
                  <a:pt x="45" y="545"/>
                </a:cubicBezTo>
                <a:cubicBezTo>
                  <a:pt x="45" y="236"/>
                  <a:pt x="45" y="236"/>
                  <a:pt x="45" y="236"/>
                </a:cubicBezTo>
                <a:cubicBezTo>
                  <a:pt x="589" y="236"/>
                  <a:pt x="589" y="236"/>
                  <a:pt x="589" y="236"/>
                </a:cubicBezTo>
                <a:lnTo>
                  <a:pt x="589" y="545"/>
                </a:lnTo>
                <a:close/>
                <a:moveTo>
                  <a:pt x="589" y="191"/>
                </a:moveTo>
                <a:lnTo>
                  <a:pt x="589" y="191"/>
                </a:lnTo>
                <a:cubicBezTo>
                  <a:pt x="45" y="191"/>
                  <a:pt x="45" y="191"/>
                  <a:pt x="45" y="191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59"/>
                  <a:pt x="59" y="44"/>
                  <a:pt x="89" y="44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221" y="44"/>
                  <a:pt x="236" y="59"/>
                  <a:pt x="236" y="73"/>
                </a:cubicBezTo>
                <a:cubicBezTo>
                  <a:pt x="236" y="118"/>
                  <a:pt x="236" y="118"/>
                  <a:pt x="236" y="118"/>
                </a:cubicBezTo>
                <a:cubicBezTo>
                  <a:pt x="560" y="118"/>
                  <a:pt x="560" y="118"/>
                  <a:pt x="560" y="118"/>
                </a:cubicBezTo>
                <a:cubicBezTo>
                  <a:pt x="575" y="118"/>
                  <a:pt x="589" y="132"/>
                  <a:pt x="589" y="162"/>
                </a:cubicBezTo>
                <a:lnTo>
                  <a:pt x="589" y="191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12" name="Freeform 207">
            <a:extLst>
              <a:ext uri="{FF2B5EF4-FFF2-40B4-BE49-F238E27FC236}">
                <a16:creationId xmlns:a16="http://schemas.microsoft.com/office/drawing/2014/main" id="{5F326290-F3D4-4A48-BF68-B3ABB7A21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1526" y="2000228"/>
            <a:ext cx="506314" cy="544119"/>
          </a:xfrm>
          <a:custGeom>
            <a:avLst/>
            <a:gdLst>
              <a:gd name="T0" fmla="*/ 186044 w 590"/>
              <a:gd name="T1" fmla="*/ 0 h 634"/>
              <a:gd name="T2" fmla="*/ 186044 w 590"/>
              <a:gd name="T3" fmla="*/ 0 h 634"/>
              <a:gd name="T4" fmla="*/ 32089 w 590"/>
              <a:gd name="T5" fmla="*/ 0 h 634"/>
              <a:gd name="T6" fmla="*/ 0 w 590"/>
              <a:gd name="T7" fmla="*/ 26321 h 634"/>
              <a:gd name="T8" fmla="*/ 0 w 590"/>
              <a:gd name="T9" fmla="*/ 196509 h 634"/>
              <a:gd name="T10" fmla="*/ 32089 w 590"/>
              <a:gd name="T11" fmla="*/ 228239 h 634"/>
              <a:gd name="T12" fmla="*/ 186044 w 590"/>
              <a:gd name="T13" fmla="*/ 228239 h 634"/>
              <a:gd name="T14" fmla="*/ 212364 w 590"/>
              <a:gd name="T15" fmla="*/ 196509 h 634"/>
              <a:gd name="T16" fmla="*/ 212364 w 590"/>
              <a:gd name="T17" fmla="*/ 26321 h 634"/>
              <a:gd name="T18" fmla="*/ 186044 w 590"/>
              <a:gd name="T19" fmla="*/ 0 h 634"/>
              <a:gd name="T20" fmla="*/ 32089 w 590"/>
              <a:gd name="T21" fmla="*/ 15865 h 634"/>
              <a:gd name="T22" fmla="*/ 32089 w 590"/>
              <a:gd name="T23" fmla="*/ 15865 h 634"/>
              <a:gd name="T24" fmla="*/ 186044 w 590"/>
              <a:gd name="T25" fmla="*/ 15865 h 634"/>
              <a:gd name="T26" fmla="*/ 191092 w 590"/>
              <a:gd name="T27" fmla="*/ 15865 h 634"/>
              <a:gd name="T28" fmla="*/ 164772 w 590"/>
              <a:gd name="T29" fmla="*/ 42547 h 634"/>
              <a:gd name="T30" fmla="*/ 53362 w 590"/>
              <a:gd name="T31" fmla="*/ 42547 h 634"/>
              <a:gd name="T32" fmla="*/ 21273 w 590"/>
              <a:gd name="T33" fmla="*/ 15865 h 634"/>
              <a:gd name="T34" fmla="*/ 32089 w 590"/>
              <a:gd name="T35" fmla="*/ 15865 h 634"/>
              <a:gd name="T36" fmla="*/ 201908 w 590"/>
              <a:gd name="T37" fmla="*/ 196509 h 634"/>
              <a:gd name="T38" fmla="*/ 201908 w 590"/>
              <a:gd name="T39" fmla="*/ 196509 h 634"/>
              <a:gd name="T40" fmla="*/ 186044 w 590"/>
              <a:gd name="T41" fmla="*/ 212374 h 634"/>
              <a:gd name="T42" fmla="*/ 32089 w 590"/>
              <a:gd name="T43" fmla="*/ 212374 h 634"/>
              <a:gd name="T44" fmla="*/ 15864 w 590"/>
              <a:gd name="T45" fmla="*/ 196509 h 634"/>
              <a:gd name="T46" fmla="*/ 15864 w 590"/>
              <a:gd name="T47" fmla="*/ 32091 h 634"/>
              <a:gd name="T48" fmla="*/ 42545 w 590"/>
              <a:gd name="T49" fmla="*/ 58412 h 634"/>
              <a:gd name="T50" fmla="*/ 169819 w 590"/>
              <a:gd name="T51" fmla="*/ 58412 h 634"/>
              <a:gd name="T52" fmla="*/ 201908 w 590"/>
              <a:gd name="T53" fmla="*/ 32091 h 634"/>
              <a:gd name="T54" fmla="*/ 201908 w 590"/>
              <a:gd name="T55" fmla="*/ 196509 h 63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90" h="634">
                <a:moveTo>
                  <a:pt x="516" y="0"/>
                </a:moveTo>
                <a:lnTo>
                  <a:pt x="516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3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33"/>
                  <a:pt x="89" y="633"/>
                </a:cubicBezTo>
                <a:cubicBezTo>
                  <a:pt x="516" y="633"/>
                  <a:pt x="516" y="633"/>
                  <a:pt x="516" y="633"/>
                </a:cubicBezTo>
                <a:cubicBezTo>
                  <a:pt x="560" y="633"/>
                  <a:pt x="589" y="589"/>
                  <a:pt x="589" y="545"/>
                </a:cubicBezTo>
                <a:cubicBezTo>
                  <a:pt x="589" y="73"/>
                  <a:pt x="589" y="73"/>
                  <a:pt x="589" y="73"/>
                </a:cubicBezTo>
                <a:cubicBezTo>
                  <a:pt x="589" y="30"/>
                  <a:pt x="560" y="0"/>
                  <a:pt x="516" y="0"/>
                </a:cubicBezTo>
                <a:close/>
                <a:moveTo>
                  <a:pt x="89" y="44"/>
                </a:moveTo>
                <a:lnTo>
                  <a:pt x="89" y="44"/>
                </a:lnTo>
                <a:cubicBezTo>
                  <a:pt x="516" y="44"/>
                  <a:pt x="516" y="44"/>
                  <a:pt x="516" y="44"/>
                </a:cubicBezTo>
                <a:cubicBezTo>
                  <a:pt x="530" y="44"/>
                  <a:pt x="530" y="44"/>
                  <a:pt x="530" y="44"/>
                </a:cubicBezTo>
                <a:cubicBezTo>
                  <a:pt x="457" y="118"/>
                  <a:pt x="457" y="118"/>
                  <a:pt x="457" y="118"/>
                </a:cubicBezTo>
                <a:cubicBezTo>
                  <a:pt x="148" y="118"/>
                  <a:pt x="148" y="118"/>
                  <a:pt x="148" y="118"/>
                </a:cubicBezTo>
                <a:cubicBezTo>
                  <a:pt x="59" y="44"/>
                  <a:pt x="59" y="44"/>
                  <a:pt x="59" y="44"/>
                </a:cubicBezTo>
                <a:cubicBezTo>
                  <a:pt x="74" y="44"/>
                  <a:pt x="74" y="44"/>
                  <a:pt x="89" y="44"/>
                </a:cubicBezTo>
                <a:close/>
                <a:moveTo>
                  <a:pt x="560" y="545"/>
                </a:moveTo>
                <a:lnTo>
                  <a:pt x="560" y="545"/>
                </a:lnTo>
                <a:cubicBezTo>
                  <a:pt x="560" y="574"/>
                  <a:pt x="530" y="589"/>
                  <a:pt x="516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4"/>
                  <a:pt x="44" y="545"/>
                </a:cubicBezTo>
                <a:cubicBezTo>
                  <a:pt x="44" y="89"/>
                  <a:pt x="44" y="89"/>
                  <a:pt x="44" y="89"/>
                </a:cubicBezTo>
                <a:cubicBezTo>
                  <a:pt x="118" y="162"/>
                  <a:pt x="118" y="162"/>
                  <a:pt x="118" y="162"/>
                </a:cubicBezTo>
                <a:cubicBezTo>
                  <a:pt x="471" y="162"/>
                  <a:pt x="471" y="162"/>
                  <a:pt x="471" y="162"/>
                </a:cubicBezTo>
                <a:cubicBezTo>
                  <a:pt x="560" y="89"/>
                  <a:pt x="560" y="89"/>
                  <a:pt x="560" y="89"/>
                </a:cubicBezTo>
                <a:lnTo>
                  <a:pt x="560" y="545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13" name="Freeform 208">
            <a:extLst>
              <a:ext uri="{FF2B5EF4-FFF2-40B4-BE49-F238E27FC236}">
                <a16:creationId xmlns:a16="http://schemas.microsoft.com/office/drawing/2014/main" id="{CA2BF722-389F-0B4C-A712-064EE1138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7521" y="2038017"/>
            <a:ext cx="491200" cy="494999"/>
          </a:xfrm>
          <a:custGeom>
            <a:avLst/>
            <a:gdLst>
              <a:gd name="T0" fmla="*/ 195249 w 575"/>
              <a:gd name="T1" fmla="*/ 79791 h 576"/>
              <a:gd name="T2" fmla="*/ 195249 w 575"/>
              <a:gd name="T3" fmla="*/ 79791 h 576"/>
              <a:gd name="T4" fmla="*/ 95112 w 575"/>
              <a:gd name="T5" fmla="*/ 175469 h 576"/>
              <a:gd name="T6" fmla="*/ 31584 w 575"/>
              <a:gd name="T7" fmla="*/ 175469 h 576"/>
              <a:gd name="T8" fmla="*/ 31584 w 575"/>
              <a:gd name="T9" fmla="*/ 116979 h 576"/>
              <a:gd name="T10" fmla="*/ 121313 w 575"/>
              <a:gd name="T11" fmla="*/ 26717 h 576"/>
              <a:gd name="T12" fmla="*/ 163664 w 575"/>
              <a:gd name="T13" fmla="*/ 26717 h 576"/>
              <a:gd name="T14" fmla="*/ 163664 w 575"/>
              <a:gd name="T15" fmla="*/ 69321 h 576"/>
              <a:gd name="T16" fmla="*/ 73936 w 575"/>
              <a:gd name="T17" fmla="*/ 159583 h 576"/>
              <a:gd name="T18" fmla="*/ 52760 w 575"/>
              <a:gd name="T19" fmla="*/ 159583 h 576"/>
              <a:gd name="T20" fmla="*/ 52760 w 575"/>
              <a:gd name="T21" fmla="*/ 138281 h 576"/>
              <a:gd name="T22" fmla="*/ 131721 w 575"/>
              <a:gd name="T23" fmla="*/ 58490 h 576"/>
              <a:gd name="T24" fmla="*/ 121313 w 575"/>
              <a:gd name="T25" fmla="*/ 48019 h 576"/>
              <a:gd name="T26" fmla="*/ 41993 w 575"/>
              <a:gd name="T27" fmla="*/ 127811 h 576"/>
              <a:gd name="T28" fmla="*/ 41993 w 575"/>
              <a:gd name="T29" fmla="*/ 164998 h 576"/>
              <a:gd name="T30" fmla="*/ 84345 w 575"/>
              <a:gd name="T31" fmla="*/ 164998 h 576"/>
              <a:gd name="T32" fmla="*/ 174073 w 575"/>
              <a:gd name="T33" fmla="*/ 79791 h 576"/>
              <a:gd name="T34" fmla="*/ 174073 w 575"/>
              <a:gd name="T35" fmla="*/ 16247 h 576"/>
              <a:gd name="T36" fmla="*/ 116288 w 575"/>
              <a:gd name="T37" fmla="*/ 16247 h 576"/>
              <a:gd name="T38" fmla="*/ 20817 w 575"/>
              <a:gd name="T39" fmla="*/ 111563 h 576"/>
              <a:gd name="T40" fmla="*/ 20817 w 575"/>
              <a:gd name="T41" fmla="*/ 111563 h 576"/>
              <a:gd name="T42" fmla="*/ 20817 w 575"/>
              <a:gd name="T43" fmla="*/ 186300 h 576"/>
              <a:gd name="T44" fmla="*/ 100137 w 575"/>
              <a:gd name="T45" fmla="*/ 191355 h 576"/>
              <a:gd name="T46" fmla="*/ 100137 w 575"/>
              <a:gd name="T47" fmla="*/ 191355 h 576"/>
              <a:gd name="T48" fmla="*/ 206016 w 575"/>
              <a:gd name="T49" fmla="*/ 85207 h 576"/>
              <a:gd name="T50" fmla="*/ 195249 w 575"/>
              <a:gd name="T51" fmla="*/ 79791 h 57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75" h="576">
                <a:moveTo>
                  <a:pt x="544" y="221"/>
                </a:moveTo>
                <a:lnTo>
                  <a:pt x="544" y="221"/>
                </a:lnTo>
                <a:cubicBezTo>
                  <a:pt x="265" y="486"/>
                  <a:pt x="265" y="486"/>
                  <a:pt x="265" y="486"/>
                </a:cubicBezTo>
                <a:cubicBezTo>
                  <a:pt x="220" y="530"/>
                  <a:pt x="147" y="530"/>
                  <a:pt x="88" y="486"/>
                </a:cubicBezTo>
                <a:cubicBezTo>
                  <a:pt x="44" y="442"/>
                  <a:pt x="44" y="368"/>
                  <a:pt x="88" y="324"/>
                </a:cubicBezTo>
                <a:cubicBezTo>
                  <a:pt x="338" y="74"/>
                  <a:pt x="338" y="74"/>
                  <a:pt x="338" y="74"/>
                </a:cubicBezTo>
                <a:cubicBezTo>
                  <a:pt x="383" y="45"/>
                  <a:pt x="426" y="45"/>
                  <a:pt x="456" y="74"/>
                </a:cubicBezTo>
                <a:cubicBezTo>
                  <a:pt x="485" y="103"/>
                  <a:pt x="485" y="162"/>
                  <a:pt x="456" y="192"/>
                </a:cubicBezTo>
                <a:cubicBezTo>
                  <a:pt x="206" y="442"/>
                  <a:pt x="206" y="442"/>
                  <a:pt x="206" y="442"/>
                </a:cubicBezTo>
                <a:cubicBezTo>
                  <a:pt x="191" y="457"/>
                  <a:pt x="162" y="457"/>
                  <a:pt x="147" y="442"/>
                </a:cubicBezTo>
                <a:cubicBezTo>
                  <a:pt x="132" y="427"/>
                  <a:pt x="132" y="398"/>
                  <a:pt x="147" y="383"/>
                </a:cubicBezTo>
                <a:cubicBezTo>
                  <a:pt x="367" y="162"/>
                  <a:pt x="367" y="162"/>
                  <a:pt x="367" y="162"/>
                </a:cubicBezTo>
                <a:cubicBezTo>
                  <a:pt x="338" y="133"/>
                  <a:pt x="338" y="133"/>
                  <a:pt x="338" y="133"/>
                </a:cubicBezTo>
                <a:cubicBezTo>
                  <a:pt x="117" y="354"/>
                  <a:pt x="117" y="354"/>
                  <a:pt x="117" y="354"/>
                </a:cubicBezTo>
                <a:cubicBezTo>
                  <a:pt x="88" y="383"/>
                  <a:pt x="88" y="427"/>
                  <a:pt x="117" y="457"/>
                </a:cubicBezTo>
                <a:cubicBezTo>
                  <a:pt x="147" y="501"/>
                  <a:pt x="206" y="501"/>
                  <a:pt x="235" y="457"/>
                </a:cubicBezTo>
                <a:cubicBezTo>
                  <a:pt x="485" y="221"/>
                  <a:pt x="485" y="221"/>
                  <a:pt x="485" y="221"/>
                </a:cubicBezTo>
                <a:cubicBezTo>
                  <a:pt x="530" y="162"/>
                  <a:pt x="530" y="88"/>
                  <a:pt x="485" y="45"/>
                </a:cubicBezTo>
                <a:cubicBezTo>
                  <a:pt x="441" y="0"/>
                  <a:pt x="367" y="0"/>
                  <a:pt x="324" y="45"/>
                </a:cubicBezTo>
                <a:cubicBezTo>
                  <a:pt x="58" y="309"/>
                  <a:pt x="58" y="309"/>
                  <a:pt x="58" y="309"/>
                </a:cubicBezTo>
                <a:cubicBezTo>
                  <a:pt x="0" y="368"/>
                  <a:pt x="14" y="457"/>
                  <a:pt x="58" y="516"/>
                </a:cubicBezTo>
                <a:cubicBezTo>
                  <a:pt x="117" y="575"/>
                  <a:pt x="206" y="575"/>
                  <a:pt x="279" y="530"/>
                </a:cubicBezTo>
                <a:cubicBezTo>
                  <a:pt x="574" y="236"/>
                  <a:pt x="574" y="236"/>
                  <a:pt x="574" y="236"/>
                </a:cubicBezTo>
                <a:lnTo>
                  <a:pt x="544" y="221"/>
                </a:lnTo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14" name="Freeform 209">
            <a:extLst>
              <a:ext uri="{FF2B5EF4-FFF2-40B4-BE49-F238E27FC236}">
                <a16:creationId xmlns:a16="http://schemas.microsoft.com/office/drawing/2014/main" id="{7863233F-0D7D-9E40-B43C-56FC8C7E1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0224" y="2000228"/>
            <a:ext cx="264492" cy="544119"/>
          </a:xfrm>
          <a:custGeom>
            <a:avLst/>
            <a:gdLst>
              <a:gd name="T0" fmla="*/ 100371 w 310"/>
              <a:gd name="T1" fmla="*/ 26321 h 634"/>
              <a:gd name="T2" fmla="*/ 100371 w 310"/>
              <a:gd name="T3" fmla="*/ 26321 h 634"/>
              <a:gd name="T4" fmla="*/ 100371 w 310"/>
              <a:gd name="T5" fmla="*/ 169827 h 634"/>
              <a:gd name="T6" fmla="*/ 58072 w 310"/>
              <a:gd name="T7" fmla="*/ 212374 h 634"/>
              <a:gd name="T8" fmla="*/ 16131 w 310"/>
              <a:gd name="T9" fmla="*/ 169827 h 634"/>
              <a:gd name="T10" fmla="*/ 16131 w 310"/>
              <a:gd name="T11" fmla="*/ 42547 h 634"/>
              <a:gd name="T12" fmla="*/ 42299 w 310"/>
              <a:gd name="T13" fmla="*/ 15865 h 634"/>
              <a:gd name="T14" fmla="*/ 68826 w 310"/>
              <a:gd name="T15" fmla="*/ 42547 h 634"/>
              <a:gd name="T16" fmla="*/ 68826 w 310"/>
              <a:gd name="T17" fmla="*/ 169827 h 634"/>
              <a:gd name="T18" fmla="*/ 58072 w 310"/>
              <a:gd name="T19" fmla="*/ 185692 h 634"/>
              <a:gd name="T20" fmla="*/ 42299 w 310"/>
              <a:gd name="T21" fmla="*/ 169827 h 634"/>
              <a:gd name="T22" fmla="*/ 42299 w 310"/>
              <a:gd name="T23" fmla="*/ 58412 h 634"/>
              <a:gd name="T24" fmla="*/ 26527 w 310"/>
              <a:gd name="T25" fmla="*/ 58412 h 634"/>
              <a:gd name="T26" fmla="*/ 26527 w 310"/>
              <a:gd name="T27" fmla="*/ 169827 h 634"/>
              <a:gd name="T28" fmla="*/ 58072 w 310"/>
              <a:gd name="T29" fmla="*/ 196509 h 634"/>
              <a:gd name="T30" fmla="*/ 84598 w 310"/>
              <a:gd name="T31" fmla="*/ 169827 h 634"/>
              <a:gd name="T32" fmla="*/ 84598 w 310"/>
              <a:gd name="T33" fmla="*/ 42547 h 634"/>
              <a:gd name="T34" fmla="*/ 42299 w 310"/>
              <a:gd name="T35" fmla="*/ 0 h 634"/>
              <a:gd name="T36" fmla="*/ 0 w 310"/>
              <a:gd name="T37" fmla="*/ 42547 h 634"/>
              <a:gd name="T38" fmla="*/ 0 w 310"/>
              <a:gd name="T39" fmla="*/ 175236 h 634"/>
              <a:gd name="T40" fmla="*/ 58072 w 310"/>
              <a:gd name="T41" fmla="*/ 228239 h 634"/>
              <a:gd name="T42" fmla="*/ 110767 w 310"/>
              <a:gd name="T43" fmla="*/ 175236 h 634"/>
              <a:gd name="T44" fmla="*/ 110767 w 310"/>
              <a:gd name="T45" fmla="*/ 26321 h 634"/>
              <a:gd name="T46" fmla="*/ 100371 w 310"/>
              <a:gd name="T47" fmla="*/ 26321 h 63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10" h="634">
                <a:moveTo>
                  <a:pt x="280" y="73"/>
                </a:moveTo>
                <a:lnTo>
                  <a:pt x="280" y="73"/>
                </a:lnTo>
                <a:cubicBezTo>
                  <a:pt x="280" y="471"/>
                  <a:pt x="280" y="471"/>
                  <a:pt x="280" y="471"/>
                </a:cubicBezTo>
                <a:cubicBezTo>
                  <a:pt x="280" y="530"/>
                  <a:pt x="221" y="589"/>
                  <a:pt x="162" y="589"/>
                </a:cubicBezTo>
                <a:cubicBezTo>
                  <a:pt x="89" y="589"/>
                  <a:pt x="45" y="530"/>
                  <a:pt x="45" y="471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45" y="73"/>
                  <a:pt x="74" y="44"/>
                  <a:pt x="118" y="44"/>
                </a:cubicBezTo>
                <a:cubicBezTo>
                  <a:pt x="162" y="44"/>
                  <a:pt x="192" y="73"/>
                  <a:pt x="192" y="118"/>
                </a:cubicBezTo>
                <a:cubicBezTo>
                  <a:pt x="192" y="471"/>
                  <a:pt x="192" y="471"/>
                  <a:pt x="192" y="471"/>
                </a:cubicBezTo>
                <a:cubicBezTo>
                  <a:pt x="192" y="486"/>
                  <a:pt x="177" y="515"/>
                  <a:pt x="162" y="515"/>
                </a:cubicBezTo>
                <a:cubicBezTo>
                  <a:pt x="133" y="515"/>
                  <a:pt x="118" y="486"/>
                  <a:pt x="118" y="471"/>
                </a:cubicBezTo>
                <a:cubicBezTo>
                  <a:pt x="118" y="162"/>
                  <a:pt x="118" y="162"/>
                  <a:pt x="118" y="162"/>
                </a:cubicBezTo>
                <a:cubicBezTo>
                  <a:pt x="74" y="162"/>
                  <a:pt x="74" y="162"/>
                  <a:pt x="74" y="162"/>
                </a:cubicBezTo>
                <a:cubicBezTo>
                  <a:pt x="74" y="471"/>
                  <a:pt x="74" y="471"/>
                  <a:pt x="74" y="471"/>
                </a:cubicBezTo>
                <a:cubicBezTo>
                  <a:pt x="74" y="515"/>
                  <a:pt x="118" y="545"/>
                  <a:pt x="162" y="545"/>
                </a:cubicBezTo>
                <a:cubicBezTo>
                  <a:pt x="207" y="545"/>
                  <a:pt x="236" y="515"/>
                  <a:pt x="236" y="471"/>
                </a:cubicBezTo>
                <a:cubicBezTo>
                  <a:pt x="236" y="118"/>
                  <a:pt x="236" y="118"/>
                  <a:pt x="236" y="118"/>
                </a:cubicBezTo>
                <a:cubicBezTo>
                  <a:pt x="236" y="59"/>
                  <a:pt x="177" y="0"/>
                  <a:pt x="118" y="0"/>
                </a:cubicBezTo>
                <a:cubicBezTo>
                  <a:pt x="59" y="0"/>
                  <a:pt x="0" y="59"/>
                  <a:pt x="0" y="118"/>
                </a:cubicBezTo>
                <a:cubicBezTo>
                  <a:pt x="0" y="486"/>
                  <a:pt x="0" y="486"/>
                  <a:pt x="0" y="486"/>
                </a:cubicBezTo>
                <a:cubicBezTo>
                  <a:pt x="15" y="574"/>
                  <a:pt x="74" y="633"/>
                  <a:pt x="162" y="633"/>
                </a:cubicBezTo>
                <a:cubicBezTo>
                  <a:pt x="236" y="633"/>
                  <a:pt x="309" y="574"/>
                  <a:pt x="309" y="486"/>
                </a:cubicBezTo>
                <a:cubicBezTo>
                  <a:pt x="309" y="73"/>
                  <a:pt x="309" y="73"/>
                  <a:pt x="309" y="73"/>
                </a:cubicBezTo>
                <a:lnTo>
                  <a:pt x="280" y="73"/>
                </a:lnTo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15" name="Freeform 210">
            <a:extLst>
              <a:ext uri="{FF2B5EF4-FFF2-40B4-BE49-F238E27FC236}">
                <a16:creationId xmlns:a16="http://schemas.microsoft.com/office/drawing/2014/main" id="{08E65D66-2378-564C-87C7-715EBFA50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105" y="2015344"/>
            <a:ext cx="506314" cy="506334"/>
          </a:xfrm>
          <a:custGeom>
            <a:avLst/>
            <a:gdLst>
              <a:gd name="T0" fmla="*/ 164772 w 590"/>
              <a:gd name="T1" fmla="*/ 148799 h 589"/>
              <a:gd name="T2" fmla="*/ 201908 w 590"/>
              <a:gd name="T3" fmla="*/ 117017 h 589"/>
              <a:gd name="T4" fmla="*/ 180636 w 590"/>
              <a:gd name="T5" fmla="*/ 117017 h 589"/>
              <a:gd name="T6" fmla="*/ 100954 w 590"/>
              <a:gd name="T7" fmla="*/ 37200 h 589"/>
              <a:gd name="T8" fmla="*/ 100954 w 590"/>
              <a:gd name="T9" fmla="*/ 0 h 589"/>
              <a:gd name="T10" fmla="*/ 0 w 590"/>
              <a:gd name="T11" fmla="*/ 100764 h 589"/>
              <a:gd name="T12" fmla="*/ 37137 w 590"/>
              <a:gd name="T13" fmla="*/ 100764 h 589"/>
              <a:gd name="T14" fmla="*/ 116818 w 590"/>
              <a:gd name="T15" fmla="*/ 180581 h 589"/>
              <a:gd name="T16" fmla="*/ 116818 w 590"/>
              <a:gd name="T17" fmla="*/ 201890 h 589"/>
              <a:gd name="T18" fmla="*/ 148547 w 590"/>
              <a:gd name="T19" fmla="*/ 164690 h 589"/>
              <a:gd name="T20" fmla="*/ 206956 w 590"/>
              <a:gd name="T21" fmla="*/ 212364 h 589"/>
              <a:gd name="T22" fmla="*/ 212364 w 590"/>
              <a:gd name="T23" fmla="*/ 207308 h 589"/>
              <a:gd name="T24" fmla="*/ 164772 w 590"/>
              <a:gd name="T25" fmla="*/ 148799 h 589"/>
              <a:gd name="T26" fmla="*/ 127274 w 590"/>
              <a:gd name="T27" fmla="*/ 170108 h 589"/>
              <a:gd name="T28" fmla="*/ 47953 w 590"/>
              <a:gd name="T29" fmla="*/ 90291 h 589"/>
              <a:gd name="T30" fmla="*/ 90498 w 590"/>
              <a:gd name="T31" fmla="*/ 47674 h 589"/>
              <a:gd name="T32" fmla="*/ 169819 w 590"/>
              <a:gd name="T33" fmla="*/ 127491 h 589"/>
              <a:gd name="T34" fmla="*/ 127274 w 590"/>
              <a:gd name="T35" fmla="*/ 170108 h 58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90" h="589">
                <a:moveTo>
                  <a:pt x="457" y="412"/>
                </a:moveTo>
                <a:lnTo>
                  <a:pt x="560" y="324"/>
                </a:lnTo>
                <a:lnTo>
                  <a:pt x="501" y="324"/>
                </a:lnTo>
                <a:lnTo>
                  <a:pt x="280" y="103"/>
                </a:lnTo>
                <a:lnTo>
                  <a:pt x="280" y="0"/>
                </a:lnTo>
                <a:lnTo>
                  <a:pt x="0" y="279"/>
                </a:lnTo>
                <a:lnTo>
                  <a:pt x="103" y="279"/>
                </a:lnTo>
                <a:lnTo>
                  <a:pt x="324" y="500"/>
                </a:lnTo>
                <a:lnTo>
                  <a:pt x="324" y="559"/>
                </a:lnTo>
                <a:lnTo>
                  <a:pt x="412" y="456"/>
                </a:lnTo>
                <a:lnTo>
                  <a:pt x="574" y="588"/>
                </a:lnTo>
                <a:lnTo>
                  <a:pt x="589" y="574"/>
                </a:lnTo>
                <a:lnTo>
                  <a:pt x="457" y="412"/>
                </a:lnTo>
                <a:close/>
                <a:moveTo>
                  <a:pt x="353" y="471"/>
                </a:moveTo>
                <a:lnTo>
                  <a:pt x="133" y="250"/>
                </a:lnTo>
                <a:lnTo>
                  <a:pt x="251" y="132"/>
                </a:lnTo>
                <a:lnTo>
                  <a:pt x="471" y="353"/>
                </a:lnTo>
                <a:lnTo>
                  <a:pt x="353" y="471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17" name="Freeform 212">
            <a:extLst>
              <a:ext uri="{FF2B5EF4-FFF2-40B4-BE49-F238E27FC236}">
                <a16:creationId xmlns:a16="http://schemas.microsoft.com/office/drawing/2014/main" id="{6535C555-8A0B-2445-942F-42AF0DAD0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4488" y="1131148"/>
            <a:ext cx="177589" cy="544119"/>
          </a:xfrm>
          <a:custGeom>
            <a:avLst/>
            <a:gdLst>
              <a:gd name="T0" fmla="*/ 58393 w 207"/>
              <a:gd name="T1" fmla="*/ 0 h 634"/>
              <a:gd name="T2" fmla="*/ 58393 w 207"/>
              <a:gd name="T3" fmla="*/ 0 h 634"/>
              <a:gd name="T4" fmla="*/ 15860 w 207"/>
              <a:gd name="T5" fmla="*/ 0 h 634"/>
              <a:gd name="T6" fmla="*/ 0 w 207"/>
              <a:gd name="T7" fmla="*/ 10456 h 634"/>
              <a:gd name="T8" fmla="*/ 0 w 207"/>
              <a:gd name="T9" fmla="*/ 169827 h 634"/>
              <a:gd name="T10" fmla="*/ 31720 w 207"/>
              <a:gd name="T11" fmla="*/ 217783 h 634"/>
              <a:gd name="T12" fmla="*/ 42533 w 207"/>
              <a:gd name="T13" fmla="*/ 217783 h 634"/>
              <a:gd name="T14" fmla="*/ 74253 w 207"/>
              <a:gd name="T15" fmla="*/ 169827 h 634"/>
              <a:gd name="T16" fmla="*/ 74253 w 207"/>
              <a:gd name="T17" fmla="*/ 10456 h 634"/>
              <a:gd name="T18" fmla="*/ 58393 w 207"/>
              <a:gd name="T19" fmla="*/ 0 h 634"/>
              <a:gd name="T20" fmla="*/ 37126 w 207"/>
              <a:gd name="T21" fmla="*/ 207326 h 634"/>
              <a:gd name="T22" fmla="*/ 37126 w 207"/>
              <a:gd name="T23" fmla="*/ 207326 h 634"/>
              <a:gd name="T24" fmla="*/ 15860 w 207"/>
              <a:gd name="T25" fmla="*/ 169827 h 634"/>
              <a:gd name="T26" fmla="*/ 58393 w 207"/>
              <a:gd name="T27" fmla="*/ 169827 h 634"/>
              <a:gd name="T28" fmla="*/ 37126 w 207"/>
              <a:gd name="T29" fmla="*/ 207326 h 634"/>
              <a:gd name="T30" fmla="*/ 58393 w 207"/>
              <a:gd name="T31" fmla="*/ 153962 h 634"/>
              <a:gd name="T32" fmla="*/ 58393 w 207"/>
              <a:gd name="T33" fmla="*/ 153962 h 634"/>
              <a:gd name="T34" fmla="*/ 15860 w 207"/>
              <a:gd name="T35" fmla="*/ 153962 h 634"/>
              <a:gd name="T36" fmla="*/ 15860 w 207"/>
              <a:gd name="T37" fmla="*/ 63821 h 634"/>
              <a:gd name="T38" fmla="*/ 58393 w 207"/>
              <a:gd name="T39" fmla="*/ 63821 h 634"/>
              <a:gd name="T40" fmla="*/ 58393 w 207"/>
              <a:gd name="T41" fmla="*/ 153962 h 634"/>
              <a:gd name="T42" fmla="*/ 58393 w 207"/>
              <a:gd name="T43" fmla="*/ 47956 h 634"/>
              <a:gd name="T44" fmla="*/ 58393 w 207"/>
              <a:gd name="T45" fmla="*/ 47956 h 634"/>
              <a:gd name="T46" fmla="*/ 15860 w 207"/>
              <a:gd name="T47" fmla="*/ 47956 h 634"/>
              <a:gd name="T48" fmla="*/ 15860 w 207"/>
              <a:gd name="T49" fmla="*/ 21274 h 634"/>
              <a:gd name="T50" fmla="*/ 21267 w 207"/>
              <a:gd name="T51" fmla="*/ 10456 h 634"/>
              <a:gd name="T52" fmla="*/ 52986 w 207"/>
              <a:gd name="T53" fmla="*/ 10456 h 634"/>
              <a:gd name="T54" fmla="*/ 58393 w 207"/>
              <a:gd name="T55" fmla="*/ 21274 h 634"/>
              <a:gd name="T56" fmla="*/ 58393 w 207"/>
              <a:gd name="T57" fmla="*/ 47956 h 6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07" h="634">
                <a:moveTo>
                  <a:pt x="162" y="0"/>
                </a:moveTo>
                <a:lnTo>
                  <a:pt x="162" y="0"/>
                </a:lnTo>
                <a:cubicBezTo>
                  <a:pt x="44" y="0"/>
                  <a:pt x="44" y="0"/>
                  <a:pt x="44" y="0"/>
                </a:cubicBezTo>
                <a:cubicBezTo>
                  <a:pt x="15" y="0"/>
                  <a:pt x="0" y="15"/>
                  <a:pt x="0" y="29"/>
                </a:cubicBezTo>
                <a:cubicBezTo>
                  <a:pt x="0" y="471"/>
                  <a:pt x="0" y="471"/>
                  <a:pt x="0" y="471"/>
                </a:cubicBezTo>
                <a:cubicBezTo>
                  <a:pt x="88" y="604"/>
                  <a:pt x="88" y="604"/>
                  <a:pt x="88" y="604"/>
                </a:cubicBezTo>
                <a:cubicBezTo>
                  <a:pt x="88" y="633"/>
                  <a:pt x="118" y="633"/>
                  <a:pt x="118" y="604"/>
                </a:cubicBezTo>
                <a:cubicBezTo>
                  <a:pt x="206" y="471"/>
                  <a:pt x="206" y="471"/>
                  <a:pt x="206" y="471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6" y="15"/>
                  <a:pt x="192" y="0"/>
                  <a:pt x="162" y="0"/>
                </a:cubicBezTo>
                <a:close/>
                <a:moveTo>
                  <a:pt x="103" y="575"/>
                </a:moveTo>
                <a:lnTo>
                  <a:pt x="103" y="575"/>
                </a:lnTo>
                <a:cubicBezTo>
                  <a:pt x="44" y="471"/>
                  <a:pt x="44" y="471"/>
                  <a:pt x="44" y="471"/>
                </a:cubicBezTo>
                <a:cubicBezTo>
                  <a:pt x="162" y="471"/>
                  <a:pt x="162" y="471"/>
                  <a:pt x="162" y="471"/>
                </a:cubicBezTo>
                <a:lnTo>
                  <a:pt x="103" y="575"/>
                </a:lnTo>
                <a:close/>
                <a:moveTo>
                  <a:pt x="162" y="427"/>
                </a:moveTo>
                <a:lnTo>
                  <a:pt x="162" y="427"/>
                </a:lnTo>
                <a:cubicBezTo>
                  <a:pt x="118" y="427"/>
                  <a:pt x="59" y="427"/>
                  <a:pt x="44" y="427"/>
                </a:cubicBezTo>
                <a:cubicBezTo>
                  <a:pt x="44" y="177"/>
                  <a:pt x="44" y="177"/>
                  <a:pt x="44" y="177"/>
                </a:cubicBezTo>
                <a:cubicBezTo>
                  <a:pt x="162" y="177"/>
                  <a:pt x="162" y="177"/>
                  <a:pt x="162" y="177"/>
                </a:cubicBezTo>
                <a:lnTo>
                  <a:pt x="162" y="427"/>
                </a:lnTo>
                <a:close/>
                <a:moveTo>
                  <a:pt x="162" y="133"/>
                </a:moveTo>
                <a:lnTo>
                  <a:pt x="162" y="133"/>
                </a:lnTo>
                <a:cubicBezTo>
                  <a:pt x="44" y="133"/>
                  <a:pt x="44" y="133"/>
                  <a:pt x="44" y="133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29"/>
                  <a:pt x="44" y="29"/>
                  <a:pt x="59" y="29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62" y="29"/>
                  <a:pt x="162" y="29"/>
                  <a:pt x="162" y="59"/>
                </a:cubicBezTo>
                <a:lnTo>
                  <a:pt x="162" y="133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18" name="Freeform 213">
            <a:extLst>
              <a:ext uri="{FF2B5EF4-FFF2-40B4-BE49-F238E27FC236}">
                <a16:creationId xmlns:a16="http://schemas.microsoft.com/office/drawing/2014/main" id="{8968A5C1-DBAD-F04D-AA9F-278E52FC1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39603" y="1131148"/>
            <a:ext cx="544100" cy="529006"/>
          </a:xfrm>
          <a:custGeom>
            <a:avLst/>
            <a:gdLst>
              <a:gd name="T0" fmla="*/ 212374 w 634"/>
              <a:gd name="T1" fmla="*/ 84735 h 619"/>
              <a:gd name="T2" fmla="*/ 212374 w 634"/>
              <a:gd name="T3" fmla="*/ 84735 h 619"/>
              <a:gd name="T4" fmla="*/ 212374 w 634"/>
              <a:gd name="T5" fmla="*/ 195681 h 619"/>
              <a:gd name="T6" fmla="*/ 196509 w 634"/>
              <a:gd name="T7" fmla="*/ 211479 h 619"/>
              <a:gd name="T8" fmla="*/ 32091 w 634"/>
              <a:gd name="T9" fmla="*/ 211479 h 619"/>
              <a:gd name="T10" fmla="*/ 16226 w 634"/>
              <a:gd name="T11" fmla="*/ 195681 h 619"/>
              <a:gd name="T12" fmla="*/ 16226 w 634"/>
              <a:gd name="T13" fmla="*/ 26569 h 619"/>
              <a:gd name="T14" fmla="*/ 32091 w 634"/>
              <a:gd name="T15" fmla="*/ 10412 h 619"/>
              <a:gd name="T16" fmla="*/ 143506 w 634"/>
              <a:gd name="T17" fmla="*/ 10412 h 619"/>
              <a:gd name="T18" fmla="*/ 143506 w 634"/>
              <a:gd name="T19" fmla="*/ 0 h 619"/>
              <a:gd name="T20" fmla="*/ 32091 w 634"/>
              <a:gd name="T21" fmla="*/ 0 h 619"/>
              <a:gd name="T22" fmla="*/ 0 w 634"/>
              <a:gd name="T23" fmla="*/ 26569 h 619"/>
              <a:gd name="T24" fmla="*/ 0 w 634"/>
              <a:gd name="T25" fmla="*/ 195681 h 619"/>
              <a:gd name="T26" fmla="*/ 32091 w 634"/>
              <a:gd name="T27" fmla="*/ 221891 h 619"/>
              <a:gd name="T28" fmla="*/ 196509 w 634"/>
              <a:gd name="T29" fmla="*/ 221891 h 619"/>
              <a:gd name="T30" fmla="*/ 228239 w 634"/>
              <a:gd name="T31" fmla="*/ 195681 h 619"/>
              <a:gd name="T32" fmla="*/ 228239 w 634"/>
              <a:gd name="T33" fmla="*/ 84735 h 619"/>
              <a:gd name="T34" fmla="*/ 212374 w 634"/>
              <a:gd name="T35" fmla="*/ 84735 h 619"/>
              <a:gd name="T36" fmla="*/ 58412 w 634"/>
              <a:gd name="T37" fmla="*/ 127103 h 619"/>
              <a:gd name="T38" fmla="*/ 58412 w 634"/>
              <a:gd name="T39" fmla="*/ 127103 h 619"/>
              <a:gd name="T40" fmla="*/ 26682 w 634"/>
              <a:gd name="T41" fmla="*/ 185268 h 619"/>
              <a:gd name="T42" fmla="*/ 37138 w 634"/>
              <a:gd name="T43" fmla="*/ 195681 h 619"/>
              <a:gd name="T44" fmla="*/ 100959 w 634"/>
              <a:gd name="T45" fmla="*/ 164084 h 619"/>
              <a:gd name="T46" fmla="*/ 106368 w 634"/>
              <a:gd name="T47" fmla="*/ 164084 h 619"/>
              <a:gd name="T48" fmla="*/ 217783 w 634"/>
              <a:gd name="T49" fmla="*/ 52780 h 619"/>
              <a:gd name="T50" fmla="*/ 217783 w 634"/>
              <a:gd name="T51" fmla="*/ 31596 h 619"/>
              <a:gd name="T52" fmla="*/ 191101 w 634"/>
              <a:gd name="T53" fmla="*/ 10412 h 619"/>
              <a:gd name="T54" fmla="*/ 169827 w 634"/>
              <a:gd name="T55" fmla="*/ 10412 h 619"/>
              <a:gd name="T56" fmla="*/ 63821 w 634"/>
              <a:gd name="T57" fmla="*/ 116331 h 619"/>
              <a:gd name="T58" fmla="*/ 58412 w 634"/>
              <a:gd name="T59" fmla="*/ 127103 h 619"/>
              <a:gd name="T60" fmla="*/ 175236 w 634"/>
              <a:gd name="T61" fmla="*/ 26569 h 619"/>
              <a:gd name="T62" fmla="*/ 175236 w 634"/>
              <a:gd name="T63" fmla="*/ 26569 h 619"/>
              <a:gd name="T64" fmla="*/ 186053 w 634"/>
              <a:gd name="T65" fmla="*/ 26569 h 619"/>
              <a:gd name="T66" fmla="*/ 201918 w 634"/>
              <a:gd name="T67" fmla="*/ 36982 h 619"/>
              <a:gd name="T68" fmla="*/ 201918 w 634"/>
              <a:gd name="T69" fmla="*/ 47753 h 619"/>
              <a:gd name="T70" fmla="*/ 186053 w 634"/>
              <a:gd name="T71" fmla="*/ 63551 h 619"/>
              <a:gd name="T72" fmla="*/ 164779 w 634"/>
              <a:gd name="T73" fmla="*/ 36982 h 619"/>
              <a:gd name="T74" fmla="*/ 175236 w 634"/>
              <a:gd name="T75" fmla="*/ 26569 h 619"/>
              <a:gd name="T76" fmla="*/ 154323 w 634"/>
              <a:gd name="T77" fmla="*/ 47753 h 619"/>
              <a:gd name="T78" fmla="*/ 154323 w 634"/>
              <a:gd name="T79" fmla="*/ 47753 h 619"/>
              <a:gd name="T80" fmla="*/ 175236 w 634"/>
              <a:gd name="T81" fmla="*/ 73964 h 619"/>
              <a:gd name="T82" fmla="*/ 95911 w 634"/>
              <a:gd name="T83" fmla="*/ 153313 h 619"/>
              <a:gd name="T84" fmla="*/ 74638 w 634"/>
              <a:gd name="T85" fmla="*/ 127103 h 619"/>
              <a:gd name="T86" fmla="*/ 154323 w 634"/>
              <a:gd name="T87" fmla="*/ 47753 h 619"/>
              <a:gd name="T88" fmla="*/ 85094 w 634"/>
              <a:gd name="T89" fmla="*/ 158699 h 619"/>
              <a:gd name="T90" fmla="*/ 85094 w 634"/>
              <a:gd name="T91" fmla="*/ 158699 h 619"/>
              <a:gd name="T92" fmla="*/ 47956 w 634"/>
              <a:gd name="T93" fmla="*/ 185268 h 619"/>
              <a:gd name="T94" fmla="*/ 42547 w 634"/>
              <a:gd name="T95" fmla="*/ 179882 h 619"/>
              <a:gd name="T96" fmla="*/ 63821 w 634"/>
              <a:gd name="T97" fmla="*/ 142901 h 619"/>
              <a:gd name="T98" fmla="*/ 85094 w 634"/>
              <a:gd name="T99" fmla="*/ 158699 h 61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34" h="619">
                <a:moveTo>
                  <a:pt x="589" y="236"/>
                </a:moveTo>
                <a:lnTo>
                  <a:pt x="589" y="236"/>
                </a:lnTo>
                <a:cubicBezTo>
                  <a:pt x="589" y="545"/>
                  <a:pt x="589" y="545"/>
                  <a:pt x="589" y="545"/>
                </a:cubicBezTo>
                <a:cubicBezTo>
                  <a:pt x="589" y="559"/>
                  <a:pt x="575" y="589"/>
                  <a:pt x="545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59"/>
                  <a:pt x="59" y="29"/>
                  <a:pt x="89" y="29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398" y="0"/>
                  <a:pt x="398" y="0"/>
                  <a:pt x="39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33" y="589"/>
                  <a:pt x="633" y="545"/>
                </a:cubicBezTo>
                <a:cubicBezTo>
                  <a:pt x="633" y="236"/>
                  <a:pt x="633" y="236"/>
                  <a:pt x="633" y="236"/>
                </a:cubicBezTo>
                <a:lnTo>
                  <a:pt x="589" y="236"/>
                </a:lnTo>
                <a:close/>
                <a:moveTo>
                  <a:pt x="162" y="354"/>
                </a:moveTo>
                <a:lnTo>
                  <a:pt x="162" y="354"/>
                </a:lnTo>
                <a:cubicBezTo>
                  <a:pt x="74" y="516"/>
                  <a:pt x="74" y="516"/>
                  <a:pt x="74" y="516"/>
                </a:cubicBezTo>
                <a:cubicBezTo>
                  <a:pt x="74" y="545"/>
                  <a:pt x="89" y="559"/>
                  <a:pt x="103" y="545"/>
                </a:cubicBezTo>
                <a:cubicBezTo>
                  <a:pt x="280" y="457"/>
                  <a:pt x="280" y="457"/>
                  <a:pt x="280" y="457"/>
                </a:cubicBezTo>
                <a:lnTo>
                  <a:pt x="295" y="457"/>
                </a:lnTo>
                <a:cubicBezTo>
                  <a:pt x="604" y="147"/>
                  <a:pt x="604" y="147"/>
                  <a:pt x="604" y="147"/>
                </a:cubicBezTo>
                <a:cubicBezTo>
                  <a:pt x="619" y="133"/>
                  <a:pt x="619" y="103"/>
                  <a:pt x="604" y="88"/>
                </a:cubicBezTo>
                <a:cubicBezTo>
                  <a:pt x="530" y="29"/>
                  <a:pt x="530" y="29"/>
                  <a:pt x="530" y="29"/>
                </a:cubicBezTo>
                <a:cubicBezTo>
                  <a:pt x="516" y="15"/>
                  <a:pt x="486" y="15"/>
                  <a:pt x="471" y="29"/>
                </a:cubicBezTo>
                <a:cubicBezTo>
                  <a:pt x="177" y="324"/>
                  <a:pt x="177" y="324"/>
                  <a:pt x="177" y="324"/>
                </a:cubicBezTo>
                <a:cubicBezTo>
                  <a:pt x="162" y="339"/>
                  <a:pt x="162" y="339"/>
                  <a:pt x="162" y="354"/>
                </a:cubicBezTo>
                <a:close/>
                <a:moveTo>
                  <a:pt x="486" y="74"/>
                </a:moveTo>
                <a:lnTo>
                  <a:pt x="486" y="74"/>
                </a:lnTo>
                <a:cubicBezTo>
                  <a:pt x="501" y="59"/>
                  <a:pt x="516" y="59"/>
                  <a:pt x="516" y="74"/>
                </a:cubicBezTo>
                <a:cubicBezTo>
                  <a:pt x="560" y="103"/>
                  <a:pt x="560" y="103"/>
                  <a:pt x="560" y="103"/>
                </a:cubicBezTo>
                <a:cubicBezTo>
                  <a:pt x="575" y="118"/>
                  <a:pt x="575" y="133"/>
                  <a:pt x="560" y="133"/>
                </a:cubicBezTo>
                <a:cubicBezTo>
                  <a:pt x="516" y="177"/>
                  <a:pt x="516" y="177"/>
                  <a:pt x="516" y="177"/>
                </a:cubicBezTo>
                <a:cubicBezTo>
                  <a:pt x="457" y="103"/>
                  <a:pt x="457" y="103"/>
                  <a:pt x="457" y="103"/>
                </a:cubicBezTo>
                <a:lnTo>
                  <a:pt x="486" y="74"/>
                </a:lnTo>
                <a:close/>
                <a:moveTo>
                  <a:pt x="428" y="133"/>
                </a:moveTo>
                <a:lnTo>
                  <a:pt x="428" y="133"/>
                </a:lnTo>
                <a:cubicBezTo>
                  <a:pt x="486" y="206"/>
                  <a:pt x="486" y="206"/>
                  <a:pt x="486" y="206"/>
                </a:cubicBezTo>
                <a:cubicBezTo>
                  <a:pt x="266" y="427"/>
                  <a:pt x="266" y="427"/>
                  <a:pt x="266" y="427"/>
                </a:cubicBezTo>
                <a:cubicBezTo>
                  <a:pt x="251" y="398"/>
                  <a:pt x="207" y="368"/>
                  <a:pt x="207" y="354"/>
                </a:cubicBezTo>
                <a:lnTo>
                  <a:pt x="428" y="133"/>
                </a:lnTo>
                <a:close/>
                <a:moveTo>
                  <a:pt x="236" y="442"/>
                </a:moveTo>
                <a:lnTo>
                  <a:pt x="236" y="442"/>
                </a:lnTo>
                <a:cubicBezTo>
                  <a:pt x="133" y="516"/>
                  <a:pt x="133" y="516"/>
                  <a:pt x="133" y="516"/>
                </a:cubicBezTo>
                <a:cubicBezTo>
                  <a:pt x="118" y="516"/>
                  <a:pt x="118" y="501"/>
                  <a:pt x="118" y="501"/>
                </a:cubicBezTo>
                <a:cubicBezTo>
                  <a:pt x="177" y="398"/>
                  <a:pt x="177" y="398"/>
                  <a:pt x="177" y="398"/>
                </a:cubicBezTo>
                <a:lnTo>
                  <a:pt x="236" y="442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19" name="Freeform 214">
            <a:extLst>
              <a:ext uri="{FF2B5EF4-FFF2-40B4-BE49-F238E27FC236}">
                <a16:creationId xmlns:a16="http://schemas.microsoft.com/office/drawing/2014/main" id="{29C0F24B-8D83-634E-8E3C-B42FEB1D2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0292" y="1131148"/>
            <a:ext cx="468530" cy="529006"/>
          </a:xfrm>
          <a:custGeom>
            <a:avLst/>
            <a:gdLst>
              <a:gd name="T0" fmla="*/ 148811 w 545"/>
              <a:gd name="T1" fmla="*/ 132129 h 619"/>
              <a:gd name="T2" fmla="*/ 42621 w 545"/>
              <a:gd name="T3" fmla="*/ 137515 h 619"/>
              <a:gd name="T4" fmla="*/ 148811 w 545"/>
              <a:gd name="T5" fmla="*/ 147927 h 619"/>
              <a:gd name="T6" fmla="*/ 148811 w 545"/>
              <a:gd name="T7" fmla="*/ 132129 h 619"/>
              <a:gd name="T8" fmla="*/ 148811 w 545"/>
              <a:gd name="T9" fmla="*/ 169111 h 619"/>
              <a:gd name="T10" fmla="*/ 42621 w 545"/>
              <a:gd name="T11" fmla="*/ 174497 h 619"/>
              <a:gd name="T12" fmla="*/ 148811 w 545"/>
              <a:gd name="T13" fmla="*/ 179882 h 619"/>
              <a:gd name="T14" fmla="*/ 148811 w 545"/>
              <a:gd name="T15" fmla="*/ 169111 h 619"/>
              <a:gd name="T16" fmla="*/ 170122 w 545"/>
              <a:gd name="T17" fmla="*/ 26569 h 619"/>
              <a:gd name="T18" fmla="*/ 148811 w 545"/>
              <a:gd name="T19" fmla="*/ 10412 h 619"/>
              <a:gd name="T20" fmla="*/ 95716 w 545"/>
              <a:gd name="T21" fmla="*/ 0 h 619"/>
              <a:gd name="T22" fmla="*/ 47677 w 545"/>
              <a:gd name="T23" fmla="*/ 10412 h 619"/>
              <a:gd name="T24" fmla="*/ 26367 w 545"/>
              <a:gd name="T25" fmla="*/ 26569 h 619"/>
              <a:gd name="T26" fmla="*/ 0 w 545"/>
              <a:gd name="T27" fmla="*/ 195681 h 619"/>
              <a:gd name="T28" fmla="*/ 170122 w 545"/>
              <a:gd name="T29" fmla="*/ 221891 h 619"/>
              <a:gd name="T30" fmla="*/ 196489 w 545"/>
              <a:gd name="T31" fmla="*/ 52780 h 619"/>
              <a:gd name="T32" fmla="*/ 63931 w 545"/>
              <a:gd name="T33" fmla="*/ 26569 h 619"/>
              <a:gd name="T34" fmla="*/ 79824 w 545"/>
              <a:gd name="T35" fmla="*/ 26569 h 619"/>
              <a:gd name="T36" fmla="*/ 117026 w 545"/>
              <a:gd name="T37" fmla="*/ 26569 h 619"/>
              <a:gd name="T38" fmla="*/ 132919 w 545"/>
              <a:gd name="T39" fmla="*/ 52780 h 619"/>
              <a:gd name="T40" fmla="*/ 63931 w 545"/>
              <a:gd name="T41" fmla="*/ 26569 h 619"/>
              <a:gd name="T42" fmla="*/ 180596 w 545"/>
              <a:gd name="T43" fmla="*/ 195681 h 619"/>
              <a:gd name="T44" fmla="*/ 26367 w 545"/>
              <a:gd name="T45" fmla="*/ 211479 h 619"/>
              <a:gd name="T46" fmla="*/ 10475 w 545"/>
              <a:gd name="T47" fmla="*/ 52780 h 619"/>
              <a:gd name="T48" fmla="*/ 47677 w 545"/>
              <a:gd name="T49" fmla="*/ 42368 h 619"/>
              <a:gd name="T50" fmla="*/ 148811 w 545"/>
              <a:gd name="T51" fmla="*/ 68937 h 619"/>
              <a:gd name="T52" fmla="*/ 170122 w 545"/>
              <a:gd name="T53" fmla="*/ 42368 h 619"/>
              <a:gd name="T54" fmla="*/ 180596 w 545"/>
              <a:gd name="T55" fmla="*/ 195681 h 619"/>
              <a:gd name="T56" fmla="*/ 148811 w 545"/>
              <a:gd name="T57" fmla="*/ 95147 h 619"/>
              <a:gd name="T58" fmla="*/ 42621 w 545"/>
              <a:gd name="T59" fmla="*/ 105919 h 619"/>
              <a:gd name="T60" fmla="*/ 148811 w 545"/>
              <a:gd name="T61" fmla="*/ 110945 h 619"/>
              <a:gd name="T62" fmla="*/ 148811 w 545"/>
              <a:gd name="T63" fmla="*/ 95147 h 61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20" name="Freeform 215">
            <a:extLst>
              <a:ext uri="{FF2B5EF4-FFF2-40B4-BE49-F238E27FC236}">
                <a16:creationId xmlns:a16="http://schemas.microsoft.com/office/drawing/2014/main" id="{11428352-FA2C-A347-BFE6-88FB0D113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0525" y="1131148"/>
            <a:ext cx="528986" cy="529006"/>
          </a:xfrm>
          <a:custGeom>
            <a:avLst/>
            <a:gdLst>
              <a:gd name="T0" fmla="*/ 195681 w 619"/>
              <a:gd name="T1" fmla="*/ 0 h 619"/>
              <a:gd name="T2" fmla="*/ 195681 w 619"/>
              <a:gd name="T3" fmla="*/ 0 h 619"/>
              <a:gd name="T4" fmla="*/ 116331 w 619"/>
              <a:gd name="T5" fmla="*/ 21184 h 619"/>
              <a:gd name="T6" fmla="*/ 105560 w 619"/>
              <a:gd name="T7" fmla="*/ 21184 h 619"/>
              <a:gd name="T8" fmla="*/ 26210 w 619"/>
              <a:gd name="T9" fmla="*/ 0 h 619"/>
              <a:gd name="T10" fmla="*/ 0 w 619"/>
              <a:gd name="T11" fmla="*/ 26569 h 619"/>
              <a:gd name="T12" fmla="*/ 0 w 619"/>
              <a:gd name="T13" fmla="*/ 174497 h 619"/>
              <a:gd name="T14" fmla="*/ 26210 w 619"/>
              <a:gd name="T15" fmla="*/ 200707 h 619"/>
              <a:gd name="T16" fmla="*/ 105560 w 619"/>
              <a:gd name="T17" fmla="*/ 221891 h 619"/>
              <a:gd name="T18" fmla="*/ 116331 w 619"/>
              <a:gd name="T19" fmla="*/ 221891 h 619"/>
              <a:gd name="T20" fmla="*/ 195681 w 619"/>
              <a:gd name="T21" fmla="*/ 200707 h 619"/>
              <a:gd name="T22" fmla="*/ 221891 w 619"/>
              <a:gd name="T23" fmla="*/ 174497 h 619"/>
              <a:gd name="T24" fmla="*/ 221891 w 619"/>
              <a:gd name="T25" fmla="*/ 26569 h 619"/>
              <a:gd name="T26" fmla="*/ 195681 w 619"/>
              <a:gd name="T27" fmla="*/ 0 h 619"/>
              <a:gd name="T28" fmla="*/ 105560 w 619"/>
              <a:gd name="T29" fmla="*/ 211479 h 619"/>
              <a:gd name="T30" fmla="*/ 105560 w 619"/>
              <a:gd name="T31" fmla="*/ 211479 h 619"/>
              <a:gd name="T32" fmla="*/ 26210 w 619"/>
              <a:gd name="T33" fmla="*/ 190295 h 619"/>
              <a:gd name="T34" fmla="*/ 10412 w 619"/>
              <a:gd name="T35" fmla="*/ 174497 h 619"/>
              <a:gd name="T36" fmla="*/ 10412 w 619"/>
              <a:gd name="T37" fmla="*/ 26569 h 619"/>
              <a:gd name="T38" fmla="*/ 26210 w 619"/>
              <a:gd name="T39" fmla="*/ 10412 h 619"/>
              <a:gd name="T40" fmla="*/ 105560 w 619"/>
              <a:gd name="T41" fmla="*/ 31596 h 619"/>
              <a:gd name="T42" fmla="*/ 105560 w 619"/>
              <a:gd name="T43" fmla="*/ 211479 h 619"/>
              <a:gd name="T44" fmla="*/ 211479 w 619"/>
              <a:gd name="T45" fmla="*/ 174497 h 619"/>
              <a:gd name="T46" fmla="*/ 211479 w 619"/>
              <a:gd name="T47" fmla="*/ 174497 h 619"/>
              <a:gd name="T48" fmla="*/ 195681 w 619"/>
              <a:gd name="T49" fmla="*/ 190295 h 619"/>
              <a:gd name="T50" fmla="*/ 116331 w 619"/>
              <a:gd name="T51" fmla="*/ 211479 h 619"/>
              <a:gd name="T52" fmla="*/ 116331 w 619"/>
              <a:gd name="T53" fmla="*/ 31596 h 619"/>
              <a:gd name="T54" fmla="*/ 195681 w 619"/>
              <a:gd name="T55" fmla="*/ 10412 h 619"/>
              <a:gd name="T56" fmla="*/ 211479 w 619"/>
              <a:gd name="T57" fmla="*/ 26569 h 619"/>
              <a:gd name="T58" fmla="*/ 211479 w 619"/>
              <a:gd name="T59" fmla="*/ 174497 h 61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19" h="619">
                <a:moveTo>
                  <a:pt x="545" y="0"/>
                </a:moveTo>
                <a:lnTo>
                  <a:pt x="545" y="0"/>
                </a:lnTo>
                <a:cubicBezTo>
                  <a:pt x="545" y="0"/>
                  <a:pt x="427" y="29"/>
                  <a:pt x="324" y="59"/>
                </a:cubicBezTo>
                <a:cubicBezTo>
                  <a:pt x="309" y="59"/>
                  <a:pt x="309" y="59"/>
                  <a:pt x="294" y="59"/>
                </a:cubicBezTo>
                <a:cubicBezTo>
                  <a:pt x="191" y="29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530"/>
                  <a:pt x="29" y="545"/>
                  <a:pt x="73" y="559"/>
                </a:cubicBezTo>
                <a:cubicBezTo>
                  <a:pt x="73" y="559"/>
                  <a:pt x="177" y="589"/>
                  <a:pt x="294" y="618"/>
                </a:cubicBezTo>
                <a:cubicBezTo>
                  <a:pt x="309" y="618"/>
                  <a:pt x="309" y="618"/>
                  <a:pt x="324" y="618"/>
                </a:cubicBezTo>
                <a:cubicBezTo>
                  <a:pt x="441" y="589"/>
                  <a:pt x="545" y="559"/>
                  <a:pt x="545" y="559"/>
                </a:cubicBezTo>
                <a:cubicBezTo>
                  <a:pt x="589" y="559"/>
                  <a:pt x="618" y="530"/>
                  <a:pt x="618" y="486"/>
                </a:cubicBezTo>
                <a:cubicBezTo>
                  <a:pt x="618" y="74"/>
                  <a:pt x="618" y="74"/>
                  <a:pt x="618" y="74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294" y="589"/>
                </a:moveTo>
                <a:lnTo>
                  <a:pt x="294" y="589"/>
                </a:lnTo>
                <a:cubicBezTo>
                  <a:pt x="177" y="559"/>
                  <a:pt x="73" y="530"/>
                  <a:pt x="73" y="530"/>
                </a:cubicBezTo>
                <a:cubicBezTo>
                  <a:pt x="44" y="516"/>
                  <a:pt x="29" y="501"/>
                  <a:pt x="29" y="486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294" y="88"/>
                  <a:pt x="294" y="88"/>
                  <a:pt x="294" y="88"/>
                </a:cubicBezTo>
                <a:lnTo>
                  <a:pt x="294" y="589"/>
                </a:lnTo>
                <a:close/>
                <a:moveTo>
                  <a:pt x="589" y="486"/>
                </a:moveTo>
                <a:lnTo>
                  <a:pt x="589" y="486"/>
                </a:lnTo>
                <a:cubicBezTo>
                  <a:pt x="589" y="501"/>
                  <a:pt x="559" y="516"/>
                  <a:pt x="545" y="530"/>
                </a:cubicBezTo>
                <a:cubicBezTo>
                  <a:pt x="545" y="530"/>
                  <a:pt x="441" y="559"/>
                  <a:pt x="324" y="589"/>
                </a:cubicBezTo>
                <a:cubicBezTo>
                  <a:pt x="324" y="88"/>
                  <a:pt x="324" y="88"/>
                  <a:pt x="324" y="88"/>
                </a:cubicBezTo>
                <a:cubicBezTo>
                  <a:pt x="545" y="29"/>
                  <a:pt x="545" y="29"/>
                  <a:pt x="545" y="29"/>
                </a:cubicBezTo>
                <a:cubicBezTo>
                  <a:pt x="559" y="29"/>
                  <a:pt x="589" y="59"/>
                  <a:pt x="589" y="74"/>
                </a:cubicBezTo>
                <a:lnTo>
                  <a:pt x="589" y="486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21" name="Freeform 216">
            <a:extLst>
              <a:ext uri="{FF2B5EF4-FFF2-40B4-BE49-F238E27FC236}">
                <a16:creationId xmlns:a16="http://schemas.microsoft.com/office/drawing/2014/main" id="{02D8328C-C439-0A42-98F3-1AD960539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5644" y="1131148"/>
            <a:ext cx="544100" cy="529006"/>
          </a:xfrm>
          <a:custGeom>
            <a:avLst/>
            <a:gdLst>
              <a:gd name="T0" fmla="*/ 201918 w 634"/>
              <a:gd name="T1" fmla="*/ 0 h 619"/>
              <a:gd name="T2" fmla="*/ 201918 w 634"/>
              <a:gd name="T3" fmla="*/ 0 h 619"/>
              <a:gd name="T4" fmla="*/ 32091 w 634"/>
              <a:gd name="T5" fmla="*/ 0 h 619"/>
              <a:gd name="T6" fmla="*/ 0 w 634"/>
              <a:gd name="T7" fmla="*/ 26569 h 619"/>
              <a:gd name="T8" fmla="*/ 0 w 634"/>
              <a:gd name="T9" fmla="*/ 195681 h 619"/>
              <a:gd name="T10" fmla="*/ 32091 w 634"/>
              <a:gd name="T11" fmla="*/ 221891 h 619"/>
              <a:gd name="T12" fmla="*/ 201918 w 634"/>
              <a:gd name="T13" fmla="*/ 221891 h 619"/>
              <a:gd name="T14" fmla="*/ 228239 w 634"/>
              <a:gd name="T15" fmla="*/ 195681 h 619"/>
              <a:gd name="T16" fmla="*/ 228239 w 634"/>
              <a:gd name="T17" fmla="*/ 26569 h 619"/>
              <a:gd name="T18" fmla="*/ 201918 w 634"/>
              <a:gd name="T19" fmla="*/ 0 h 619"/>
              <a:gd name="T20" fmla="*/ 32091 w 634"/>
              <a:gd name="T21" fmla="*/ 211479 h 619"/>
              <a:gd name="T22" fmla="*/ 32091 w 634"/>
              <a:gd name="T23" fmla="*/ 211479 h 619"/>
              <a:gd name="T24" fmla="*/ 16226 w 634"/>
              <a:gd name="T25" fmla="*/ 195681 h 619"/>
              <a:gd name="T26" fmla="*/ 16226 w 634"/>
              <a:gd name="T27" fmla="*/ 190295 h 619"/>
              <a:gd name="T28" fmla="*/ 74638 w 634"/>
              <a:gd name="T29" fmla="*/ 137515 h 619"/>
              <a:gd name="T30" fmla="*/ 143506 w 634"/>
              <a:gd name="T31" fmla="*/ 211479 h 619"/>
              <a:gd name="T32" fmla="*/ 32091 w 634"/>
              <a:gd name="T33" fmla="*/ 211479 h 619"/>
              <a:gd name="T34" fmla="*/ 212374 w 634"/>
              <a:gd name="T35" fmla="*/ 195681 h 619"/>
              <a:gd name="T36" fmla="*/ 212374 w 634"/>
              <a:gd name="T37" fmla="*/ 195681 h 619"/>
              <a:gd name="T38" fmla="*/ 201918 w 634"/>
              <a:gd name="T39" fmla="*/ 211479 h 619"/>
              <a:gd name="T40" fmla="*/ 164779 w 634"/>
              <a:gd name="T41" fmla="*/ 211479 h 619"/>
              <a:gd name="T42" fmla="*/ 111776 w 634"/>
              <a:gd name="T43" fmla="*/ 158699 h 619"/>
              <a:gd name="T44" fmla="*/ 169827 w 634"/>
              <a:gd name="T45" fmla="*/ 95147 h 619"/>
              <a:gd name="T46" fmla="*/ 212374 w 634"/>
              <a:gd name="T47" fmla="*/ 137515 h 619"/>
              <a:gd name="T48" fmla="*/ 212374 w 634"/>
              <a:gd name="T49" fmla="*/ 195681 h 619"/>
              <a:gd name="T50" fmla="*/ 212374 w 634"/>
              <a:gd name="T51" fmla="*/ 121717 h 619"/>
              <a:gd name="T52" fmla="*/ 212374 w 634"/>
              <a:gd name="T53" fmla="*/ 121717 h 619"/>
              <a:gd name="T54" fmla="*/ 169827 w 634"/>
              <a:gd name="T55" fmla="*/ 73964 h 619"/>
              <a:gd name="T56" fmla="*/ 100959 w 634"/>
              <a:gd name="T57" fmla="*/ 147927 h 619"/>
              <a:gd name="T58" fmla="*/ 74638 w 634"/>
              <a:gd name="T59" fmla="*/ 116331 h 619"/>
              <a:gd name="T60" fmla="*/ 16226 w 634"/>
              <a:gd name="T61" fmla="*/ 169111 h 619"/>
              <a:gd name="T62" fmla="*/ 16226 w 634"/>
              <a:gd name="T63" fmla="*/ 26569 h 619"/>
              <a:gd name="T64" fmla="*/ 32091 w 634"/>
              <a:gd name="T65" fmla="*/ 10412 h 619"/>
              <a:gd name="T66" fmla="*/ 201918 w 634"/>
              <a:gd name="T67" fmla="*/ 10412 h 619"/>
              <a:gd name="T68" fmla="*/ 212374 w 634"/>
              <a:gd name="T69" fmla="*/ 26569 h 619"/>
              <a:gd name="T70" fmla="*/ 212374 w 634"/>
              <a:gd name="T71" fmla="*/ 121717 h 619"/>
              <a:gd name="T72" fmla="*/ 58412 w 634"/>
              <a:gd name="T73" fmla="*/ 26569 h 619"/>
              <a:gd name="T74" fmla="*/ 58412 w 634"/>
              <a:gd name="T75" fmla="*/ 26569 h 619"/>
              <a:gd name="T76" fmla="*/ 32091 w 634"/>
              <a:gd name="T77" fmla="*/ 52780 h 619"/>
              <a:gd name="T78" fmla="*/ 58412 w 634"/>
              <a:gd name="T79" fmla="*/ 84735 h 619"/>
              <a:gd name="T80" fmla="*/ 85094 w 634"/>
              <a:gd name="T81" fmla="*/ 52780 h 619"/>
              <a:gd name="T82" fmla="*/ 58412 w 634"/>
              <a:gd name="T83" fmla="*/ 26569 h 619"/>
              <a:gd name="T84" fmla="*/ 58412 w 634"/>
              <a:gd name="T85" fmla="*/ 68937 h 619"/>
              <a:gd name="T86" fmla="*/ 58412 w 634"/>
              <a:gd name="T87" fmla="*/ 68937 h 619"/>
              <a:gd name="T88" fmla="*/ 42547 w 634"/>
              <a:gd name="T89" fmla="*/ 52780 h 619"/>
              <a:gd name="T90" fmla="*/ 58412 w 634"/>
              <a:gd name="T91" fmla="*/ 42368 h 619"/>
              <a:gd name="T92" fmla="*/ 74638 w 634"/>
              <a:gd name="T93" fmla="*/ 52780 h 619"/>
              <a:gd name="T94" fmla="*/ 58412 w 634"/>
              <a:gd name="T95" fmla="*/ 68937 h 6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34" h="619"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60" y="618"/>
                  <a:pt x="560" y="618"/>
                  <a:pt x="560" y="618"/>
                </a:cubicBezTo>
                <a:cubicBezTo>
                  <a:pt x="604" y="618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29"/>
                  <a:pt x="604" y="0"/>
                  <a:pt x="560" y="0"/>
                </a:cubicBezTo>
                <a:close/>
                <a:moveTo>
                  <a:pt x="89" y="589"/>
                </a:moveTo>
                <a:lnTo>
                  <a:pt x="89" y="589"/>
                </a:lnTo>
                <a:cubicBezTo>
                  <a:pt x="59" y="589"/>
                  <a:pt x="45" y="559"/>
                  <a:pt x="45" y="545"/>
                </a:cubicBezTo>
                <a:cubicBezTo>
                  <a:pt x="45" y="530"/>
                  <a:pt x="45" y="530"/>
                  <a:pt x="45" y="530"/>
                </a:cubicBezTo>
                <a:cubicBezTo>
                  <a:pt x="207" y="383"/>
                  <a:pt x="207" y="383"/>
                  <a:pt x="207" y="383"/>
                </a:cubicBezTo>
                <a:cubicBezTo>
                  <a:pt x="398" y="589"/>
                  <a:pt x="398" y="589"/>
                  <a:pt x="398" y="589"/>
                </a:cubicBezTo>
                <a:lnTo>
                  <a:pt x="89" y="589"/>
                </a:ln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75" y="589"/>
                  <a:pt x="560" y="589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310" y="442"/>
                  <a:pt x="310" y="442"/>
                  <a:pt x="310" y="442"/>
                </a:cubicBezTo>
                <a:cubicBezTo>
                  <a:pt x="471" y="265"/>
                  <a:pt x="471" y="265"/>
                  <a:pt x="471" y="265"/>
                </a:cubicBezTo>
                <a:cubicBezTo>
                  <a:pt x="589" y="383"/>
                  <a:pt x="589" y="383"/>
                  <a:pt x="589" y="383"/>
                </a:cubicBezTo>
                <a:lnTo>
                  <a:pt x="589" y="545"/>
                </a:lnTo>
                <a:close/>
                <a:moveTo>
                  <a:pt x="589" y="339"/>
                </a:moveTo>
                <a:lnTo>
                  <a:pt x="589" y="339"/>
                </a:lnTo>
                <a:cubicBezTo>
                  <a:pt x="471" y="206"/>
                  <a:pt x="471" y="206"/>
                  <a:pt x="471" y="206"/>
                </a:cubicBezTo>
                <a:cubicBezTo>
                  <a:pt x="280" y="412"/>
                  <a:pt x="280" y="412"/>
                  <a:pt x="280" y="412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45" y="471"/>
                  <a:pt x="45" y="471"/>
                  <a:pt x="45" y="471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59"/>
                  <a:pt x="59" y="29"/>
                  <a:pt x="89" y="29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75" y="29"/>
                  <a:pt x="589" y="59"/>
                  <a:pt x="589" y="74"/>
                </a:cubicBezTo>
                <a:lnTo>
                  <a:pt x="589" y="339"/>
                </a:lnTo>
                <a:close/>
                <a:moveTo>
                  <a:pt x="162" y="74"/>
                </a:moveTo>
                <a:lnTo>
                  <a:pt x="162" y="74"/>
                </a:lnTo>
                <a:cubicBezTo>
                  <a:pt x="118" y="74"/>
                  <a:pt x="89" y="103"/>
                  <a:pt x="89" y="147"/>
                </a:cubicBezTo>
                <a:cubicBezTo>
                  <a:pt x="89" y="192"/>
                  <a:pt x="118" y="236"/>
                  <a:pt x="162" y="236"/>
                </a:cubicBezTo>
                <a:cubicBezTo>
                  <a:pt x="207" y="236"/>
                  <a:pt x="236" y="192"/>
                  <a:pt x="236" y="147"/>
                </a:cubicBezTo>
                <a:cubicBezTo>
                  <a:pt x="236" y="103"/>
                  <a:pt x="207" y="74"/>
                  <a:pt x="162" y="74"/>
                </a:cubicBezTo>
                <a:close/>
                <a:moveTo>
                  <a:pt x="162" y="192"/>
                </a:moveTo>
                <a:lnTo>
                  <a:pt x="162" y="192"/>
                </a:lnTo>
                <a:cubicBezTo>
                  <a:pt x="148" y="192"/>
                  <a:pt x="118" y="177"/>
                  <a:pt x="118" y="147"/>
                </a:cubicBezTo>
                <a:cubicBezTo>
                  <a:pt x="118" y="133"/>
                  <a:pt x="148" y="118"/>
                  <a:pt x="162" y="118"/>
                </a:cubicBezTo>
                <a:cubicBezTo>
                  <a:pt x="177" y="118"/>
                  <a:pt x="207" y="133"/>
                  <a:pt x="207" y="147"/>
                </a:cubicBezTo>
                <a:cubicBezTo>
                  <a:pt x="207" y="177"/>
                  <a:pt x="177" y="192"/>
                  <a:pt x="162" y="192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22" name="Freeform 217">
            <a:extLst>
              <a:ext uri="{FF2B5EF4-FFF2-40B4-BE49-F238E27FC236}">
                <a16:creationId xmlns:a16="http://schemas.microsoft.com/office/drawing/2014/main" id="{9CDB9526-B5CE-C446-B37F-CD8E2BD41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0763" y="1131148"/>
            <a:ext cx="544100" cy="529006"/>
          </a:xfrm>
          <a:custGeom>
            <a:avLst/>
            <a:gdLst>
              <a:gd name="T0" fmla="*/ 169827 w 634"/>
              <a:gd name="T1" fmla="*/ 95147 h 619"/>
              <a:gd name="T2" fmla="*/ 169827 w 634"/>
              <a:gd name="T3" fmla="*/ 95147 h 619"/>
              <a:gd name="T4" fmla="*/ 58412 w 634"/>
              <a:gd name="T5" fmla="*/ 95147 h 619"/>
              <a:gd name="T6" fmla="*/ 47595 w 634"/>
              <a:gd name="T7" fmla="*/ 105919 h 619"/>
              <a:gd name="T8" fmla="*/ 58412 w 634"/>
              <a:gd name="T9" fmla="*/ 110945 h 619"/>
              <a:gd name="T10" fmla="*/ 169827 w 634"/>
              <a:gd name="T11" fmla="*/ 110945 h 619"/>
              <a:gd name="T12" fmla="*/ 174875 w 634"/>
              <a:gd name="T13" fmla="*/ 105919 h 619"/>
              <a:gd name="T14" fmla="*/ 169827 w 634"/>
              <a:gd name="T15" fmla="*/ 95147 h 619"/>
              <a:gd name="T16" fmla="*/ 169827 w 634"/>
              <a:gd name="T17" fmla="*/ 137515 h 619"/>
              <a:gd name="T18" fmla="*/ 169827 w 634"/>
              <a:gd name="T19" fmla="*/ 137515 h 619"/>
              <a:gd name="T20" fmla="*/ 58412 w 634"/>
              <a:gd name="T21" fmla="*/ 137515 h 619"/>
              <a:gd name="T22" fmla="*/ 47595 w 634"/>
              <a:gd name="T23" fmla="*/ 147927 h 619"/>
              <a:gd name="T24" fmla="*/ 58412 w 634"/>
              <a:gd name="T25" fmla="*/ 153313 h 619"/>
              <a:gd name="T26" fmla="*/ 169827 w 634"/>
              <a:gd name="T27" fmla="*/ 153313 h 619"/>
              <a:gd name="T28" fmla="*/ 174875 w 634"/>
              <a:gd name="T29" fmla="*/ 147927 h 619"/>
              <a:gd name="T30" fmla="*/ 169827 w 634"/>
              <a:gd name="T31" fmla="*/ 137515 h 619"/>
              <a:gd name="T32" fmla="*/ 196149 w 634"/>
              <a:gd name="T33" fmla="*/ 0 h 619"/>
              <a:gd name="T34" fmla="*/ 196149 w 634"/>
              <a:gd name="T35" fmla="*/ 0 h 619"/>
              <a:gd name="T36" fmla="*/ 26321 w 634"/>
              <a:gd name="T37" fmla="*/ 0 h 619"/>
              <a:gd name="T38" fmla="*/ 0 w 634"/>
              <a:gd name="T39" fmla="*/ 26569 h 619"/>
              <a:gd name="T40" fmla="*/ 0 w 634"/>
              <a:gd name="T41" fmla="*/ 195681 h 619"/>
              <a:gd name="T42" fmla="*/ 26321 w 634"/>
              <a:gd name="T43" fmla="*/ 221891 h 619"/>
              <a:gd name="T44" fmla="*/ 196149 w 634"/>
              <a:gd name="T45" fmla="*/ 221891 h 619"/>
              <a:gd name="T46" fmla="*/ 228239 w 634"/>
              <a:gd name="T47" fmla="*/ 195681 h 619"/>
              <a:gd name="T48" fmla="*/ 228239 w 634"/>
              <a:gd name="T49" fmla="*/ 26569 h 619"/>
              <a:gd name="T50" fmla="*/ 196149 w 634"/>
              <a:gd name="T51" fmla="*/ 0 h 619"/>
              <a:gd name="T52" fmla="*/ 212014 w 634"/>
              <a:gd name="T53" fmla="*/ 195681 h 619"/>
              <a:gd name="T54" fmla="*/ 212014 w 634"/>
              <a:gd name="T55" fmla="*/ 195681 h 619"/>
              <a:gd name="T56" fmla="*/ 196149 w 634"/>
              <a:gd name="T57" fmla="*/ 211479 h 619"/>
              <a:gd name="T58" fmla="*/ 26321 w 634"/>
              <a:gd name="T59" fmla="*/ 211479 h 619"/>
              <a:gd name="T60" fmla="*/ 15865 w 634"/>
              <a:gd name="T61" fmla="*/ 195681 h 619"/>
              <a:gd name="T62" fmla="*/ 15865 w 634"/>
              <a:gd name="T63" fmla="*/ 26569 h 619"/>
              <a:gd name="T64" fmla="*/ 26321 w 634"/>
              <a:gd name="T65" fmla="*/ 10412 h 619"/>
              <a:gd name="T66" fmla="*/ 196149 w 634"/>
              <a:gd name="T67" fmla="*/ 10412 h 619"/>
              <a:gd name="T68" fmla="*/ 212014 w 634"/>
              <a:gd name="T69" fmla="*/ 26569 h 619"/>
              <a:gd name="T70" fmla="*/ 212014 w 634"/>
              <a:gd name="T71" fmla="*/ 195681 h 619"/>
              <a:gd name="T72" fmla="*/ 169827 w 634"/>
              <a:gd name="T73" fmla="*/ 52780 h 619"/>
              <a:gd name="T74" fmla="*/ 169827 w 634"/>
              <a:gd name="T75" fmla="*/ 52780 h 619"/>
              <a:gd name="T76" fmla="*/ 58412 w 634"/>
              <a:gd name="T77" fmla="*/ 52780 h 619"/>
              <a:gd name="T78" fmla="*/ 47595 w 634"/>
              <a:gd name="T79" fmla="*/ 63551 h 619"/>
              <a:gd name="T80" fmla="*/ 58412 w 634"/>
              <a:gd name="T81" fmla="*/ 68937 h 619"/>
              <a:gd name="T82" fmla="*/ 169827 w 634"/>
              <a:gd name="T83" fmla="*/ 68937 h 619"/>
              <a:gd name="T84" fmla="*/ 174875 w 634"/>
              <a:gd name="T85" fmla="*/ 63551 h 619"/>
              <a:gd name="T86" fmla="*/ 169827 w 634"/>
              <a:gd name="T87" fmla="*/ 52780 h 61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34" h="619">
                <a:moveTo>
                  <a:pt x="471" y="265"/>
                </a:moveTo>
                <a:lnTo>
                  <a:pt x="471" y="265"/>
                </a:lnTo>
                <a:cubicBezTo>
                  <a:pt x="162" y="265"/>
                  <a:pt x="162" y="265"/>
                  <a:pt x="162" y="265"/>
                </a:cubicBezTo>
                <a:cubicBezTo>
                  <a:pt x="147" y="265"/>
                  <a:pt x="132" y="280"/>
                  <a:pt x="132" y="295"/>
                </a:cubicBezTo>
                <a:cubicBezTo>
                  <a:pt x="132" y="295"/>
                  <a:pt x="147" y="309"/>
                  <a:pt x="162" y="309"/>
                </a:cubicBezTo>
                <a:cubicBezTo>
                  <a:pt x="471" y="309"/>
                  <a:pt x="471" y="309"/>
                  <a:pt x="471" y="309"/>
                </a:cubicBezTo>
                <a:cubicBezTo>
                  <a:pt x="485" y="309"/>
                  <a:pt x="485" y="295"/>
                  <a:pt x="485" y="295"/>
                </a:cubicBezTo>
                <a:cubicBezTo>
                  <a:pt x="485" y="280"/>
                  <a:pt x="485" y="265"/>
                  <a:pt x="471" y="265"/>
                </a:cubicBezTo>
                <a:close/>
                <a:moveTo>
                  <a:pt x="471" y="383"/>
                </a:moveTo>
                <a:lnTo>
                  <a:pt x="471" y="383"/>
                </a:lnTo>
                <a:cubicBezTo>
                  <a:pt x="162" y="383"/>
                  <a:pt x="162" y="383"/>
                  <a:pt x="162" y="383"/>
                </a:cubicBezTo>
                <a:cubicBezTo>
                  <a:pt x="147" y="383"/>
                  <a:pt x="132" y="398"/>
                  <a:pt x="132" y="412"/>
                </a:cubicBezTo>
                <a:cubicBezTo>
                  <a:pt x="132" y="412"/>
                  <a:pt x="147" y="427"/>
                  <a:pt x="162" y="427"/>
                </a:cubicBezTo>
                <a:cubicBezTo>
                  <a:pt x="471" y="427"/>
                  <a:pt x="471" y="427"/>
                  <a:pt x="471" y="427"/>
                </a:cubicBezTo>
                <a:cubicBezTo>
                  <a:pt x="485" y="427"/>
                  <a:pt x="485" y="412"/>
                  <a:pt x="485" y="412"/>
                </a:cubicBezTo>
                <a:cubicBezTo>
                  <a:pt x="485" y="398"/>
                  <a:pt x="485" y="383"/>
                  <a:pt x="471" y="383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4" y="618"/>
                  <a:pt x="544" y="618"/>
                  <a:pt x="544" y="618"/>
                </a:cubicBezTo>
                <a:cubicBezTo>
                  <a:pt x="588" y="618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29"/>
                  <a:pt x="588" y="0"/>
                  <a:pt x="544" y="0"/>
                </a:cubicBezTo>
                <a:close/>
                <a:moveTo>
                  <a:pt x="588" y="545"/>
                </a:moveTo>
                <a:lnTo>
                  <a:pt x="588" y="545"/>
                </a:lnTo>
                <a:cubicBezTo>
                  <a:pt x="588" y="559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59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8" y="29"/>
                  <a:pt x="73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74" y="29"/>
                  <a:pt x="588" y="59"/>
                  <a:pt x="588" y="74"/>
                </a:cubicBezTo>
                <a:lnTo>
                  <a:pt x="588" y="545"/>
                </a:lnTo>
                <a:close/>
                <a:moveTo>
                  <a:pt x="471" y="147"/>
                </a:moveTo>
                <a:lnTo>
                  <a:pt x="471" y="147"/>
                </a:lnTo>
                <a:cubicBezTo>
                  <a:pt x="162" y="147"/>
                  <a:pt x="162" y="147"/>
                  <a:pt x="162" y="147"/>
                </a:cubicBezTo>
                <a:cubicBezTo>
                  <a:pt x="147" y="147"/>
                  <a:pt x="132" y="162"/>
                  <a:pt x="132" y="177"/>
                </a:cubicBezTo>
                <a:cubicBezTo>
                  <a:pt x="132" y="177"/>
                  <a:pt x="147" y="192"/>
                  <a:pt x="162" y="192"/>
                </a:cubicBezTo>
                <a:cubicBezTo>
                  <a:pt x="471" y="192"/>
                  <a:pt x="471" y="192"/>
                  <a:pt x="471" y="192"/>
                </a:cubicBezTo>
                <a:cubicBezTo>
                  <a:pt x="485" y="192"/>
                  <a:pt x="485" y="177"/>
                  <a:pt x="485" y="177"/>
                </a:cubicBezTo>
                <a:cubicBezTo>
                  <a:pt x="485" y="162"/>
                  <a:pt x="485" y="147"/>
                  <a:pt x="471" y="147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23" name="Freeform 218">
            <a:extLst>
              <a:ext uri="{FF2B5EF4-FFF2-40B4-BE49-F238E27FC236}">
                <a16:creationId xmlns:a16="http://schemas.microsoft.com/office/drawing/2014/main" id="{603B8923-9A75-2945-B546-D862B378F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2136" y="1131148"/>
            <a:ext cx="377846" cy="529006"/>
          </a:xfrm>
          <a:custGeom>
            <a:avLst/>
            <a:gdLst>
              <a:gd name="T0" fmla="*/ 121481 w 443"/>
              <a:gd name="T1" fmla="*/ 110945 h 619"/>
              <a:gd name="T2" fmla="*/ 121481 w 443"/>
              <a:gd name="T3" fmla="*/ 110945 h 619"/>
              <a:gd name="T4" fmla="*/ 36910 w 443"/>
              <a:gd name="T5" fmla="*/ 110945 h 619"/>
              <a:gd name="T6" fmla="*/ 31893 w 443"/>
              <a:gd name="T7" fmla="*/ 116331 h 619"/>
              <a:gd name="T8" fmla="*/ 36910 w 443"/>
              <a:gd name="T9" fmla="*/ 127103 h 619"/>
              <a:gd name="T10" fmla="*/ 121481 w 443"/>
              <a:gd name="T11" fmla="*/ 127103 h 619"/>
              <a:gd name="T12" fmla="*/ 126498 w 443"/>
              <a:gd name="T13" fmla="*/ 116331 h 619"/>
              <a:gd name="T14" fmla="*/ 121481 w 443"/>
              <a:gd name="T15" fmla="*/ 110945 h 619"/>
              <a:gd name="T16" fmla="*/ 121481 w 443"/>
              <a:gd name="T17" fmla="*/ 153313 h 619"/>
              <a:gd name="T18" fmla="*/ 121481 w 443"/>
              <a:gd name="T19" fmla="*/ 153313 h 619"/>
              <a:gd name="T20" fmla="*/ 36910 w 443"/>
              <a:gd name="T21" fmla="*/ 153313 h 619"/>
              <a:gd name="T22" fmla="*/ 31893 w 443"/>
              <a:gd name="T23" fmla="*/ 158699 h 619"/>
              <a:gd name="T24" fmla="*/ 36910 w 443"/>
              <a:gd name="T25" fmla="*/ 169111 h 619"/>
              <a:gd name="T26" fmla="*/ 121481 w 443"/>
              <a:gd name="T27" fmla="*/ 169111 h 619"/>
              <a:gd name="T28" fmla="*/ 126498 w 443"/>
              <a:gd name="T29" fmla="*/ 158699 h 619"/>
              <a:gd name="T30" fmla="*/ 121481 w 443"/>
              <a:gd name="T31" fmla="*/ 153313 h 619"/>
              <a:gd name="T32" fmla="*/ 121481 w 443"/>
              <a:gd name="T33" fmla="*/ 68937 h 619"/>
              <a:gd name="T34" fmla="*/ 121481 w 443"/>
              <a:gd name="T35" fmla="*/ 68937 h 619"/>
              <a:gd name="T36" fmla="*/ 36910 w 443"/>
              <a:gd name="T37" fmla="*/ 68937 h 619"/>
              <a:gd name="T38" fmla="*/ 31893 w 443"/>
              <a:gd name="T39" fmla="*/ 73964 h 619"/>
              <a:gd name="T40" fmla="*/ 36910 w 443"/>
              <a:gd name="T41" fmla="*/ 84735 h 619"/>
              <a:gd name="T42" fmla="*/ 121481 w 443"/>
              <a:gd name="T43" fmla="*/ 84735 h 619"/>
              <a:gd name="T44" fmla="*/ 126498 w 443"/>
              <a:gd name="T45" fmla="*/ 73964 h 619"/>
              <a:gd name="T46" fmla="*/ 121481 w 443"/>
              <a:gd name="T47" fmla="*/ 68937 h 619"/>
              <a:gd name="T48" fmla="*/ 126498 w 443"/>
              <a:gd name="T49" fmla="*/ 10412 h 619"/>
              <a:gd name="T50" fmla="*/ 126498 w 443"/>
              <a:gd name="T51" fmla="*/ 10412 h 619"/>
              <a:gd name="T52" fmla="*/ 126498 w 443"/>
              <a:gd name="T53" fmla="*/ 0 h 619"/>
              <a:gd name="T54" fmla="*/ 116106 w 443"/>
              <a:gd name="T55" fmla="*/ 0 h 619"/>
              <a:gd name="T56" fmla="*/ 116106 w 443"/>
              <a:gd name="T57" fmla="*/ 10412 h 619"/>
              <a:gd name="T58" fmla="*/ 84571 w 443"/>
              <a:gd name="T59" fmla="*/ 10412 h 619"/>
              <a:gd name="T60" fmla="*/ 84571 w 443"/>
              <a:gd name="T61" fmla="*/ 0 h 619"/>
              <a:gd name="T62" fmla="*/ 73821 w 443"/>
              <a:gd name="T63" fmla="*/ 0 h 619"/>
              <a:gd name="T64" fmla="*/ 73821 w 443"/>
              <a:gd name="T65" fmla="*/ 10412 h 619"/>
              <a:gd name="T66" fmla="*/ 42286 w 443"/>
              <a:gd name="T67" fmla="*/ 10412 h 619"/>
              <a:gd name="T68" fmla="*/ 42286 w 443"/>
              <a:gd name="T69" fmla="*/ 0 h 619"/>
              <a:gd name="T70" fmla="*/ 31893 w 443"/>
              <a:gd name="T71" fmla="*/ 0 h 619"/>
              <a:gd name="T72" fmla="*/ 31893 w 443"/>
              <a:gd name="T73" fmla="*/ 10412 h 619"/>
              <a:gd name="T74" fmla="*/ 0 w 443"/>
              <a:gd name="T75" fmla="*/ 42368 h 619"/>
              <a:gd name="T76" fmla="*/ 0 w 443"/>
              <a:gd name="T77" fmla="*/ 195681 h 619"/>
              <a:gd name="T78" fmla="*/ 31893 w 443"/>
              <a:gd name="T79" fmla="*/ 221891 h 619"/>
              <a:gd name="T80" fmla="*/ 126498 w 443"/>
              <a:gd name="T81" fmla="*/ 221891 h 619"/>
              <a:gd name="T82" fmla="*/ 158392 w 443"/>
              <a:gd name="T83" fmla="*/ 195681 h 619"/>
              <a:gd name="T84" fmla="*/ 158392 w 443"/>
              <a:gd name="T85" fmla="*/ 42368 h 619"/>
              <a:gd name="T86" fmla="*/ 126498 w 443"/>
              <a:gd name="T87" fmla="*/ 10412 h 619"/>
              <a:gd name="T88" fmla="*/ 142624 w 443"/>
              <a:gd name="T89" fmla="*/ 195681 h 619"/>
              <a:gd name="T90" fmla="*/ 142624 w 443"/>
              <a:gd name="T91" fmla="*/ 195681 h 619"/>
              <a:gd name="T92" fmla="*/ 126498 w 443"/>
              <a:gd name="T93" fmla="*/ 211479 h 619"/>
              <a:gd name="T94" fmla="*/ 31893 w 443"/>
              <a:gd name="T95" fmla="*/ 211479 h 619"/>
              <a:gd name="T96" fmla="*/ 15767 w 443"/>
              <a:gd name="T97" fmla="*/ 195681 h 619"/>
              <a:gd name="T98" fmla="*/ 15767 w 443"/>
              <a:gd name="T99" fmla="*/ 42368 h 619"/>
              <a:gd name="T100" fmla="*/ 31893 w 443"/>
              <a:gd name="T101" fmla="*/ 26569 h 619"/>
              <a:gd name="T102" fmla="*/ 126498 w 443"/>
              <a:gd name="T103" fmla="*/ 26569 h 619"/>
              <a:gd name="T104" fmla="*/ 142624 w 443"/>
              <a:gd name="T105" fmla="*/ 42368 h 619"/>
              <a:gd name="T106" fmla="*/ 142624 w 443"/>
              <a:gd name="T107" fmla="*/ 195681 h 61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43" h="619">
                <a:moveTo>
                  <a:pt x="339" y="309"/>
                </a:moveTo>
                <a:lnTo>
                  <a:pt x="339" y="309"/>
                </a:lnTo>
                <a:cubicBezTo>
                  <a:pt x="103" y="309"/>
                  <a:pt x="103" y="309"/>
                  <a:pt x="103" y="309"/>
                </a:cubicBezTo>
                <a:cubicBezTo>
                  <a:pt x="89" y="309"/>
                  <a:pt x="89" y="324"/>
                  <a:pt x="89" y="324"/>
                </a:cubicBezTo>
                <a:cubicBezTo>
                  <a:pt x="89" y="339"/>
                  <a:pt x="89" y="354"/>
                  <a:pt x="103" y="354"/>
                </a:cubicBezTo>
                <a:cubicBezTo>
                  <a:pt x="339" y="354"/>
                  <a:pt x="339" y="354"/>
                  <a:pt x="339" y="354"/>
                </a:cubicBezTo>
                <a:cubicBezTo>
                  <a:pt x="353" y="354"/>
                  <a:pt x="353" y="339"/>
                  <a:pt x="353" y="324"/>
                </a:cubicBezTo>
                <a:cubicBezTo>
                  <a:pt x="353" y="324"/>
                  <a:pt x="353" y="309"/>
                  <a:pt x="339" y="309"/>
                </a:cubicBezTo>
                <a:close/>
                <a:moveTo>
                  <a:pt x="339" y="427"/>
                </a:moveTo>
                <a:lnTo>
                  <a:pt x="339" y="427"/>
                </a:lnTo>
                <a:cubicBezTo>
                  <a:pt x="103" y="427"/>
                  <a:pt x="103" y="427"/>
                  <a:pt x="103" y="427"/>
                </a:cubicBezTo>
                <a:cubicBezTo>
                  <a:pt x="89" y="427"/>
                  <a:pt x="89" y="442"/>
                  <a:pt x="89" y="442"/>
                </a:cubicBezTo>
                <a:cubicBezTo>
                  <a:pt x="89" y="457"/>
                  <a:pt x="89" y="471"/>
                  <a:pt x="103" y="471"/>
                </a:cubicBezTo>
                <a:cubicBezTo>
                  <a:pt x="339" y="471"/>
                  <a:pt x="339" y="471"/>
                  <a:pt x="339" y="471"/>
                </a:cubicBezTo>
                <a:cubicBezTo>
                  <a:pt x="353" y="471"/>
                  <a:pt x="353" y="457"/>
                  <a:pt x="353" y="442"/>
                </a:cubicBezTo>
                <a:cubicBezTo>
                  <a:pt x="353" y="442"/>
                  <a:pt x="353" y="427"/>
                  <a:pt x="339" y="427"/>
                </a:cubicBezTo>
                <a:close/>
                <a:moveTo>
                  <a:pt x="339" y="192"/>
                </a:moveTo>
                <a:lnTo>
                  <a:pt x="339" y="192"/>
                </a:lnTo>
                <a:cubicBezTo>
                  <a:pt x="103" y="192"/>
                  <a:pt x="103" y="192"/>
                  <a:pt x="103" y="192"/>
                </a:cubicBezTo>
                <a:cubicBezTo>
                  <a:pt x="89" y="192"/>
                  <a:pt x="89" y="206"/>
                  <a:pt x="89" y="206"/>
                </a:cubicBezTo>
                <a:cubicBezTo>
                  <a:pt x="89" y="221"/>
                  <a:pt x="89" y="236"/>
                  <a:pt x="103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53" y="236"/>
                  <a:pt x="353" y="221"/>
                  <a:pt x="353" y="206"/>
                </a:cubicBezTo>
                <a:cubicBezTo>
                  <a:pt x="353" y="206"/>
                  <a:pt x="353" y="192"/>
                  <a:pt x="339" y="192"/>
                </a:cubicBezTo>
                <a:close/>
                <a:moveTo>
                  <a:pt x="353" y="29"/>
                </a:moveTo>
                <a:lnTo>
                  <a:pt x="353" y="29"/>
                </a:lnTo>
                <a:cubicBezTo>
                  <a:pt x="353" y="0"/>
                  <a:pt x="353" y="0"/>
                  <a:pt x="353" y="0"/>
                </a:cubicBezTo>
                <a:cubicBezTo>
                  <a:pt x="324" y="0"/>
                  <a:pt x="324" y="0"/>
                  <a:pt x="324" y="0"/>
                </a:cubicBezTo>
                <a:cubicBezTo>
                  <a:pt x="324" y="29"/>
                  <a:pt x="324" y="29"/>
                  <a:pt x="324" y="29"/>
                </a:cubicBezTo>
                <a:cubicBezTo>
                  <a:pt x="236" y="29"/>
                  <a:pt x="236" y="29"/>
                  <a:pt x="236" y="29"/>
                </a:cubicBezTo>
                <a:cubicBezTo>
                  <a:pt x="236" y="0"/>
                  <a:pt x="236" y="0"/>
                  <a:pt x="236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18" y="0"/>
                  <a:pt x="118" y="0"/>
                  <a:pt x="11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29"/>
                  <a:pt x="89" y="29"/>
                  <a:pt x="89" y="29"/>
                </a:cubicBezTo>
                <a:cubicBezTo>
                  <a:pt x="44" y="29"/>
                  <a:pt x="0" y="74"/>
                  <a:pt x="0" y="118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18"/>
                  <a:pt x="89" y="618"/>
                </a:cubicBezTo>
                <a:cubicBezTo>
                  <a:pt x="353" y="618"/>
                  <a:pt x="353" y="618"/>
                  <a:pt x="353" y="618"/>
                </a:cubicBezTo>
                <a:cubicBezTo>
                  <a:pt x="398" y="618"/>
                  <a:pt x="442" y="589"/>
                  <a:pt x="442" y="545"/>
                </a:cubicBezTo>
                <a:cubicBezTo>
                  <a:pt x="442" y="118"/>
                  <a:pt x="442" y="118"/>
                  <a:pt x="442" y="118"/>
                </a:cubicBezTo>
                <a:cubicBezTo>
                  <a:pt x="442" y="74"/>
                  <a:pt x="398" y="29"/>
                  <a:pt x="353" y="29"/>
                </a:cubicBezTo>
                <a:close/>
                <a:moveTo>
                  <a:pt x="398" y="545"/>
                </a:moveTo>
                <a:lnTo>
                  <a:pt x="398" y="545"/>
                </a:lnTo>
                <a:cubicBezTo>
                  <a:pt x="398" y="559"/>
                  <a:pt x="383" y="589"/>
                  <a:pt x="353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59"/>
                  <a:pt x="44" y="545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88"/>
                  <a:pt x="59" y="74"/>
                  <a:pt x="89" y="74"/>
                </a:cubicBezTo>
                <a:cubicBezTo>
                  <a:pt x="353" y="74"/>
                  <a:pt x="353" y="74"/>
                  <a:pt x="353" y="74"/>
                </a:cubicBezTo>
                <a:cubicBezTo>
                  <a:pt x="383" y="74"/>
                  <a:pt x="398" y="88"/>
                  <a:pt x="398" y="118"/>
                </a:cubicBezTo>
                <a:lnTo>
                  <a:pt x="398" y="545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24" name="Freeform 219">
            <a:extLst>
              <a:ext uri="{FF2B5EF4-FFF2-40B4-BE49-F238E27FC236}">
                <a16:creationId xmlns:a16="http://schemas.microsoft.com/office/drawing/2014/main" id="{B5281645-B0D5-9A48-A5CC-41D2379AC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2825" y="1131148"/>
            <a:ext cx="468530" cy="529006"/>
          </a:xfrm>
          <a:custGeom>
            <a:avLst/>
            <a:gdLst>
              <a:gd name="T0" fmla="*/ 148899 w 546"/>
              <a:gd name="T1" fmla="*/ 132129 h 619"/>
              <a:gd name="T2" fmla="*/ 148899 w 546"/>
              <a:gd name="T3" fmla="*/ 132129 h 619"/>
              <a:gd name="T4" fmla="*/ 85085 w 546"/>
              <a:gd name="T5" fmla="*/ 132129 h 619"/>
              <a:gd name="T6" fmla="*/ 79677 w 546"/>
              <a:gd name="T7" fmla="*/ 137515 h 619"/>
              <a:gd name="T8" fmla="*/ 85085 w 546"/>
              <a:gd name="T9" fmla="*/ 147927 h 619"/>
              <a:gd name="T10" fmla="*/ 148899 w 546"/>
              <a:gd name="T11" fmla="*/ 147927 h 619"/>
              <a:gd name="T12" fmla="*/ 153947 w 546"/>
              <a:gd name="T13" fmla="*/ 137515 h 619"/>
              <a:gd name="T14" fmla="*/ 148899 w 546"/>
              <a:gd name="T15" fmla="*/ 132129 h 619"/>
              <a:gd name="T16" fmla="*/ 148899 w 546"/>
              <a:gd name="T17" fmla="*/ 95147 h 619"/>
              <a:gd name="T18" fmla="*/ 148899 w 546"/>
              <a:gd name="T19" fmla="*/ 95147 h 619"/>
              <a:gd name="T20" fmla="*/ 85085 w 546"/>
              <a:gd name="T21" fmla="*/ 95147 h 619"/>
              <a:gd name="T22" fmla="*/ 79677 w 546"/>
              <a:gd name="T23" fmla="*/ 105919 h 619"/>
              <a:gd name="T24" fmla="*/ 85085 w 546"/>
              <a:gd name="T25" fmla="*/ 110945 h 619"/>
              <a:gd name="T26" fmla="*/ 148899 w 546"/>
              <a:gd name="T27" fmla="*/ 110945 h 619"/>
              <a:gd name="T28" fmla="*/ 153947 w 546"/>
              <a:gd name="T29" fmla="*/ 105919 h 619"/>
              <a:gd name="T30" fmla="*/ 148899 w 546"/>
              <a:gd name="T31" fmla="*/ 95147 h 619"/>
              <a:gd name="T32" fmla="*/ 148899 w 546"/>
              <a:gd name="T33" fmla="*/ 0 h 619"/>
              <a:gd name="T34" fmla="*/ 148899 w 546"/>
              <a:gd name="T35" fmla="*/ 0 h 619"/>
              <a:gd name="T36" fmla="*/ 63814 w 546"/>
              <a:gd name="T37" fmla="*/ 0 h 619"/>
              <a:gd name="T38" fmla="*/ 37495 w 546"/>
              <a:gd name="T39" fmla="*/ 26569 h 619"/>
              <a:gd name="T40" fmla="*/ 26679 w 546"/>
              <a:gd name="T41" fmla="*/ 26569 h 619"/>
              <a:gd name="T42" fmla="*/ 0 w 546"/>
              <a:gd name="T43" fmla="*/ 52780 h 619"/>
              <a:gd name="T44" fmla="*/ 0 w 546"/>
              <a:gd name="T45" fmla="*/ 195681 h 619"/>
              <a:gd name="T46" fmla="*/ 26679 w 546"/>
              <a:gd name="T47" fmla="*/ 221891 h 619"/>
              <a:gd name="T48" fmla="*/ 132675 w 546"/>
              <a:gd name="T49" fmla="*/ 221891 h 619"/>
              <a:gd name="T50" fmla="*/ 164763 w 546"/>
              <a:gd name="T51" fmla="*/ 195681 h 619"/>
              <a:gd name="T52" fmla="*/ 170171 w 546"/>
              <a:gd name="T53" fmla="*/ 195681 h 619"/>
              <a:gd name="T54" fmla="*/ 196489 w 546"/>
              <a:gd name="T55" fmla="*/ 169111 h 619"/>
              <a:gd name="T56" fmla="*/ 196489 w 546"/>
              <a:gd name="T57" fmla="*/ 68937 h 619"/>
              <a:gd name="T58" fmla="*/ 196489 w 546"/>
              <a:gd name="T59" fmla="*/ 52780 h 619"/>
              <a:gd name="T60" fmla="*/ 148899 w 546"/>
              <a:gd name="T61" fmla="*/ 0 h 619"/>
              <a:gd name="T62" fmla="*/ 132675 w 546"/>
              <a:gd name="T63" fmla="*/ 211479 h 619"/>
              <a:gd name="T64" fmla="*/ 132675 w 546"/>
              <a:gd name="T65" fmla="*/ 211479 h 619"/>
              <a:gd name="T66" fmla="*/ 26679 w 546"/>
              <a:gd name="T67" fmla="*/ 211479 h 619"/>
              <a:gd name="T68" fmla="*/ 16224 w 546"/>
              <a:gd name="T69" fmla="*/ 195681 h 619"/>
              <a:gd name="T70" fmla="*/ 16224 w 546"/>
              <a:gd name="T71" fmla="*/ 52780 h 619"/>
              <a:gd name="T72" fmla="*/ 26679 w 546"/>
              <a:gd name="T73" fmla="*/ 42368 h 619"/>
              <a:gd name="T74" fmla="*/ 37495 w 546"/>
              <a:gd name="T75" fmla="*/ 42368 h 619"/>
              <a:gd name="T76" fmla="*/ 37495 w 546"/>
              <a:gd name="T77" fmla="*/ 169111 h 619"/>
              <a:gd name="T78" fmla="*/ 63814 w 546"/>
              <a:gd name="T79" fmla="*/ 195681 h 619"/>
              <a:gd name="T80" fmla="*/ 148899 w 546"/>
              <a:gd name="T81" fmla="*/ 195681 h 619"/>
              <a:gd name="T82" fmla="*/ 132675 w 546"/>
              <a:gd name="T83" fmla="*/ 211479 h 619"/>
              <a:gd name="T84" fmla="*/ 186034 w 546"/>
              <a:gd name="T85" fmla="*/ 169111 h 619"/>
              <a:gd name="T86" fmla="*/ 186034 w 546"/>
              <a:gd name="T87" fmla="*/ 169111 h 619"/>
              <a:gd name="T88" fmla="*/ 170171 w 546"/>
              <a:gd name="T89" fmla="*/ 179882 h 619"/>
              <a:gd name="T90" fmla="*/ 63814 w 546"/>
              <a:gd name="T91" fmla="*/ 179882 h 619"/>
              <a:gd name="T92" fmla="*/ 47951 w 546"/>
              <a:gd name="T93" fmla="*/ 169111 h 619"/>
              <a:gd name="T94" fmla="*/ 47951 w 546"/>
              <a:gd name="T95" fmla="*/ 26569 h 619"/>
              <a:gd name="T96" fmla="*/ 63814 w 546"/>
              <a:gd name="T97" fmla="*/ 10412 h 619"/>
              <a:gd name="T98" fmla="*/ 132675 w 546"/>
              <a:gd name="T99" fmla="*/ 10412 h 619"/>
              <a:gd name="T100" fmla="*/ 132675 w 546"/>
              <a:gd name="T101" fmla="*/ 42368 h 619"/>
              <a:gd name="T102" fmla="*/ 164763 w 546"/>
              <a:gd name="T103" fmla="*/ 68937 h 619"/>
              <a:gd name="T104" fmla="*/ 186034 w 546"/>
              <a:gd name="T105" fmla="*/ 68937 h 619"/>
              <a:gd name="T106" fmla="*/ 186034 w 546"/>
              <a:gd name="T107" fmla="*/ 169111 h 619"/>
              <a:gd name="T108" fmla="*/ 164763 w 546"/>
              <a:gd name="T109" fmla="*/ 52780 h 619"/>
              <a:gd name="T110" fmla="*/ 164763 w 546"/>
              <a:gd name="T111" fmla="*/ 52780 h 619"/>
              <a:gd name="T112" fmla="*/ 148899 w 546"/>
              <a:gd name="T113" fmla="*/ 31596 h 619"/>
              <a:gd name="T114" fmla="*/ 148899 w 546"/>
              <a:gd name="T115" fmla="*/ 10412 h 619"/>
              <a:gd name="T116" fmla="*/ 148899 w 546"/>
              <a:gd name="T117" fmla="*/ 10412 h 619"/>
              <a:gd name="T118" fmla="*/ 186034 w 546"/>
              <a:gd name="T119" fmla="*/ 52780 h 619"/>
              <a:gd name="T120" fmla="*/ 164763 w 546"/>
              <a:gd name="T121" fmla="*/ 52780 h 6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46" h="619">
                <a:moveTo>
                  <a:pt x="413" y="368"/>
                </a:moveTo>
                <a:lnTo>
                  <a:pt x="413" y="368"/>
                </a:lnTo>
                <a:cubicBezTo>
                  <a:pt x="236" y="368"/>
                  <a:pt x="236" y="368"/>
                  <a:pt x="236" y="368"/>
                </a:cubicBezTo>
                <a:cubicBezTo>
                  <a:pt x="221" y="368"/>
                  <a:pt x="221" y="383"/>
                  <a:pt x="221" y="383"/>
                </a:cubicBezTo>
                <a:cubicBezTo>
                  <a:pt x="221" y="398"/>
                  <a:pt x="221" y="412"/>
                  <a:pt x="236" y="412"/>
                </a:cubicBezTo>
                <a:cubicBezTo>
                  <a:pt x="413" y="412"/>
                  <a:pt x="413" y="412"/>
                  <a:pt x="413" y="412"/>
                </a:cubicBezTo>
                <a:cubicBezTo>
                  <a:pt x="427" y="412"/>
                  <a:pt x="427" y="398"/>
                  <a:pt x="427" y="383"/>
                </a:cubicBezTo>
                <a:cubicBezTo>
                  <a:pt x="427" y="383"/>
                  <a:pt x="427" y="368"/>
                  <a:pt x="413" y="368"/>
                </a:cubicBezTo>
                <a:close/>
                <a:moveTo>
                  <a:pt x="413" y="265"/>
                </a:moveTo>
                <a:lnTo>
                  <a:pt x="413" y="265"/>
                </a:lnTo>
                <a:cubicBezTo>
                  <a:pt x="236" y="265"/>
                  <a:pt x="236" y="265"/>
                  <a:pt x="236" y="265"/>
                </a:cubicBezTo>
                <a:cubicBezTo>
                  <a:pt x="221" y="265"/>
                  <a:pt x="221" y="280"/>
                  <a:pt x="221" y="295"/>
                </a:cubicBezTo>
                <a:cubicBezTo>
                  <a:pt x="221" y="295"/>
                  <a:pt x="221" y="309"/>
                  <a:pt x="236" y="309"/>
                </a:cubicBezTo>
                <a:cubicBezTo>
                  <a:pt x="413" y="309"/>
                  <a:pt x="413" y="309"/>
                  <a:pt x="413" y="309"/>
                </a:cubicBezTo>
                <a:cubicBezTo>
                  <a:pt x="427" y="309"/>
                  <a:pt x="427" y="295"/>
                  <a:pt x="427" y="295"/>
                </a:cubicBezTo>
                <a:cubicBezTo>
                  <a:pt x="427" y="280"/>
                  <a:pt x="427" y="265"/>
                  <a:pt x="413" y="265"/>
                </a:cubicBezTo>
                <a:close/>
                <a:moveTo>
                  <a:pt x="413" y="0"/>
                </a:moveTo>
                <a:lnTo>
                  <a:pt x="413" y="0"/>
                </a:lnTo>
                <a:lnTo>
                  <a:pt x="177" y="0"/>
                </a:lnTo>
                <a:cubicBezTo>
                  <a:pt x="133" y="0"/>
                  <a:pt x="104" y="29"/>
                  <a:pt x="104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30" y="74"/>
                  <a:pt x="0" y="118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74" y="618"/>
                </a:cubicBezTo>
                <a:cubicBezTo>
                  <a:pt x="368" y="618"/>
                  <a:pt x="368" y="618"/>
                  <a:pt x="368" y="618"/>
                </a:cubicBezTo>
                <a:cubicBezTo>
                  <a:pt x="413" y="618"/>
                  <a:pt x="457" y="589"/>
                  <a:pt x="457" y="545"/>
                </a:cubicBezTo>
                <a:cubicBezTo>
                  <a:pt x="472" y="545"/>
                  <a:pt x="472" y="545"/>
                  <a:pt x="472" y="545"/>
                </a:cubicBezTo>
                <a:cubicBezTo>
                  <a:pt x="516" y="545"/>
                  <a:pt x="545" y="501"/>
                  <a:pt x="545" y="471"/>
                </a:cubicBezTo>
                <a:cubicBezTo>
                  <a:pt x="545" y="192"/>
                  <a:pt x="545" y="192"/>
                  <a:pt x="545" y="192"/>
                </a:cubicBezTo>
                <a:cubicBezTo>
                  <a:pt x="545" y="147"/>
                  <a:pt x="545" y="147"/>
                  <a:pt x="545" y="147"/>
                </a:cubicBezTo>
                <a:lnTo>
                  <a:pt x="413" y="0"/>
                </a:lnTo>
                <a:close/>
                <a:moveTo>
                  <a:pt x="368" y="589"/>
                </a:moveTo>
                <a:lnTo>
                  <a:pt x="368" y="589"/>
                </a:ln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147"/>
                  <a:pt x="45" y="147"/>
                  <a:pt x="45" y="147"/>
                </a:cubicBezTo>
                <a:cubicBezTo>
                  <a:pt x="45" y="133"/>
                  <a:pt x="59" y="118"/>
                  <a:pt x="74" y="118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4" y="501"/>
                  <a:pt x="133" y="545"/>
                  <a:pt x="177" y="545"/>
                </a:cubicBezTo>
                <a:cubicBezTo>
                  <a:pt x="413" y="545"/>
                  <a:pt x="413" y="545"/>
                  <a:pt x="413" y="545"/>
                </a:cubicBezTo>
                <a:cubicBezTo>
                  <a:pt x="413" y="559"/>
                  <a:pt x="398" y="589"/>
                  <a:pt x="368" y="589"/>
                </a:cubicBezTo>
                <a:close/>
                <a:moveTo>
                  <a:pt x="516" y="471"/>
                </a:moveTo>
                <a:lnTo>
                  <a:pt x="516" y="471"/>
                </a:lnTo>
                <a:cubicBezTo>
                  <a:pt x="516" y="486"/>
                  <a:pt x="486" y="501"/>
                  <a:pt x="472" y="501"/>
                </a:cubicBezTo>
                <a:cubicBezTo>
                  <a:pt x="177" y="501"/>
                  <a:pt x="177" y="501"/>
                  <a:pt x="177" y="501"/>
                </a:cubicBezTo>
                <a:cubicBezTo>
                  <a:pt x="163" y="501"/>
                  <a:pt x="133" y="486"/>
                  <a:pt x="133" y="471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3" y="59"/>
                  <a:pt x="163" y="29"/>
                  <a:pt x="177" y="29"/>
                </a:cubicBezTo>
                <a:cubicBezTo>
                  <a:pt x="368" y="29"/>
                  <a:pt x="368" y="29"/>
                  <a:pt x="368" y="29"/>
                </a:cubicBezTo>
                <a:cubicBezTo>
                  <a:pt x="368" y="74"/>
                  <a:pt x="368" y="118"/>
                  <a:pt x="368" y="118"/>
                </a:cubicBezTo>
                <a:cubicBezTo>
                  <a:pt x="368" y="147"/>
                  <a:pt x="413" y="192"/>
                  <a:pt x="457" y="192"/>
                </a:cubicBezTo>
                <a:cubicBezTo>
                  <a:pt x="457" y="192"/>
                  <a:pt x="472" y="192"/>
                  <a:pt x="516" y="192"/>
                </a:cubicBezTo>
                <a:lnTo>
                  <a:pt x="516" y="471"/>
                </a:lnTo>
                <a:close/>
                <a:moveTo>
                  <a:pt x="457" y="147"/>
                </a:moveTo>
                <a:lnTo>
                  <a:pt x="457" y="147"/>
                </a:lnTo>
                <a:cubicBezTo>
                  <a:pt x="427" y="147"/>
                  <a:pt x="413" y="118"/>
                  <a:pt x="413" y="88"/>
                </a:cubicBezTo>
                <a:cubicBezTo>
                  <a:pt x="413" y="88"/>
                  <a:pt x="413" y="74"/>
                  <a:pt x="413" y="29"/>
                </a:cubicBezTo>
                <a:cubicBezTo>
                  <a:pt x="516" y="147"/>
                  <a:pt x="516" y="147"/>
                  <a:pt x="516" y="147"/>
                </a:cubicBezTo>
                <a:lnTo>
                  <a:pt x="457" y="147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25" name="Freeform 220">
            <a:extLst>
              <a:ext uri="{FF2B5EF4-FFF2-40B4-BE49-F238E27FC236}">
                <a16:creationId xmlns:a16="http://schemas.microsoft.com/office/drawing/2014/main" id="{3D9B984C-7257-C44B-96B2-BC57D1FE8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298" y="1131148"/>
            <a:ext cx="430746" cy="529006"/>
          </a:xfrm>
          <a:custGeom>
            <a:avLst/>
            <a:gdLst>
              <a:gd name="T0" fmla="*/ 127513 w 501"/>
              <a:gd name="T1" fmla="*/ 0 h 619"/>
              <a:gd name="T2" fmla="*/ 127513 w 501"/>
              <a:gd name="T3" fmla="*/ 0 h 619"/>
              <a:gd name="T4" fmla="*/ 127513 w 501"/>
              <a:gd name="T5" fmla="*/ 0 h 619"/>
              <a:gd name="T6" fmla="*/ 111619 w 501"/>
              <a:gd name="T7" fmla="*/ 0 h 619"/>
              <a:gd name="T8" fmla="*/ 26370 w 501"/>
              <a:gd name="T9" fmla="*/ 0 h 619"/>
              <a:gd name="T10" fmla="*/ 0 w 501"/>
              <a:gd name="T11" fmla="*/ 26569 h 619"/>
              <a:gd name="T12" fmla="*/ 0 w 501"/>
              <a:gd name="T13" fmla="*/ 195681 h 619"/>
              <a:gd name="T14" fmla="*/ 26370 w 501"/>
              <a:gd name="T15" fmla="*/ 221891 h 619"/>
              <a:gd name="T16" fmla="*/ 154244 w 501"/>
              <a:gd name="T17" fmla="*/ 221891 h 619"/>
              <a:gd name="T18" fmla="*/ 180614 w 501"/>
              <a:gd name="T19" fmla="*/ 195681 h 619"/>
              <a:gd name="T20" fmla="*/ 180614 w 501"/>
              <a:gd name="T21" fmla="*/ 68937 h 619"/>
              <a:gd name="T22" fmla="*/ 180614 w 501"/>
              <a:gd name="T23" fmla="*/ 52780 h 619"/>
              <a:gd name="T24" fmla="*/ 127513 w 501"/>
              <a:gd name="T25" fmla="*/ 0 h 619"/>
              <a:gd name="T26" fmla="*/ 170138 w 501"/>
              <a:gd name="T27" fmla="*/ 195681 h 619"/>
              <a:gd name="T28" fmla="*/ 170138 w 501"/>
              <a:gd name="T29" fmla="*/ 195681 h 619"/>
              <a:gd name="T30" fmla="*/ 154244 w 501"/>
              <a:gd name="T31" fmla="*/ 211479 h 619"/>
              <a:gd name="T32" fmla="*/ 26370 w 501"/>
              <a:gd name="T33" fmla="*/ 211479 h 619"/>
              <a:gd name="T34" fmla="*/ 10476 w 501"/>
              <a:gd name="T35" fmla="*/ 195681 h 619"/>
              <a:gd name="T36" fmla="*/ 10476 w 501"/>
              <a:gd name="T37" fmla="*/ 26569 h 619"/>
              <a:gd name="T38" fmla="*/ 26370 w 501"/>
              <a:gd name="T39" fmla="*/ 10412 h 619"/>
              <a:gd name="T40" fmla="*/ 111619 w 501"/>
              <a:gd name="T41" fmla="*/ 10412 h 619"/>
              <a:gd name="T42" fmla="*/ 111619 w 501"/>
              <a:gd name="T43" fmla="*/ 42368 h 619"/>
              <a:gd name="T44" fmla="*/ 137989 w 501"/>
              <a:gd name="T45" fmla="*/ 68937 h 619"/>
              <a:gd name="T46" fmla="*/ 170138 w 501"/>
              <a:gd name="T47" fmla="*/ 68937 h 619"/>
              <a:gd name="T48" fmla="*/ 170138 w 501"/>
              <a:gd name="T49" fmla="*/ 195681 h 619"/>
              <a:gd name="T50" fmla="*/ 137989 w 501"/>
              <a:gd name="T51" fmla="*/ 52780 h 619"/>
              <a:gd name="T52" fmla="*/ 137989 w 501"/>
              <a:gd name="T53" fmla="*/ 52780 h 619"/>
              <a:gd name="T54" fmla="*/ 127513 w 501"/>
              <a:gd name="T55" fmla="*/ 42368 h 619"/>
              <a:gd name="T56" fmla="*/ 127513 w 501"/>
              <a:gd name="T57" fmla="*/ 10412 h 619"/>
              <a:gd name="T58" fmla="*/ 170138 w 501"/>
              <a:gd name="T59" fmla="*/ 52780 h 619"/>
              <a:gd name="T60" fmla="*/ 137989 w 501"/>
              <a:gd name="T61" fmla="*/ 52780 h 61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01" h="619">
                <a:moveTo>
                  <a:pt x="353" y="0"/>
                </a:moveTo>
                <a:lnTo>
                  <a:pt x="353" y="0"/>
                </a:lnTo>
                <a:cubicBezTo>
                  <a:pt x="339" y="0"/>
                  <a:pt x="339" y="0"/>
                  <a:pt x="309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27" y="618"/>
                  <a:pt x="427" y="618"/>
                  <a:pt x="427" y="618"/>
                </a:cubicBezTo>
                <a:cubicBezTo>
                  <a:pt x="471" y="618"/>
                  <a:pt x="500" y="589"/>
                  <a:pt x="500" y="545"/>
                </a:cubicBezTo>
                <a:cubicBezTo>
                  <a:pt x="500" y="192"/>
                  <a:pt x="500" y="192"/>
                  <a:pt x="500" y="192"/>
                </a:cubicBezTo>
                <a:cubicBezTo>
                  <a:pt x="500" y="192"/>
                  <a:pt x="500" y="177"/>
                  <a:pt x="500" y="147"/>
                </a:cubicBezTo>
                <a:lnTo>
                  <a:pt x="353" y="0"/>
                </a:lnTo>
                <a:close/>
                <a:moveTo>
                  <a:pt x="471" y="545"/>
                </a:moveTo>
                <a:lnTo>
                  <a:pt x="471" y="545"/>
                </a:lnTo>
                <a:cubicBezTo>
                  <a:pt x="471" y="559"/>
                  <a:pt x="441" y="589"/>
                  <a:pt x="42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309" y="29"/>
                  <a:pt x="309" y="29"/>
                  <a:pt x="309" y="29"/>
                </a:cubicBezTo>
                <a:cubicBezTo>
                  <a:pt x="309" y="88"/>
                  <a:pt x="309" y="118"/>
                  <a:pt x="309" y="118"/>
                </a:cubicBezTo>
                <a:cubicBezTo>
                  <a:pt x="309" y="162"/>
                  <a:pt x="339" y="192"/>
                  <a:pt x="382" y="192"/>
                </a:cubicBezTo>
                <a:cubicBezTo>
                  <a:pt x="382" y="192"/>
                  <a:pt x="427" y="192"/>
                  <a:pt x="471" y="192"/>
                </a:cubicBezTo>
                <a:lnTo>
                  <a:pt x="471" y="545"/>
                </a:lnTo>
                <a:close/>
                <a:moveTo>
                  <a:pt x="382" y="147"/>
                </a:moveTo>
                <a:lnTo>
                  <a:pt x="382" y="147"/>
                </a:lnTo>
                <a:cubicBezTo>
                  <a:pt x="368" y="147"/>
                  <a:pt x="353" y="133"/>
                  <a:pt x="353" y="118"/>
                </a:cubicBezTo>
                <a:cubicBezTo>
                  <a:pt x="353" y="118"/>
                  <a:pt x="353" y="88"/>
                  <a:pt x="353" y="29"/>
                </a:cubicBezTo>
                <a:cubicBezTo>
                  <a:pt x="471" y="147"/>
                  <a:pt x="471" y="147"/>
                  <a:pt x="471" y="147"/>
                </a:cubicBezTo>
                <a:lnTo>
                  <a:pt x="382" y="147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26" name="Freeform 221">
            <a:extLst>
              <a:ext uri="{FF2B5EF4-FFF2-40B4-BE49-F238E27FC236}">
                <a16:creationId xmlns:a16="http://schemas.microsoft.com/office/drawing/2014/main" id="{0E056125-28BB-B445-B59B-0E0B054DA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9771" y="1131148"/>
            <a:ext cx="430746" cy="529006"/>
          </a:xfrm>
          <a:custGeom>
            <a:avLst/>
            <a:gdLst>
              <a:gd name="T0" fmla="*/ 127513 w 501"/>
              <a:gd name="T1" fmla="*/ 0 h 619"/>
              <a:gd name="T2" fmla="*/ 127513 w 501"/>
              <a:gd name="T3" fmla="*/ 0 h 619"/>
              <a:gd name="T4" fmla="*/ 127513 w 501"/>
              <a:gd name="T5" fmla="*/ 0 h 619"/>
              <a:gd name="T6" fmla="*/ 111619 w 501"/>
              <a:gd name="T7" fmla="*/ 0 h 619"/>
              <a:gd name="T8" fmla="*/ 26370 w 501"/>
              <a:gd name="T9" fmla="*/ 0 h 619"/>
              <a:gd name="T10" fmla="*/ 0 w 501"/>
              <a:gd name="T11" fmla="*/ 26569 h 619"/>
              <a:gd name="T12" fmla="*/ 0 w 501"/>
              <a:gd name="T13" fmla="*/ 195681 h 619"/>
              <a:gd name="T14" fmla="*/ 26370 w 501"/>
              <a:gd name="T15" fmla="*/ 221891 h 619"/>
              <a:gd name="T16" fmla="*/ 154244 w 501"/>
              <a:gd name="T17" fmla="*/ 221891 h 619"/>
              <a:gd name="T18" fmla="*/ 180614 w 501"/>
              <a:gd name="T19" fmla="*/ 195681 h 619"/>
              <a:gd name="T20" fmla="*/ 180614 w 501"/>
              <a:gd name="T21" fmla="*/ 52780 h 619"/>
              <a:gd name="T22" fmla="*/ 127513 w 501"/>
              <a:gd name="T23" fmla="*/ 0 h 619"/>
              <a:gd name="T24" fmla="*/ 170138 w 501"/>
              <a:gd name="T25" fmla="*/ 195681 h 619"/>
              <a:gd name="T26" fmla="*/ 170138 w 501"/>
              <a:gd name="T27" fmla="*/ 195681 h 619"/>
              <a:gd name="T28" fmla="*/ 154244 w 501"/>
              <a:gd name="T29" fmla="*/ 211479 h 619"/>
              <a:gd name="T30" fmla="*/ 26370 w 501"/>
              <a:gd name="T31" fmla="*/ 211479 h 619"/>
              <a:gd name="T32" fmla="*/ 10476 w 501"/>
              <a:gd name="T33" fmla="*/ 195681 h 619"/>
              <a:gd name="T34" fmla="*/ 10476 w 501"/>
              <a:gd name="T35" fmla="*/ 26569 h 619"/>
              <a:gd name="T36" fmla="*/ 26370 w 501"/>
              <a:gd name="T37" fmla="*/ 10412 h 619"/>
              <a:gd name="T38" fmla="*/ 111619 w 501"/>
              <a:gd name="T39" fmla="*/ 10412 h 619"/>
              <a:gd name="T40" fmla="*/ 111619 w 501"/>
              <a:gd name="T41" fmla="*/ 42368 h 619"/>
              <a:gd name="T42" fmla="*/ 137989 w 501"/>
              <a:gd name="T43" fmla="*/ 68937 h 619"/>
              <a:gd name="T44" fmla="*/ 170138 w 501"/>
              <a:gd name="T45" fmla="*/ 68937 h 619"/>
              <a:gd name="T46" fmla="*/ 170138 w 501"/>
              <a:gd name="T47" fmla="*/ 195681 h 619"/>
              <a:gd name="T48" fmla="*/ 137989 w 501"/>
              <a:gd name="T49" fmla="*/ 52780 h 619"/>
              <a:gd name="T50" fmla="*/ 137989 w 501"/>
              <a:gd name="T51" fmla="*/ 52780 h 619"/>
              <a:gd name="T52" fmla="*/ 127513 w 501"/>
              <a:gd name="T53" fmla="*/ 42368 h 619"/>
              <a:gd name="T54" fmla="*/ 127513 w 501"/>
              <a:gd name="T55" fmla="*/ 10412 h 619"/>
              <a:gd name="T56" fmla="*/ 170138 w 501"/>
              <a:gd name="T57" fmla="*/ 52780 h 619"/>
              <a:gd name="T58" fmla="*/ 137989 w 501"/>
              <a:gd name="T59" fmla="*/ 52780 h 619"/>
              <a:gd name="T60" fmla="*/ 132932 w 501"/>
              <a:gd name="T61" fmla="*/ 153313 h 619"/>
              <a:gd name="T62" fmla="*/ 132932 w 501"/>
              <a:gd name="T63" fmla="*/ 153313 h 619"/>
              <a:gd name="T64" fmla="*/ 47682 w 501"/>
              <a:gd name="T65" fmla="*/ 153313 h 619"/>
              <a:gd name="T66" fmla="*/ 42625 w 501"/>
              <a:gd name="T67" fmla="*/ 158699 h 619"/>
              <a:gd name="T68" fmla="*/ 47682 w 501"/>
              <a:gd name="T69" fmla="*/ 169111 h 619"/>
              <a:gd name="T70" fmla="*/ 132932 w 501"/>
              <a:gd name="T71" fmla="*/ 169111 h 619"/>
              <a:gd name="T72" fmla="*/ 137989 w 501"/>
              <a:gd name="T73" fmla="*/ 158699 h 619"/>
              <a:gd name="T74" fmla="*/ 132932 w 501"/>
              <a:gd name="T75" fmla="*/ 153313 h 619"/>
              <a:gd name="T76" fmla="*/ 132932 w 501"/>
              <a:gd name="T77" fmla="*/ 110945 h 619"/>
              <a:gd name="T78" fmla="*/ 132932 w 501"/>
              <a:gd name="T79" fmla="*/ 110945 h 619"/>
              <a:gd name="T80" fmla="*/ 47682 w 501"/>
              <a:gd name="T81" fmla="*/ 110945 h 619"/>
              <a:gd name="T82" fmla="*/ 42625 w 501"/>
              <a:gd name="T83" fmla="*/ 116331 h 619"/>
              <a:gd name="T84" fmla="*/ 47682 w 501"/>
              <a:gd name="T85" fmla="*/ 127103 h 619"/>
              <a:gd name="T86" fmla="*/ 132932 w 501"/>
              <a:gd name="T87" fmla="*/ 127103 h 619"/>
              <a:gd name="T88" fmla="*/ 137989 w 501"/>
              <a:gd name="T89" fmla="*/ 116331 h 619"/>
              <a:gd name="T90" fmla="*/ 132932 w 501"/>
              <a:gd name="T91" fmla="*/ 110945 h 61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01" h="619">
                <a:moveTo>
                  <a:pt x="353" y="0"/>
                </a:moveTo>
                <a:lnTo>
                  <a:pt x="353" y="0"/>
                </a:lnTo>
                <a:cubicBezTo>
                  <a:pt x="338" y="0"/>
                  <a:pt x="338" y="0"/>
                  <a:pt x="309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27" y="618"/>
                  <a:pt x="427" y="618"/>
                  <a:pt x="427" y="618"/>
                </a:cubicBezTo>
                <a:cubicBezTo>
                  <a:pt x="471" y="618"/>
                  <a:pt x="500" y="589"/>
                  <a:pt x="500" y="545"/>
                </a:cubicBezTo>
                <a:cubicBezTo>
                  <a:pt x="500" y="147"/>
                  <a:pt x="500" y="147"/>
                  <a:pt x="500" y="147"/>
                </a:cubicBezTo>
                <a:lnTo>
                  <a:pt x="353" y="0"/>
                </a:lnTo>
                <a:close/>
                <a:moveTo>
                  <a:pt x="471" y="545"/>
                </a:moveTo>
                <a:lnTo>
                  <a:pt x="471" y="545"/>
                </a:lnTo>
                <a:cubicBezTo>
                  <a:pt x="471" y="559"/>
                  <a:pt x="441" y="589"/>
                  <a:pt x="42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309" y="29"/>
                  <a:pt x="309" y="29"/>
                  <a:pt x="309" y="29"/>
                </a:cubicBezTo>
                <a:cubicBezTo>
                  <a:pt x="309" y="88"/>
                  <a:pt x="309" y="118"/>
                  <a:pt x="309" y="118"/>
                </a:cubicBezTo>
                <a:cubicBezTo>
                  <a:pt x="309" y="162"/>
                  <a:pt x="338" y="192"/>
                  <a:pt x="382" y="192"/>
                </a:cubicBezTo>
                <a:cubicBezTo>
                  <a:pt x="382" y="192"/>
                  <a:pt x="427" y="192"/>
                  <a:pt x="471" y="192"/>
                </a:cubicBezTo>
                <a:lnTo>
                  <a:pt x="471" y="545"/>
                </a:lnTo>
                <a:close/>
                <a:moveTo>
                  <a:pt x="382" y="147"/>
                </a:moveTo>
                <a:lnTo>
                  <a:pt x="382" y="147"/>
                </a:lnTo>
                <a:cubicBezTo>
                  <a:pt x="368" y="147"/>
                  <a:pt x="353" y="133"/>
                  <a:pt x="353" y="118"/>
                </a:cubicBezTo>
                <a:cubicBezTo>
                  <a:pt x="353" y="118"/>
                  <a:pt x="353" y="88"/>
                  <a:pt x="353" y="29"/>
                </a:cubicBezTo>
                <a:cubicBezTo>
                  <a:pt x="471" y="147"/>
                  <a:pt x="471" y="147"/>
                  <a:pt x="471" y="147"/>
                </a:cubicBezTo>
                <a:lnTo>
                  <a:pt x="382" y="147"/>
                </a:lnTo>
                <a:close/>
                <a:moveTo>
                  <a:pt x="368" y="427"/>
                </a:moveTo>
                <a:lnTo>
                  <a:pt x="368" y="427"/>
                </a:lnTo>
                <a:cubicBezTo>
                  <a:pt x="132" y="427"/>
                  <a:pt x="132" y="427"/>
                  <a:pt x="132" y="427"/>
                </a:cubicBezTo>
                <a:cubicBezTo>
                  <a:pt x="118" y="427"/>
                  <a:pt x="118" y="442"/>
                  <a:pt x="118" y="442"/>
                </a:cubicBezTo>
                <a:cubicBezTo>
                  <a:pt x="118" y="457"/>
                  <a:pt x="118" y="471"/>
                  <a:pt x="132" y="471"/>
                </a:cubicBezTo>
                <a:cubicBezTo>
                  <a:pt x="368" y="471"/>
                  <a:pt x="368" y="471"/>
                  <a:pt x="368" y="471"/>
                </a:cubicBezTo>
                <a:cubicBezTo>
                  <a:pt x="382" y="471"/>
                  <a:pt x="382" y="457"/>
                  <a:pt x="382" y="442"/>
                </a:cubicBezTo>
                <a:cubicBezTo>
                  <a:pt x="382" y="442"/>
                  <a:pt x="382" y="427"/>
                  <a:pt x="368" y="427"/>
                </a:cubicBezTo>
                <a:close/>
                <a:moveTo>
                  <a:pt x="368" y="309"/>
                </a:moveTo>
                <a:lnTo>
                  <a:pt x="368" y="309"/>
                </a:lnTo>
                <a:cubicBezTo>
                  <a:pt x="132" y="309"/>
                  <a:pt x="132" y="309"/>
                  <a:pt x="132" y="309"/>
                </a:cubicBezTo>
                <a:cubicBezTo>
                  <a:pt x="118" y="309"/>
                  <a:pt x="118" y="324"/>
                  <a:pt x="118" y="324"/>
                </a:cubicBezTo>
                <a:cubicBezTo>
                  <a:pt x="118" y="339"/>
                  <a:pt x="118" y="354"/>
                  <a:pt x="132" y="354"/>
                </a:cubicBezTo>
                <a:cubicBezTo>
                  <a:pt x="368" y="354"/>
                  <a:pt x="368" y="354"/>
                  <a:pt x="368" y="354"/>
                </a:cubicBezTo>
                <a:cubicBezTo>
                  <a:pt x="382" y="354"/>
                  <a:pt x="382" y="339"/>
                  <a:pt x="382" y="324"/>
                </a:cubicBezTo>
                <a:cubicBezTo>
                  <a:pt x="382" y="324"/>
                  <a:pt x="382" y="309"/>
                  <a:pt x="368" y="309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D0920016-A4FF-4990-3596-81D04E38513F}"/>
              </a:ext>
            </a:extLst>
          </p:cNvPr>
          <p:cNvSpPr/>
          <p:nvPr/>
        </p:nvSpPr>
        <p:spPr>
          <a:xfrm>
            <a:off x="2122074" y="601133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8157169" h="6607307">
                <a:moveTo>
                  <a:pt x="0" y="0"/>
                </a:moveTo>
                <a:lnTo>
                  <a:pt x="8157170" y="0"/>
                </a:lnTo>
                <a:lnTo>
                  <a:pt x="8157170" y="6607308"/>
                </a:lnTo>
                <a:lnTo>
                  <a:pt x="0" y="6607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2710ACF-F7D0-7EF8-0506-A44487B37C29}"/>
              </a:ext>
            </a:extLst>
          </p:cNvPr>
          <p:cNvSpPr/>
          <p:nvPr/>
        </p:nvSpPr>
        <p:spPr>
          <a:xfrm>
            <a:off x="5063310" y="601133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7393405" h="6321361">
                <a:moveTo>
                  <a:pt x="0" y="0"/>
                </a:moveTo>
                <a:lnTo>
                  <a:pt x="7393405" y="0"/>
                </a:lnTo>
                <a:lnTo>
                  <a:pt x="7393405" y="6321361"/>
                </a:lnTo>
                <a:lnTo>
                  <a:pt x="0" y="63213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4DA2975-2EDB-D6AB-24BD-3A3B0D585D71}"/>
              </a:ext>
            </a:extLst>
          </p:cNvPr>
          <p:cNvSpPr/>
          <p:nvPr/>
        </p:nvSpPr>
        <p:spPr>
          <a:xfrm>
            <a:off x="8174025" y="527201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8999267" h="7608472">
                <a:moveTo>
                  <a:pt x="0" y="0"/>
                </a:moveTo>
                <a:lnTo>
                  <a:pt x="8999267" y="0"/>
                </a:lnTo>
                <a:lnTo>
                  <a:pt x="8999267" y="7608472"/>
                </a:lnTo>
                <a:lnTo>
                  <a:pt x="0" y="76084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D619B927-534A-B780-D35A-EC5756CD2CF7}"/>
              </a:ext>
            </a:extLst>
          </p:cNvPr>
          <p:cNvSpPr/>
          <p:nvPr/>
        </p:nvSpPr>
        <p:spPr>
          <a:xfrm>
            <a:off x="14225976" y="583204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9543361" h="7200900">
                <a:moveTo>
                  <a:pt x="0" y="0"/>
                </a:moveTo>
                <a:lnTo>
                  <a:pt x="9543361" y="0"/>
                </a:lnTo>
                <a:lnTo>
                  <a:pt x="9543361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173B3352-435B-E896-ABBB-2B89DDD2C216}"/>
              </a:ext>
            </a:extLst>
          </p:cNvPr>
          <p:cNvSpPr/>
          <p:nvPr/>
        </p:nvSpPr>
        <p:spPr>
          <a:xfrm>
            <a:off x="10945782" y="601133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7670567" h="5752925">
                <a:moveTo>
                  <a:pt x="0" y="0"/>
                </a:moveTo>
                <a:lnTo>
                  <a:pt x="7670566" y="0"/>
                </a:lnTo>
                <a:lnTo>
                  <a:pt x="7670566" y="5752925"/>
                </a:lnTo>
                <a:lnTo>
                  <a:pt x="0" y="57529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245046D2-9AC3-24F8-4540-D8EEB7ECFC60}"/>
              </a:ext>
            </a:extLst>
          </p:cNvPr>
          <p:cNvSpPr/>
          <p:nvPr/>
        </p:nvSpPr>
        <p:spPr>
          <a:xfrm>
            <a:off x="2122074" y="2841076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5775263" h="4756717">
                <a:moveTo>
                  <a:pt x="0" y="0"/>
                </a:moveTo>
                <a:lnTo>
                  <a:pt x="5775264" y="0"/>
                </a:lnTo>
                <a:lnTo>
                  <a:pt x="5775264" y="4756717"/>
                </a:lnTo>
                <a:lnTo>
                  <a:pt x="0" y="47567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B9E243E6-AE44-A00E-FF50-0C2AFDEE33C7}"/>
              </a:ext>
            </a:extLst>
          </p:cNvPr>
          <p:cNvSpPr/>
          <p:nvPr/>
        </p:nvSpPr>
        <p:spPr>
          <a:xfrm>
            <a:off x="5063310" y="2961654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7003305" h="4736781">
                <a:moveTo>
                  <a:pt x="0" y="0"/>
                </a:moveTo>
                <a:lnTo>
                  <a:pt x="7003305" y="0"/>
                </a:lnTo>
                <a:lnTo>
                  <a:pt x="7003305" y="4736781"/>
                </a:lnTo>
                <a:lnTo>
                  <a:pt x="0" y="473678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8E28305D-57C0-DACA-BC1F-68BE0ABC7FFA}"/>
              </a:ext>
            </a:extLst>
          </p:cNvPr>
          <p:cNvSpPr/>
          <p:nvPr/>
        </p:nvSpPr>
        <p:spPr>
          <a:xfrm>
            <a:off x="8174025" y="2931508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6114441" h="4958256">
                <a:moveTo>
                  <a:pt x="0" y="0"/>
                </a:moveTo>
                <a:lnTo>
                  <a:pt x="6114441" y="0"/>
                </a:lnTo>
                <a:lnTo>
                  <a:pt x="6114441" y="4958256"/>
                </a:lnTo>
                <a:lnTo>
                  <a:pt x="0" y="495825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C7BA2AF8-7BB0-7091-B076-2AEFD384F9C9}"/>
              </a:ext>
            </a:extLst>
          </p:cNvPr>
          <p:cNvSpPr/>
          <p:nvPr/>
        </p:nvSpPr>
        <p:spPr>
          <a:xfrm>
            <a:off x="10945782" y="2871220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6234356" h="4522742">
                <a:moveTo>
                  <a:pt x="0" y="0"/>
                </a:moveTo>
                <a:lnTo>
                  <a:pt x="6234357" y="0"/>
                </a:lnTo>
                <a:lnTo>
                  <a:pt x="6234357" y="4522742"/>
                </a:lnTo>
                <a:lnTo>
                  <a:pt x="0" y="452274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id="{FC2BEC81-C2C2-C895-ACB3-0C5D98897CED}"/>
              </a:ext>
            </a:extLst>
          </p:cNvPr>
          <p:cNvSpPr/>
          <p:nvPr/>
        </p:nvSpPr>
        <p:spPr>
          <a:xfrm>
            <a:off x="13959018" y="2901364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5965807" h="4317075">
                <a:moveTo>
                  <a:pt x="0" y="0"/>
                </a:moveTo>
                <a:lnTo>
                  <a:pt x="5965807" y="0"/>
                </a:lnTo>
                <a:lnTo>
                  <a:pt x="5965807" y="4317075"/>
                </a:lnTo>
                <a:lnTo>
                  <a:pt x="0" y="431707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919EC9B5-4F41-508F-F3A1-E602F86FBBD6}"/>
              </a:ext>
            </a:extLst>
          </p:cNvPr>
          <p:cNvSpPr/>
          <p:nvPr/>
        </p:nvSpPr>
        <p:spPr>
          <a:xfrm>
            <a:off x="17373600" y="601133"/>
            <a:ext cx="1800000" cy="1800000"/>
          </a:xfrm>
          <a:custGeom>
            <a:avLst/>
            <a:gdLst/>
            <a:ahLst/>
            <a:cxnLst/>
            <a:rect l="l" t="t" r="r" b="b"/>
            <a:pathLst>
              <a:path w="4798872" h="5544916">
                <a:moveTo>
                  <a:pt x="0" y="0"/>
                </a:moveTo>
                <a:lnTo>
                  <a:pt x="4798872" y="0"/>
                </a:lnTo>
                <a:lnTo>
                  <a:pt x="4798872" y="5544916"/>
                </a:lnTo>
                <a:lnTo>
                  <a:pt x="0" y="554491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26FD6F6C-7B87-3FDF-F2C5-ACB9D044BFDE}"/>
              </a:ext>
            </a:extLst>
          </p:cNvPr>
          <p:cNvSpPr/>
          <p:nvPr/>
        </p:nvSpPr>
        <p:spPr>
          <a:xfrm>
            <a:off x="17271000" y="2841076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5920762" h="5640872">
                <a:moveTo>
                  <a:pt x="0" y="0"/>
                </a:moveTo>
                <a:lnTo>
                  <a:pt x="5920762" y="0"/>
                </a:lnTo>
                <a:lnTo>
                  <a:pt x="5920762" y="5640872"/>
                </a:lnTo>
                <a:lnTo>
                  <a:pt x="0" y="564087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7EB2DE7A-7C11-BE3E-9ED7-68EB5B5F0E22}"/>
              </a:ext>
            </a:extLst>
          </p:cNvPr>
          <p:cNvSpPr/>
          <p:nvPr/>
        </p:nvSpPr>
        <p:spPr>
          <a:xfrm>
            <a:off x="4876800" y="4914067"/>
            <a:ext cx="2520000" cy="1800000"/>
          </a:xfrm>
          <a:custGeom>
            <a:avLst/>
            <a:gdLst/>
            <a:ahLst/>
            <a:cxnLst/>
            <a:rect l="l" t="t" r="r" b="b"/>
            <a:pathLst>
              <a:path w="6748106" h="4245172">
                <a:moveTo>
                  <a:pt x="0" y="0"/>
                </a:moveTo>
                <a:lnTo>
                  <a:pt x="6748106" y="0"/>
                </a:lnTo>
                <a:lnTo>
                  <a:pt x="6748106" y="4245172"/>
                </a:lnTo>
                <a:lnTo>
                  <a:pt x="0" y="424517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660DAE0A-C4AE-546F-8D46-BE930A7E0949}"/>
              </a:ext>
            </a:extLst>
          </p:cNvPr>
          <p:cNvSpPr/>
          <p:nvPr/>
        </p:nvSpPr>
        <p:spPr>
          <a:xfrm>
            <a:off x="2117592" y="4914067"/>
            <a:ext cx="2160000" cy="1800000"/>
          </a:xfrm>
          <a:custGeom>
            <a:avLst/>
            <a:gdLst/>
            <a:ahLst/>
            <a:cxnLst/>
            <a:rect l="l" t="t" r="r" b="b"/>
            <a:pathLst>
              <a:path w="7358734" h="5258150">
                <a:moveTo>
                  <a:pt x="0" y="0"/>
                </a:moveTo>
                <a:lnTo>
                  <a:pt x="7358734" y="0"/>
                </a:lnTo>
                <a:lnTo>
                  <a:pt x="7358734" y="5258150"/>
                </a:lnTo>
                <a:lnTo>
                  <a:pt x="0" y="525815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93219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362</Words>
  <Application>Microsoft Office PowerPoint</Application>
  <PresentationFormat>Произвольный</PresentationFormat>
  <Paragraphs>54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Raleway ExtraLight</vt:lpstr>
      <vt:lpstr>Arial</vt:lpstr>
      <vt:lpstr>Calibri</vt:lpstr>
      <vt:lpstr>Raleway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Illustrative Marketing Plan Presentation</dc:title>
  <dc:creator>Роман</dc:creator>
  <cp:lastModifiedBy>Роман Васильев</cp:lastModifiedBy>
  <cp:revision>2</cp:revision>
  <dcterms:created xsi:type="dcterms:W3CDTF">2006-08-16T00:00:00Z</dcterms:created>
  <dcterms:modified xsi:type="dcterms:W3CDTF">2025-04-22T03:28:52Z</dcterms:modified>
  <dc:identifier>DAGlUTrXwgg</dc:identifier>
</cp:coreProperties>
</file>