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71" r:id="rId8"/>
    <p:sldId id="274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физра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2F-4690-9D92-E8B3A25CAF4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ин.яз.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2F-4690-9D92-E8B3A25CAF4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психология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2F-4690-9D92-E8B3A25CAF4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информ.без.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2F-4690-9D92-E8B3A25CAF49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БЖ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2F-4690-9D92-E8B3A25CA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052672"/>
        <c:axId val="65764736"/>
      </c:barChart>
      <c:catAx>
        <c:axId val="65052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5764736"/>
        <c:crosses val="autoZero"/>
        <c:auto val="1"/>
        <c:lblAlgn val="ctr"/>
        <c:lblOffset val="100"/>
        <c:noMultiLvlLbl val="0"/>
      </c:catAx>
      <c:valAx>
        <c:axId val="65764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052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29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5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15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7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78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22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88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98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2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26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9CDD058F-B960-4439-B370-43D89816EE05}" type="datetimeFigureOut">
              <a:rPr lang="en-US" smtClean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91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fld id="{86CB4B4D-7CA3-9044-876B-883B54F8677D}" type="slidenum">
              <a:rPr lang="ru-RU" smtClean="0"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63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772401" cy="175498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Министерство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образования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науки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и 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инновационной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политики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Новосибирской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области</a:t>
            </a:r>
            <a:endParaRPr sz="10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Государственное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бюджетное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профессиональное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образовательное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учреждение</a:t>
            </a:r>
            <a:endParaRPr sz="10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Новосибирской</a:t>
            </a:r>
            <a:r>
              <a:rPr sz="16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600" dirty="0" err="1">
                <a:latin typeface="Times New Roman"/>
                <a:ea typeface="Times New Roman"/>
                <a:cs typeface="Times New Roman"/>
                <a:sym typeface="Times New Roman"/>
              </a:rPr>
              <a:t>области</a:t>
            </a:r>
            <a:r>
              <a:rPr sz="10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lvl="0">
              <a:tabLst>
                <a:tab pos="2425700" algn="r"/>
                <a:tab pos="2959100" algn="r"/>
                <a:tab pos="5930900" algn="r"/>
              </a:tabLst>
              <a:defRPr sz="1800"/>
            </a:pPr>
            <a:r>
              <a:rPr sz="1600" b="1" dirty="0">
                <a:latin typeface="Times New Roman"/>
                <a:ea typeface="Times New Roman"/>
                <a:cs typeface="Times New Roman"/>
                <a:sym typeface="Times New Roman"/>
              </a:rPr>
              <a:t>«НОВОСИБИРСКИЙ ПРОФЕССИОНАЛЬНО-ПЕДАГОГИЧЕСКИЙ КОЛЛЕДЖ»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169" y="1933431"/>
            <a:ext cx="4200128" cy="42001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08520" y="5517232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spc="0">
                <a:solidFill>
                  <a:srgbClr val="000000"/>
                </a:solidFill>
                <a:effectLst/>
              </a:defRPr>
            </a:pPr>
            <a:r>
              <a:rPr lang="ru-RU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Струцкая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Александра Владимировна</a:t>
            </a:r>
            <a:endParaRPr lang="ru-RU" sz="4800" spc="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704502" y="950380"/>
            <a:ext cx="8033098" cy="4957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/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sz="2800" b="1" dirty="0" err="1">
                <a:latin typeface="Times New Roman" pitchFamily="18" charset="0"/>
                <a:cs typeface="Times New Roman" pitchFamily="18" charset="0"/>
              </a:rPr>
              <a:t>Пояснительная</a:t>
            </a:r>
            <a:r>
              <a:rPr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1" dirty="0" err="1">
                <a:latin typeface="Times New Roman" pitchFamily="18" charset="0"/>
                <a:cs typeface="Times New Roman" pitchFamily="18" charset="0"/>
              </a:rPr>
              <a:t>записка</a:t>
            </a:r>
            <a:r>
              <a:rPr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200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-20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гг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Новосибирск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МБОУ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СОШ 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191</a:t>
            </a:r>
          </a:p>
          <a:p>
            <a:pPr marL="253745" indent="-253745" algn="ctr" defTabSz="676655">
              <a:spcBef>
                <a:spcPts val="5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2010-2014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гг. Новосибирск МБОУ СОШ №86</a:t>
            </a: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2014-2018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гг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Новосибирский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Профессионально-Педагогический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Колледж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53745" lvl="0" indent="-253745" algn="ctr" defTabSz="676655">
              <a:spcBef>
                <a:spcPts val="500"/>
              </a:spcBef>
              <a:buFont typeface="Arial"/>
            </a:pP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8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специальности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800" b="1" dirty="0">
                <a:latin typeface="Times New Roman" pitchFamily="18" charset="0"/>
                <a:cs typeface="Times New Roman" pitchFamily="18" charset="0"/>
              </a:rPr>
              <a:t>44.02.06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Профессиональное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обучение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отраслям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800" dirty="0" err="1">
                <a:latin typeface="Times New Roman" pitchFamily="18" charset="0"/>
                <a:cs typeface="Times New Roman" pitchFamily="18" charset="0"/>
              </a:rPr>
              <a:t>со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специализацией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8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9.02.03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800" dirty="0" err="1">
                <a:latin typeface="Times New Roman" pitchFamily="18" charset="0"/>
                <a:cs typeface="Times New Roman" pitchFamily="18" charset="0"/>
              </a:rPr>
              <a:t>Программирование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компьютерных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системах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800" b="1" dirty="0" err="1">
                <a:latin typeface="Times New Roman" pitchFamily="18" charset="0"/>
                <a:cs typeface="Times New Roman" pitchFamily="18" charset="0"/>
              </a:rPr>
              <a:t>Квалификация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253745" lvl="0" indent="-253745" defTabSz="676655">
              <a:spcBef>
                <a:spcPts val="500"/>
              </a:spcBef>
              <a:buFont typeface="Arial"/>
            </a:pPr>
            <a:r>
              <a:rPr sz="2800" dirty="0" err="1">
                <a:latin typeface="Times New Roman" pitchFamily="18" charset="0"/>
                <a:cs typeface="Times New Roman" pitchFamily="18" charset="0"/>
              </a:rPr>
              <a:t>Мастер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производственного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800" dirty="0" err="1">
                <a:latin typeface="Times New Roman" pitchFamily="18" charset="0"/>
                <a:cs typeface="Times New Roman" pitchFamily="18" charset="0"/>
              </a:rPr>
              <a:t>техник-программист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idx="1"/>
          </p:nvPr>
        </p:nvSpPr>
        <p:spPr>
          <a:xfrm>
            <a:off x="683568" y="571480"/>
            <a:ext cx="7992888" cy="571504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программного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моей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эргономическое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т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ехник-программист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атываю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программного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Разрабатываю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администрир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модулей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450000" algn="just" defTabSz="841247">
              <a:spcBef>
                <a:spcPts val="0"/>
              </a:spcBef>
              <a:buSzTx/>
              <a:buFontTx/>
              <a:buNone/>
              <a:defRPr sz="1800"/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должностям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служащих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настоящему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ФГОС СПО).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 err="1"/>
              <a:t>Общие</a:t>
            </a:r>
            <a:r>
              <a:rPr sz="4400" dirty="0"/>
              <a:t> </a:t>
            </a:r>
            <a:r>
              <a:rPr sz="4400" dirty="0" err="1"/>
              <a:t>компетенции</a:t>
            </a:r>
            <a:endParaRPr sz="4400" dirty="0"/>
          </a:p>
        </p:txBody>
      </p:sp>
      <p:sp>
        <p:nvSpPr>
          <p:cNvPr id="60" name="Shape 60"/>
          <p:cNvSpPr/>
          <p:nvPr/>
        </p:nvSpPr>
        <p:spPr>
          <a:xfrm>
            <a:off x="694004" y="1213335"/>
            <a:ext cx="8007240" cy="5539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indent="45000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и дальнейшем работа по которой учусь, заключена в том чтоб донести до людей, нужную информацию. Показать как из долгова и длинного варианта, сделать что то лучшее и интересное, научить людей думать правильно и иррационально.  </a:t>
            </a:r>
          </a:p>
          <a:p>
            <a:pPr lvl="0" indent="450000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00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в будущем приукрасить мир к лучшему, научить людей изобретать что то новое, что может упростить их жизнь. Показать как можно жить лучше.</a:t>
            </a:r>
          </a:p>
          <a:p>
            <a:pPr lvl="0" indent="450000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00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Либо просто помогать людям в их проблеме ,найти хорошее решение. Сделать так как нужно и пить чай спокойно!</a:t>
            </a:r>
          </a:p>
          <a:p>
            <a:pPr lvl="0" indent="450000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000" algn="just"/>
            <a:endParaRPr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Кто</a:t>
            </a:r>
            <a:r>
              <a:rPr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</a:t>
            </a:r>
            <a:r>
              <a:rPr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</a:t>
            </a:r>
          </a:p>
        </p:txBody>
      </p:sp>
      <p:sp>
        <p:nvSpPr>
          <p:cNvPr id="63" name="Shape 63"/>
          <p:cNvSpPr/>
          <p:nvPr/>
        </p:nvSpPr>
        <p:spPr>
          <a:xfrm>
            <a:off x="683568" y="1772816"/>
            <a:ext cx="8280920" cy="3960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pPr lvl="2" indent="457200" algn="just">
              <a:spcBef>
                <a:spcPts val="700"/>
              </a:spcBef>
            </a:pPr>
            <a:r>
              <a:rPr sz="2800" dirty="0">
                <a:solidFill>
                  <a:srgbClr val="FFFF00"/>
                </a:solidFill>
              </a:rPr>
              <a:t>   </a:t>
            </a:r>
            <a:r>
              <a:rPr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  </a:t>
            </a:r>
            <a:r>
              <a:rPr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педагог для своих студентов! Уважаемый человек! Я старше них ,значит моего жизненного опыта много, и я могу его рассказать, что нужно а где не правильно.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преподам и свой предмет , и научу как правильно жить!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sz="4400" dirty="0" err="1"/>
              <a:t>Кто</a:t>
            </a:r>
            <a:r>
              <a:rPr sz="4400" dirty="0"/>
              <a:t> я </a:t>
            </a:r>
            <a:r>
              <a:rPr sz="4400" dirty="0" err="1"/>
              <a:t>как</a:t>
            </a:r>
            <a:r>
              <a:rPr sz="4400" dirty="0"/>
              <a:t> </a:t>
            </a:r>
            <a:r>
              <a:rPr sz="4400" dirty="0" err="1"/>
              <a:t>техник-программист</a:t>
            </a:r>
            <a:endParaRPr sz="4400" dirty="0"/>
          </a:p>
        </p:txBody>
      </p:sp>
      <p:sp>
        <p:nvSpPr>
          <p:cNvPr id="7" name="Текст 6"/>
          <p:cNvSpPr>
            <a:spLocks noGrp="1"/>
          </p:cNvSpPr>
          <p:nvPr>
            <p:ph idx="1"/>
          </p:nvPr>
        </p:nvSpPr>
        <p:spPr>
          <a:xfrm>
            <a:off x="251520" y="1340768"/>
            <a:ext cx="5626968" cy="463711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не работаю по свое профессии , но проходила практику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ДДТ Дубинина там я рассказывала ученикам про наш колледже, звала их учиться в НППК.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679" y="2063316"/>
            <a:ext cx="3192016" cy="31920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dirty="0" err="1"/>
              <a:t>Средний</a:t>
            </a:r>
            <a:r>
              <a:rPr sz="4400" dirty="0"/>
              <a:t> </a:t>
            </a:r>
            <a:r>
              <a:rPr sz="4400" dirty="0" err="1"/>
              <a:t>бал</a:t>
            </a:r>
            <a:r>
              <a:rPr sz="4400" dirty="0"/>
              <a:t> </a:t>
            </a:r>
            <a:r>
              <a:rPr sz="4400" dirty="0" err="1"/>
              <a:t>по</a:t>
            </a:r>
            <a:r>
              <a:rPr sz="4400" dirty="0"/>
              <a:t> </a:t>
            </a:r>
            <a:r>
              <a:rPr sz="4400" dirty="0" err="1" smtClean="0"/>
              <a:t>семестр</a:t>
            </a:r>
            <a:endParaRPr sz="4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47664" y="1619741"/>
          <a:ext cx="6096000" cy="4480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Table 127"/>
          <p:cNvGraphicFramePr/>
          <p:nvPr>
            <p:extLst>
              <p:ext uri="{D42A27DB-BD31-4B8C-83A1-F6EECF244321}">
                <p14:modId xmlns:p14="http://schemas.microsoft.com/office/powerpoint/2010/main" val="119137689"/>
              </p:ext>
            </p:extLst>
          </p:nvPr>
        </p:nvGraphicFramePr>
        <p:xfrm>
          <a:off x="683568" y="1556792"/>
          <a:ext cx="7854000" cy="4151187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3258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0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17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32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практики</a:t>
                      </a:r>
                      <a:endParaRPr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</a:t>
                      </a:r>
                      <a:endParaRPr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r>
                        <a:rPr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прохождения</a:t>
                      </a:r>
                      <a:r>
                        <a:rPr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1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практика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ПМ 05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практика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ПМ 05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Производственная по ПМ 05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НППК</a:t>
                      </a:r>
                      <a:endParaRPr lang="ru-RU" sz="16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 практика по ПМ 01.01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 практика по ПМ 04.01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 практика по ПМ 04.01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Производственная по ПМ 01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1243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Производственная по ПМ 02</a:t>
                      </a:r>
                    </a:p>
                  </a:txBody>
                  <a:tcPr marL="9525" marR="9525" marT="9525" marB="9525" anchor="b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НППК</a:t>
                      </a: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 horzOverflow="overflow">
                    <a:lnL w="635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8" name="Shape 128"/>
          <p:cNvSpPr/>
          <p:nvPr/>
        </p:nvSpPr>
        <p:spPr>
          <a:xfrm>
            <a:off x="500033" y="285728"/>
            <a:ext cx="8286810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000"/>
            </a:lvl1pPr>
          </a:lstStyle>
          <a:p>
            <a:pPr lvl="0">
              <a:defRPr sz="1800"/>
            </a:pPr>
            <a:r>
              <a:rPr sz="4000" dirty="0" err="1"/>
              <a:t>Учебные</a:t>
            </a:r>
            <a:r>
              <a:rPr sz="4000" dirty="0"/>
              <a:t> и </a:t>
            </a:r>
            <a:r>
              <a:rPr sz="4000" dirty="0" err="1"/>
              <a:t>производственные</a:t>
            </a:r>
            <a:r>
              <a:rPr sz="4000" dirty="0"/>
              <a:t> </a:t>
            </a:r>
            <a:r>
              <a:rPr sz="4000" dirty="0" err="1"/>
              <a:t>практики</a:t>
            </a:r>
            <a:endParaRPr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508125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320</TotalTime>
  <Words>471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Gill Sans MT</vt:lpstr>
      <vt:lpstr>Helvetica Neue</vt:lpstr>
      <vt:lpstr>Times New Roman</vt:lpstr>
      <vt:lpstr>Gallery</vt:lpstr>
      <vt:lpstr>Министерство образования, науки и  инновационной политики  Новосибирской области Государственное бюджетное профессиональное образовательное учреждение Новосибирской области  «НОВОСИБИРСКИЙ ПРОФЕССИОНАЛЬНО-ПЕДАГОГИЧЕСКИЙ КОЛЛЕДЖ»</vt:lpstr>
      <vt:lpstr>Презентация PowerPoint</vt:lpstr>
      <vt:lpstr>Презентация PowerPoint</vt:lpstr>
      <vt:lpstr>Общие компетенции</vt:lpstr>
      <vt:lpstr>Кто я как мастер ПО</vt:lpstr>
      <vt:lpstr>Кто я как техник-программист</vt:lpstr>
      <vt:lpstr>Средний бал по семестр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образования, науки и  инновационной политики  Новосибирской области Государственное бюджетное профессиональное образовательное учреждение Новосибирской области  «НОВОСИБИРСКИЙ ПРОФЕССИОНАЛЬНО-ПЕДАГОГИЧЕСКИЙ КОЛЛЕДЖ»</dc:title>
  <dc:creator>Samsung</dc:creator>
  <cp:lastModifiedBy>1 Админ</cp:lastModifiedBy>
  <cp:revision>37</cp:revision>
  <dcterms:modified xsi:type="dcterms:W3CDTF">2018-05-16T07:44:53Z</dcterms:modified>
</cp:coreProperties>
</file>