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82" r:id="rId4"/>
    <p:sldId id="283" r:id="rId5"/>
    <p:sldId id="300" r:id="rId6"/>
    <p:sldId id="299" r:id="rId7"/>
    <p:sldId id="291" r:id="rId8"/>
    <p:sldId id="289" r:id="rId9"/>
    <p:sldId id="290" r:id="rId10"/>
    <p:sldId id="287" r:id="rId11"/>
    <p:sldId id="286" r:id="rId12"/>
    <p:sldId id="285" r:id="rId13"/>
    <p:sldId id="284" r:id="rId14"/>
    <p:sldId id="301" r:id="rId15"/>
    <p:sldId id="302" r:id="rId1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10/11/2018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10/11/2018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10/11/2018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10/11/2018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10/11/2018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10/11/2018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10/11/2018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10/11/2018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10/11/2018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10/11/2018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10/11/2018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10/11/2018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2514600"/>
            <a:ext cx="8077200" cy="2868168"/>
          </a:xfrm>
        </p:spPr>
        <p:txBody>
          <a:bodyPr/>
          <a:lstStyle/>
          <a:p>
            <a:r>
              <a:rPr lang="ru-RU" dirty="0" err="1" smtClean="0"/>
              <a:t>Турсукпаева</a:t>
            </a:r>
            <a:r>
              <a:rPr lang="ru-RU" dirty="0" smtClean="0"/>
              <a:t> Диана Алексеевна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381000"/>
            <a:ext cx="7848600" cy="1371600"/>
          </a:xfrm>
        </p:spPr>
        <p:txBody>
          <a:bodyPr>
            <a:normAutofit fontScale="62500" lnSpcReduction="20000"/>
          </a:bodyPr>
          <a:lstStyle/>
          <a:p>
            <a:pPr lvl="0" algn="ctr">
              <a:tabLst>
                <a:tab pos="2425700" algn="r"/>
                <a:tab pos="2959100" algn="r"/>
                <a:tab pos="5930900" algn="r"/>
              </a:tabLst>
              <a:defRPr sz="1800"/>
            </a:pPr>
            <a:r>
              <a:rPr lang="ru-RU" sz="24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Министерство образования, науки и  инновационной политики </a:t>
            </a:r>
          </a:p>
          <a:p>
            <a:pPr lvl="0" algn="ctr">
              <a:tabLst>
                <a:tab pos="2425700" algn="r"/>
                <a:tab pos="2959100" algn="r"/>
                <a:tab pos="5930900" algn="r"/>
              </a:tabLst>
              <a:defRPr sz="1800"/>
            </a:pPr>
            <a:r>
              <a:rPr lang="ru-RU" sz="24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Новосибирской области</a:t>
            </a:r>
            <a:endParaRPr lang="ru-RU" sz="1200" dirty="0" smtClean="0">
              <a:solidFill>
                <a:schemeClr val="tx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algn="ctr">
              <a:tabLst>
                <a:tab pos="2425700" algn="r"/>
                <a:tab pos="2959100" algn="r"/>
                <a:tab pos="5930900" algn="r"/>
              </a:tabLst>
              <a:defRPr sz="1800"/>
            </a:pPr>
            <a:r>
              <a:rPr lang="ru-RU" sz="24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Государственное бюджетное профессиональное образовательное учреждение</a:t>
            </a:r>
            <a:endParaRPr lang="ru-RU" sz="1200" dirty="0" smtClean="0">
              <a:solidFill>
                <a:schemeClr val="tx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algn="ctr">
              <a:tabLst>
                <a:tab pos="2425700" algn="r"/>
                <a:tab pos="2959100" algn="r"/>
                <a:tab pos="5930900" algn="r"/>
              </a:tabLst>
              <a:defRPr sz="1800"/>
            </a:pPr>
            <a:r>
              <a:rPr lang="ru-RU" sz="24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Новосибирской области</a:t>
            </a:r>
            <a:r>
              <a:rPr lang="ru-RU" sz="12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  <a:p>
            <a:pPr lvl="0" algn="ctr">
              <a:tabLst>
                <a:tab pos="2425700" algn="r"/>
                <a:tab pos="2959100" algn="r"/>
                <a:tab pos="5930900" algn="r"/>
              </a:tabLst>
              <a:defRPr sz="1800"/>
            </a:pPr>
            <a:r>
              <a:rPr lang="ru-RU" sz="2400" b="1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«НОВОСИБИРСКИЙ ПРОФЕССИОНАЛЬНО-ПЕДАГОГИЧЕСКИЙ КОЛЛЕДЖ»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5257800" y="1752600"/>
            <a:ext cx="352044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Диплом за второе место в конкурсе видеороликов «Студент? Кто это? Или Будни и праздники нашей группы!»</a:t>
            </a:r>
            <a:endParaRPr lang="ru-RU" dirty="0"/>
          </a:p>
        </p:txBody>
      </p:sp>
      <p:pic>
        <p:nvPicPr>
          <p:cNvPr id="3074" name="Picture 2" descr="C:\Users\Эл-Март\Desktop\коледж\практика 5 курс\1VfsS8Oe-z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1600200"/>
            <a:ext cx="3352800" cy="44703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Диплом за третье место в </a:t>
            </a:r>
            <a:r>
              <a:rPr lang="ru-RU" dirty="0" err="1" smtClean="0"/>
              <a:t>БЖД-эстафете</a:t>
            </a:r>
            <a:r>
              <a:rPr lang="ru-RU" dirty="0" smtClean="0"/>
              <a:t> «Осень-2013»</a:t>
            </a:r>
            <a:endParaRPr lang="ru-RU" dirty="0"/>
          </a:p>
        </p:txBody>
      </p:sp>
      <p:pic>
        <p:nvPicPr>
          <p:cNvPr id="4098" name="Picture 2" descr="C:\Users\Эл-Март\Desktop\коледж\практика 5 курс\3Op-uI_gC-Q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600200"/>
            <a:ext cx="3371850" cy="4495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Диплом за третье место в интеллектуальной игре «Новый год – обычаи, традиции стран мира»</a:t>
            </a:r>
            <a:endParaRPr lang="ru-RU" dirty="0"/>
          </a:p>
        </p:txBody>
      </p:sp>
      <p:pic>
        <p:nvPicPr>
          <p:cNvPr id="5122" name="Picture 2" descr="C:\Users\Эл-Март\Desktop\коледж\практика 5 курс\16beDMzHMx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524000"/>
            <a:ext cx="3505200" cy="4673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304800" y="1600201"/>
            <a:ext cx="3733800" cy="3276600"/>
          </a:xfrm>
        </p:spPr>
        <p:txBody>
          <a:bodyPr/>
          <a:lstStyle/>
          <a:p>
            <a:r>
              <a:rPr lang="ru-RU" dirty="0" smtClean="0"/>
              <a:t>Благодарность за проведение </a:t>
            </a:r>
            <a:r>
              <a:rPr lang="ru-RU" dirty="0" err="1" smtClean="0"/>
              <a:t>игра-путешествия</a:t>
            </a:r>
            <a:r>
              <a:rPr lang="ru-RU" dirty="0" smtClean="0"/>
              <a:t> «Секреты здоровья»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Эл-Март\Desktop\коледж\практика 5 курс\lSWp-DHahn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67200" y="1143000"/>
            <a:ext cx="4316016" cy="5348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Диплом за участие в конкурсе видеороликов «Студент? Кто это? Или Будни и праздники нашей группы!»</a:t>
            </a:r>
            <a:endParaRPr lang="ru-RU" dirty="0"/>
          </a:p>
        </p:txBody>
      </p:sp>
      <p:pic>
        <p:nvPicPr>
          <p:cNvPr id="7170" name="Picture 2" descr="C:\Users\Эл-Март\Desktop\коледж\практика 5 курс\s7x8rHO5ZJ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371600"/>
            <a:ext cx="3771900" cy="5029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05200" cy="45259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4050792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Диплом за 1 место в легкоатлетическом кроссе, посвященному началу учебного года.</a:t>
            </a:r>
            <a:endParaRPr lang="ru-RU" dirty="0"/>
          </a:p>
        </p:txBody>
      </p:sp>
      <p:pic>
        <p:nvPicPr>
          <p:cNvPr id="8194" name="Picture 2" descr="C:\Users\Эл-Март\Desktop\коледж\практика 5 курс\silIdoZRO2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600200"/>
            <a:ext cx="3465909" cy="46212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85800"/>
            <a:ext cx="7924800" cy="5769936"/>
          </a:xfrm>
        </p:spPr>
        <p:txBody>
          <a:bodyPr>
            <a:normAutofit lnSpcReduction="10000"/>
          </a:bodyPr>
          <a:lstStyle/>
          <a:p>
            <a:pPr marL="253745" lvl="0" indent="-253745" algn="ctr" defTabSz="676655">
              <a:spcBef>
                <a:spcPts val="500"/>
              </a:spcBef>
              <a:buFont typeface="Arial"/>
            </a:pPr>
            <a:r>
              <a:rPr lang="ru-RU" sz="2800" b="1" dirty="0" smtClean="0"/>
              <a:t>Пояснительная записка.</a:t>
            </a:r>
          </a:p>
          <a:p>
            <a:pPr marL="253745" lvl="0" indent="-253745" algn="ctr" defTabSz="676655">
              <a:spcBef>
                <a:spcPts val="500"/>
              </a:spcBef>
              <a:buFont typeface="Arial"/>
            </a:pPr>
            <a:r>
              <a:rPr lang="ru-RU" sz="2800" dirty="0" smtClean="0"/>
              <a:t>2002-2013 гг. </a:t>
            </a:r>
            <a:r>
              <a:rPr lang="ru-RU" sz="2800" dirty="0" err="1" smtClean="0"/>
              <a:t>Коневская</a:t>
            </a:r>
            <a:r>
              <a:rPr lang="ru-RU" sz="2800" dirty="0" smtClean="0"/>
              <a:t> СОШ </a:t>
            </a:r>
          </a:p>
          <a:p>
            <a:pPr marL="253745" lvl="0" indent="-253745" algn="ctr" defTabSz="676655">
              <a:spcBef>
                <a:spcPts val="500"/>
              </a:spcBef>
              <a:buFont typeface="Arial"/>
            </a:pPr>
            <a:r>
              <a:rPr lang="ru-RU" sz="2800" dirty="0" smtClean="0"/>
              <a:t>2013-2018 гг. Новосибирский Профессионально-Педагогический Колледж </a:t>
            </a:r>
          </a:p>
          <a:p>
            <a:pPr marL="253745" lvl="0" indent="-253745" algn="ctr" defTabSz="676655">
              <a:spcBef>
                <a:spcPts val="500"/>
              </a:spcBef>
              <a:buFont typeface="Arial"/>
            </a:pPr>
            <a:endParaRPr lang="ru-RU" sz="2800" dirty="0" smtClean="0"/>
          </a:p>
          <a:p>
            <a:pPr marL="253745" lvl="0" indent="-253745" defTabSz="676655">
              <a:spcBef>
                <a:spcPts val="500"/>
              </a:spcBef>
              <a:buFont typeface="Arial"/>
            </a:pPr>
            <a:r>
              <a:rPr lang="ru-RU" sz="2800" dirty="0" smtClean="0"/>
              <a:t>по специальности: </a:t>
            </a:r>
            <a:r>
              <a:rPr lang="ru-RU" sz="2800" b="1" dirty="0" smtClean="0"/>
              <a:t>44.02.06</a:t>
            </a:r>
          </a:p>
          <a:p>
            <a:pPr marL="253745" lvl="0" indent="-253745" defTabSz="676655">
              <a:spcBef>
                <a:spcPts val="500"/>
              </a:spcBef>
              <a:buFont typeface="Arial"/>
            </a:pPr>
            <a:r>
              <a:rPr lang="ru-RU" sz="2800" dirty="0" smtClean="0"/>
              <a:t> Профессиональное обучение (по отраслям) </a:t>
            </a:r>
          </a:p>
          <a:p>
            <a:pPr marL="253745" lvl="0" indent="-253745" defTabSz="676655">
              <a:spcBef>
                <a:spcPts val="500"/>
              </a:spcBef>
              <a:buFont typeface="Arial"/>
            </a:pPr>
            <a:r>
              <a:rPr lang="ru-RU" sz="2800" dirty="0" smtClean="0"/>
              <a:t>со специализацией: </a:t>
            </a:r>
            <a:r>
              <a:rPr lang="ru-RU" sz="2800" b="1" dirty="0" smtClean="0"/>
              <a:t>09.02.03 </a:t>
            </a:r>
          </a:p>
          <a:p>
            <a:pPr marL="253745" lvl="0" indent="-253745" defTabSz="676655">
              <a:spcBef>
                <a:spcPts val="500"/>
              </a:spcBef>
              <a:buFont typeface="Arial"/>
            </a:pPr>
            <a:r>
              <a:rPr lang="ru-RU" sz="2800" dirty="0" smtClean="0"/>
              <a:t>Программирование в компьютерных системах.</a:t>
            </a:r>
          </a:p>
          <a:p>
            <a:pPr marL="253745" lvl="0" indent="-253745" defTabSz="676655">
              <a:spcBef>
                <a:spcPts val="500"/>
              </a:spcBef>
              <a:buFont typeface="Arial"/>
            </a:pPr>
            <a:r>
              <a:rPr lang="ru-RU" sz="2800" b="1" dirty="0" smtClean="0"/>
              <a:t>Квалификация</a:t>
            </a:r>
            <a:r>
              <a:rPr lang="ru-RU" sz="2800" dirty="0" smtClean="0"/>
              <a:t>: </a:t>
            </a:r>
          </a:p>
          <a:p>
            <a:pPr marL="253745" lvl="0" indent="-253745" defTabSz="676655">
              <a:spcBef>
                <a:spcPts val="500"/>
              </a:spcBef>
              <a:buFont typeface="Arial"/>
            </a:pPr>
            <a:r>
              <a:rPr lang="ru-RU" sz="2800" dirty="0" smtClean="0"/>
              <a:t>Мастер производственного обучения, техник-программист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457200"/>
            <a:ext cx="8610600" cy="6096000"/>
          </a:xfrm>
        </p:spPr>
        <p:txBody>
          <a:bodyPr>
            <a:normAutofit fontScale="85000" lnSpcReduction="20000"/>
          </a:bodyPr>
          <a:lstStyle/>
          <a:p>
            <a:pPr marL="0" lvl="0" indent="450000" defTabSz="841247">
              <a:spcBef>
                <a:spcPts val="0"/>
              </a:spcBef>
              <a:buSzTx/>
              <a:buFontTx/>
              <a:buNone/>
              <a:defRPr sz="1800"/>
            </a:pPr>
            <a:r>
              <a:rPr lang="ru-RU" sz="3200" dirty="0" smtClean="0"/>
              <a:t> </a:t>
            </a:r>
            <a:r>
              <a:rPr lang="ru-RU" sz="2800" dirty="0" smtClean="0"/>
              <a:t>Область профессиональной деятельности меня как мастера ПО:  это совокупность методов и средств для разработки, сопровождения и эксплуатации программного обеспечения компьютерных систем.</a:t>
            </a:r>
          </a:p>
          <a:p>
            <a:pPr marL="0" lvl="0" indent="450000" defTabSz="841247">
              <a:spcBef>
                <a:spcPts val="0"/>
              </a:spcBef>
              <a:buSzTx/>
              <a:buFontTx/>
              <a:buNone/>
              <a:defRPr sz="1800"/>
            </a:pPr>
            <a:r>
              <a:rPr lang="ru-RU" sz="2800" dirty="0" smtClean="0"/>
              <a:t> Объектами моей профессиональной деятельности являются:</a:t>
            </a:r>
          </a:p>
          <a:p>
            <a:pPr marL="0" lvl="0" indent="450000" defTabSz="841247">
              <a:spcBef>
                <a:spcPts val="0"/>
              </a:spcBef>
              <a:buSzTx/>
              <a:buFontTx/>
              <a:buNone/>
              <a:defRPr sz="1800"/>
            </a:pPr>
            <a:r>
              <a:rPr lang="ru-RU" sz="2800" dirty="0" smtClean="0"/>
              <a:t>     компьютерные системы; автоматизированные системы обработки информации и управления;</a:t>
            </a:r>
          </a:p>
          <a:p>
            <a:pPr marL="0" lvl="0" indent="450000" defTabSz="841247">
              <a:spcBef>
                <a:spcPts val="0"/>
              </a:spcBef>
              <a:buSzTx/>
              <a:buFontTx/>
              <a:buNone/>
              <a:defRPr sz="1800"/>
            </a:pPr>
            <a:r>
              <a:rPr lang="ru-RU" sz="2800" dirty="0" smtClean="0"/>
              <a:t>     программное обеспечение компьютерных систем (программы, программные комплексы и системы); математическое, информационное, техническое, эргономическое, организационное и правовое</a:t>
            </a:r>
          </a:p>
          <a:p>
            <a:pPr marL="0" lvl="0" indent="450000" defTabSz="841247">
              <a:spcBef>
                <a:spcPts val="0"/>
              </a:spcBef>
              <a:buSzTx/>
              <a:buFontTx/>
              <a:buNone/>
              <a:defRPr sz="1800"/>
            </a:pPr>
            <a:r>
              <a:rPr lang="ru-RU" sz="2800" dirty="0" smtClean="0"/>
              <a:t>  обеспечение компьютерных систем; первичные трудовые коллективы.</a:t>
            </a:r>
          </a:p>
          <a:p>
            <a:pPr marL="0" lvl="0" indent="450000" defTabSz="841247">
              <a:spcBef>
                <a:spcPts val="0"/>
              </a:spcBef>
              <a:buSzTx/>
              <a:buFontTx/>
              <a:buNone/>
              <a:defRPr sz="1800"/>
            </a:pPr>
            <a:r>
              <a:rPr lang="ru-RU" sz="2800" dirty="0" smtClean="0"/>
              <a:t> Как техник-программист я разрабатываю программные модули программного обеспечения для компьютерных систем.               </a:t>
            </a:r>
          </a:p>
          <a:p>
            <a:pPr marL="0" lvl="0" indent="450000" defTabSz="841247">
              <a:spcBef>
                <a:spcPts val="0"/>
              </a:spcBef>
              <a:buSzTx/>
              <a:buFontTx/>
              <a:buNone/>
              <a:defRPr sz="1800"/>
            </a:pPr>
            <a:r>
              <a:rPr lang="ru-RU" sz="2800" dirty="0" smtClean="0"/>
              <a:t>Разрабатываю и администрирую базы данных</a:t>
            </a:r>
            <a:r>
              <a:rPr lang="ru-RU" dirty="0" smtClean="0"/>
              <a:t>. </a:t>
            </a:r>
          </a:p>
          <a:p>
            <a:pPr marL="0" lvl="0" indent="450000" defTabSz="841247">
              <a:spcBef>
                <a:spcPts val="0"/>
              </a:spcBef>
              <a:buSzTx/>
              <a:buFontTx/>
              <a:buNone/>
              <a:defRPr sz="1800"/>
            </a:pPr>
            <a:r>
              <a:rPr lang="ru-RU" sz="2800" dirty="0" smtClean="0"/>
              <a:t>Участвую в интеграции программных модулей.</a:t>
            </a:r>
          </a:p>
          <a:p>
            <a:pPr marL="0" lvl="0" indent="450000" defTabSz="841247">
              <a:spcBef>
                <a:spcPts val="0"/>
              </a:spcBef>
              <a:buSzTx/>
              <a:buFontTx/>
              <a:buNone/>
              <a:defRPr sz="1800"/>
            </a:pPr>
            <a:r>
              <a:rPr lang="ru-RU" sz="2800" dirty="0" smtClean="0"/>
              <a:t>        Выполняю работы по одной или нескольким профессиям рабочих, должностям служащих.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304800"/>
            <a:ext cx="7239000" cy="853440"/>
          </a:xfrm>
        </p:spPr>
        <p:txBody>
          <a:bodyPr/>
          <a:lstStyle/>
          <a:p>
            <a:pPr algn="ctr"/>
            <a:r>
              <a:rPr lang="ru-RU" sz="4000" dirty="0" smtClean="0"/>
              <a:t>Общие компетенции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9200"/>
            <a:ext cx="8305800" cy="5236536"/>
          </a:xfrm>
        </p:spPr>
        <p:txBody>
          <a:bodyPr>
            <a:normAutofit fontScale="70000" lnSpcReduction="20000"/>
          </a:bodyPr>
          <a:lstStyle/>
          <a:p>
            <a:pPr lvl="0" indent="450000" algn="just"/>
            <a:r>
              <a:rPr lang="ru-RU" dirty="0" smtClean="0"/>
              <a:t>Я понимаю сущность и социальную значимость своей профессии, и проявляю к ней устойчивый интерес.</a:t>
            </a:r>
          </a:p>
          <a:p>
            <a:pPr lvl="0" indent="450000" algn="just"/>
            <a:endParaRPr lang="ru-RU" dirty="0" smtClean="0"/>
          </a:p>
          <a:p>
            <a:pPr lvl="0" indent="450000" algn="just"/>
            <a:r>
              <a:rPr lang="ru-RU" dirty="0" smtClean="0"/>
              <a:t>Организовываю собственную деятельность исходя из цели и способов ее достижения, определенных руководителем.</a:t>
            </a:r>
          </a:p>
          <a:p>
            <a:pPr lvl="0" indent="450000" algn="just"/>
            <a:endParaRPr lang="ru-RU" dirty="0" smtClean="0"/>
          </a:p>
          <a:p>
            <a:pPr lvl="0" indent="450000" algn="just"/>
            <a:r>
              <a:rPr lang="ru-RU" dirty="0" smtClean="0"/>
              <a:t>Анализирую рабочую ситуацию, осуществляю текущий и итоговый контроль, оценку и коррекцию собственной деятельности, несу ответственность за результаты своей работы.</a:t>
            </a:r>
          </a:p>
          <a:p>
            <a:pPr lvl="0" indent="450000" algn="just"/>
            <a:endParaRPr lang="ru-RU" dirty="0" smtClean="0"/>
          </a:p>
          <a:p>
            <a:pPr lvl="0" indent="450000" algn="just"/>
            <a:r>
              <a:rPr lang="ru-RU" dirty="0" smtClean="0"/>
              <a:t>Осуществляю поиск информации, необходимой для эффективного выполнения профессиональных задач.</a:t>
            </a:r>
          </a:p>
          <a:p>
            <a:pPr lvl="0" indent="450000" algn="just"/>
            <a:endParaRPr lang="ru-RU" dirty="0" smtClean="0"/>
          </a:p>
          <a:p>
            <a:pPr lvl="0" indent="450000" algn="just"/>
            <a:r>
              <a:rPr lang="ru-RU" dirty="0" smtClean="0"/>
              <a:t>Использую информационно-коммуникационные технологии в профессиональной деятельности.</a:t>
            </a:r>
          </a:p>
          <a:p>
            <a:pPr lvl="0" indent="450000" algn="just"/>
            <a:endParaRPr lang="ru-RU" dirty="0" smtClean="0"/>
          </a:p>
          <a:p>
            <a:pPr lvl="0" indent="450000" algn="just"/>
            <a:r>
              <a:rPr lang="ru-RU" dirty="0" smtClean="0"/>
              <a:t>Работаю в команде, эффективно общаюсь с коллегами, руководством, клиентами.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Кто я как мастер по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8153400" cy="4846320"/>
          </a:xfrm>
        </p:spPr>
        <p:txBody>
          <a:bodyPr/>
          <a:lstStyle/>
          <a:p>
            <a:pPr algn="just">
              <a:buNone/>
            </a:pPr>
            <a:r>
              <a:rPr lang="ru-RU" sz="2400" dirty="0" smtClean="0"/>
              <a:t> 	Являясь мастером ПО, для своих студентов я являюсь не только педагогом, наставником, но и другом. Я выбираю личностно-ориентированный подход, так как обучаю ребят посредством общения и учета качеств и способностей каждого из них. Так же являюсь им другом и товарищем с которым они всегда могут обсудить волнующие их вопросы.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Творческие качества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8001000" cy="4846320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	</a:t>
            </a:r>
            <a:r>
              <a:rPr lang="ru-RU" i="1" dirty="0" smtClean="0"/>
              <a:t> Уверенность в себе</a:t>
            </a:r>
            <a:r>
              <a:rPr lang="ru-RU" dirty="0" smtClean="0"/>
              <a:t>: самоуважение способствует эмоциональной устойчивости. Благодаря ей легче устанавливать и поддерживать социальные контакты, что необходимо для творческого человека: ведь таким образом он становится известен публике. Кроме того, высокая самооценка позволяет в случае неудачи сохранить стремление к творчеству.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28600"/>
            <a:ext cx="7239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Средний балл по семестрам 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1752600" y="1828800"/>
          <a:ext cx="5581650" cy="4162425"/>
        </p:xfrm>
        <a:graphic>
          <a:graphicData uri="http://schemas.openxmlformats.org/presentationml/2006/ole">
            <p:oleObj spid="_x0000_s1026" name="Диаграмма" r:id="rId3" imgW="6019913" imgH="4486320" progId="MSGraph.Chart.8">
              <p:embed followColorScheme="full"/>
            </p:oleObj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ru-RU" sz="3600" dirty="0" smtClean="0"/>
              <a:t>Учебные и производственные практики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609416"/>
            <a:ext cx="8077200" cy="484632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Учебная практика ПМ.05 ГБПОУ НСО «НППК»</a:t>
            </a:r>
          </a:p>
          <a:p>
            <a:r>
              <a:rPr lang="ru-RU" sz="2800" dirty="0" smtClean="0"/>
              <a:t>Производственная практика ПМ.05 МКУ ДО центр «Тимуровец»</a:t>
            </a:r>
          </a:p>
          <a:p>
            <a:r>
              <a:rPr lang="ru-RU" sz="2800" dirty="0" smtClean="0"/>
              <a:t>Учебная практика ПМ.01 ГБПОУ НСО «НППК»</a:t>
            </a:r>
          </a:p>
          <a:p>
            <a:r>
              <a:rPr lang="ru-RU" sz="2800" dirty="0" smtClean="0"/>
              <a:t>Учебная практика ПМ.04 ГБПОУ НСО «НППК»</a:t>
            </a:r>
          </a:p>
          <a:p>
            <a:r>
              <a:rPr lang="ru-RU" sz="2800" dirty="0" smtClean="0"/>
              <a:t>Производственная практика ПМ.01 ГБПОУ НСО «НППК» </a:t>
            </a:r>
            <a:endParaRPr lang="ru-RU" sz="2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/>
              <a:t>Спортивная деятельность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53000" y="4191000"/>
            <a:ext cx="3962400" cy="1438584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Соревнования по волейболу среди колледжей Кировского района.</a:t>
            </a:r>
            <a:endParaRPr lang="ru-RU" dirty="0"/>
          </a:p>
        </p:txBody>
      </p:sp>
      <p:pic>
        <p:nvPicPr>
          <p:cNvPr id="10242" name="Picture 2" descr="https://pp.userapi.com/c629119/v629119987/4a800/J5GYOBRIzIQ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905000"/>
            <a:ext cx="4191000" cy="4419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239</TotalTime>
  <Words>422</Words>
  <PresentationFormat>Экран (4:3)</PresentationFormat>
  <Paragraphs>56</Paragraphs>
  <Slides>15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Апекс</vt:lpstr>
      <vt:lpstr>Диаграмма</vt:lpstr>
      <vt:lpstr>Турсукпаева Диана Алексеевна</vt:lpstr>
      <vt:lpstr>Слайд 2</vt:lpstr>
      <vt:lpstr>Слайд 3</vt:lpstr>
      <vt:lpstr>Общие компетенции</vt:lpstr>
      <vt:lpstr>Кто я как мастер по</vt:lpstr>
      <vt:lpstr>Творческие качества</vt:lpstr>
      <vt:lpstr>Средний балл по семестрам </vt:lpstr>
      <vt:lpstr>Учебные и производственные практики</vt:lpstr>
      <vt:lpstr>Спортивная деятельность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Тевс кристина евгеньевна</dc:title>
  <dc:creator>Зевс</dc:creator>
  <cp:lastModifiedBy>Ws</cp:lastModifiedBy>
  <cp:revision>31</cp:revision>
  <dcterms:created xsi:type="dcterms:W3CDTF">2017-12-12T12:30:11Z</dcterms:created>
  <dcterms:modified xsi:type="dcterms:W3CDTF">2018-10-11T02:39:52Z</dcterms:modified>
</cp:coreProperties>
</file>