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8" name="Rectangle 58"/>
          <p:cNvSpPr>
            <a:spLocks/>
          </p:cNvSpPr>
          <p:nvPr/>
        </p:nvSpPr>
        <p:spPr bwMode="auto">
          <a:xfrm>
            <a:off x="773113" y="1866900"/>
            <a:ext cx="7812087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Круглый стол по теме:</a:t>
            </a:r>
            <a:r>
              <a:rPr lang="ru-RU" sz="32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sz="32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sz="36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«Доступная среда – как фактор </a:t>
            </a:r>
            <a:br>
              <a:rPr lang="ru-RU" sz="36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sz="36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качества жизни людей, </a:t>
            </a:r>
            <a:br>
              <a:rPr lang="ru-RU" sz="36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sz="36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имеющих ограничения зрения»</a:t>
            </a:r>
          </a:p>
        </p:txBody>
      </p:sp>
      <p:pic>
        <p:nvPicPr>
          <p:cNvPr id="15421" name="Picture 61" descr="Картинки по запросу всероссийское общество слеп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12713"/>
            <a:ext cx="2146300" cy="990600"/>
          </a:xfrm>
          <a:prstGeom prst="rect">
            <a:avLst/>
          </a:prstGeom>
          <a:noFill/>
        </p:spPr>
      </p:pic>
      <p:sp>
        <p:nvSpPr>
          <p:cNvPr id="15424" name="AutoShape 64" descr="Картинки по запросу герб новосибирск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426" name="AutoShape 66" descr="Картинки по запросу герб новосибирск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428" name="AutoShape 68" descr="Картинки по запросу герб новосибирск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5429" name="Picture 69" descr="200px-Coat_of_Arms_of_Novosibir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138" y="120650"/>
            <a:ext cx="1190625" cy="1166813"/>
          </a:xfrm>
          <a:prstGeom prst="rect">
            <a:avLst/>
          </a:prstGeom>
          <a:noFill/>
        </p:spPr>
      </p:pic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2197100" y="341313"/>
            <a:ext cx="5422900" cy="9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НОВОСИБИРСКАЯ ОБЛАСТНАЯ ОРГАНИЗАЦИЯ</a:t>
            </a:r>
          </a:p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ОБЩЕРОССИЙСКОЙ ОБЩЕСТВЕННОЙ ОРГАНИЗАЦИИ ИНВАЛИДОВ</a:t>
            </a:r>
          </a:p>
          <a:p>
            <a:pPr algn="ctr">
              <a:lnSpc>
                <a:spcPct val="90000"/>
              </a:lnSpc>
            </a:pPr>
            <a:r>
              <a:rPr lang="ru-RU" sz="1100" b="1" dirty="0">
                <a:solidFill>
                  <a:srgbClr val="2330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«ВСЕРОССИЙСКОЕ ОРДЕНА ТРУДОВОГО КРАСНОГО ЗНАМЕНИ ОБЩЕСТВО СЛЕПЫХ»</a:t>
            </a:r>
          </a:p>
          <a:p>
            <a:pPr algn="ctr">
              <a:lnSpc>
                <a:spcPct val="90000"/>
              </a:lnSpc>
            </a:pPr>
            <a:endParaRPr lang="ru-RU" sz="1200" b="1" dirty="0">
              <a:solidFill>
                <a:srgbClr val="2330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pic>
        <p:nvPicPr>
          <p:cNvPr id="15431" name="Рисунок 2" descr="Государственное учреждение - Новосибирское региональное отделение Фонда социального страхования Российской Федер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9700" y="4351338"/>
            <a:ext cx="1365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2" name="Рисунок 11" descr="Новосибирская областная специальная библиотека для незрячих и слабовидящи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5288" y="4179888"/>
            <a:ext cx="150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3" name="Рисунок 12" descr="Logo-Nsk-Metro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225" y="4397375"/>
            <a:ext cx="1612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501466" y="1286933"/>
            <a:ext cx="16425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1" dirty="0" smtClean="0">
                <a:solidFill>
                  <a:srgbClr val="233020"/>
                </a:solidFill>
                <a:latin typeface="Constantia" pitchFamily="18" charset="0"/>
              </a:rPr>
              <a:t>Мэрия г. Новосибирска</a:t>
            </a:r>
            <a:endParaRPr lang="ru-RU" sz="900" b="1" dirty="0">
              <a:solidFill>
                <a:srgbClr val="233020"/>
              </a:solidFill>
              <a:latin typeface="Constantia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546878" y="5658908"/>
            <a:ext cx="19415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233020"/>
                </a:solidFill>
                <a:latin typeface="Constantia" pitchFamily="18" charset="0"/>
              </a:rPr>
              <a:t>ГБУК Новосибирская областная библиотека для незрячих и слабовидящих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34175" y="5646023"/>
            <a:ext cx="140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233020"/>
                </a:solidFill>
                <a:latin typeface="Constantia" pitchFamily="18" charset="0"/>
              </a:rPr>
              <a:t>Новосибирский метрополитен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11600" y="5678185"/>
            <a:ext cx="1447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1" dirty="0" smtClean="0">
                <a:solidFill>
                  <a:srgbClr val="233020"/>
                </a:solidFill>
                <a:latin typeface="Constantia" pitchFamily="18" charset="0"/>
              </a:rPr>
              <a:t>ГУ НРО </a:t>
            </a:r>
            <a:endParaRPr lang="en-US" sz="900" b="1" dirty="0" smtClean="0">
              <a:solidFill>
                <a:srgbClr val="233020"/>
              </a:solidFill>
              <a:latin typeface="Constant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900" b="1" dirty="0" smtClean="0">
                <a:solidFill>
                  <a:srgbClr val="233020"/>
                </a:solidFill>
                <a:latin typeface="Constantia" pitchFamily="18" charset="0"/>
              </a:rPr>
              <a:t>«Фонд социального страхования» РФ </a:t>
            </a:r>
            <a:endParaRPr lang="ru-RU" sz="900" b="1" dirty="0">
              <a:solidFill>
                <a:srgbClr val="23302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77152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Размышления собаки-проводника о метро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26642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 хозяйкой захожу в метро, </a:t>
            </a:r>
            <a:br>
              <a:rPr lang="ru-RU" sz="1200" dirty="0" smtClean="0"/>
            </a:br>
            <a:r>
              <a:rPr lang="ru-RU" sz="1200" dirty="0" smtClean="0"/>
              <a:t>Сказать по правде, мне оно </a:t>
            </a:r>
            <a:br>
              <a:rPr lang="ru-RU" sz="1200" dirty="0" smtClean="0"/>
            </a:br>
            <a:r>
              <a:rPr lang="ru-RU" sz="1200" dirty="0" smtClean="0"/>
              <a:t>Совсем не нравится, но что ж </a:t>
            </a:r>
            <a:br>
              <a:rPr lang="ru-RU" sz="1200" dirty="0" smtClean="0"/>
            </a:br>
            <a:r>
              <a:rPr lang="ru-RU" sz="1200" dirty="0" smtClean="0"/>
              <a:t>Иду с маршрута не уйдёшь. </a:t>
            </a:r>
            <a:br>
              <a:rPr lang="ru-RU" sz="1200" dirty="0" smtClean="0"/>
            </a:br>
            <a:r>
              <a:rPr lang="ru-RU" sz="1200" dirty="0" smtClean="0"/>
              <a:t>Хотя, по совести сказать, </a:t>
            </a:r>
            <a:br>
              <a:rPr lang="ru-RU" sz="1200" dirty="0" smtClean="0"/>
            </a:br>
            <a:r>
              <a:rPr lang="ru-RU" sz="1200" dirty="0" smtClean="0"/>
              <a:t>Не мог я долго устоять </a:t>
            </a:r>
            <a:br>
              <a:rPr lang="ru-RU" sz="1200" dirty="0" smtClean="0"/>
            </a:br>
            <a:r>
              <a:rPr lang="ru-RU" sz="1200" dirty="0" smtClean="0"/>
              <a:t>От мысли, чтоб его пройти </a:t>
            </a:r>
            <a:br>
              <a:rPr lang="ru-RU" sz="1200" dirty="0" smtClean="0"/>
            </a:br>
            <a:r>
              <a:rPr lang="ru-RU" sz="1200" dirty="0" smtClean="0"/>
              <a:t>И вход в подземку не найти. </a:t>
            </a:r>
            <a:br>
              <a:rPr lang="ru-RU" sz="1200" dirty="0" smtClean="0"/>
            </a:br>
            <a:r>
              <a:rPr lang="ru-RU" sz="1200" dirty="0" smtClean="0"/>
              <a:t>Совсем туда не заходить, </a:t>
            </a:r>
            <a:br>
              <a:rPr lang="ru-RU" sz="1200" dirty="0" smtClean="0"/>
            </a:br>
            <a:r>
              <a:rPr lang="ru-RU" sz="1200" dirty="0" smtClean="0"/>
              <a:t>Хозяйку мимо проводить. </a:t>
            </a:r>
            <a:br>
              <a:rPr lang="ru-RU" sz="1200" dirty="0" smtClean="0"/>
            </a:br>
            <a:r>
              <a:rPr lang="ru-RU" sz="1200" dirty="0" smtClean="0"/>
              <a:t>Но объясняла мне она- </a:t>
            </a:r>
            <a:br>
              <a:rPr lang="ru-RU" sz="1200" dirty="0" smtClean="0"/>
            </a:br>
            <a:r>
              <a:rPr lang="ru-RU" sz="1200" dirty="0" smtClean="0"/>
              <a:t>Дорога наша так длинна, </a:t>
            </a:r>
            <a:br>
              <a:rPr lang="ru-RU" sz="1200" dirty="0" smtClean="0"/>
            </a:br>
            <a:r>
              <a:rPr lang="ru-RU" sz="1200" dirty="0" smtClean="0"/>
              <a:t>Что без метро никак нельзя, </a:t>
            </a:r>
            <a:br>
              <a:rPr lang="ru-RU" sz="1200" dirty="0" smtClean="0"/>
            </a:br>
            <a:r>
              <a:rPr lang="ru-RU" sz="1200" dirty="0" smtClean="0"/>
              <a:t>И я поверил ей друзья.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Толпа людей нога к ноге, </a:t>
            </a:r>
            <a:br>
              <a:rPr lang="ru-RU" sz="1200" dirty="0" smtClean="0"/>
            </a:br>
            <a:r>
              <a:rPr lang="ru-RU" sz="1200" dirty="0" smtClean="0"/>
              <a:t>Иду, но чую быть беде. </a:t>
            </a:r>
            <a:br>
              <a:rPr lang="ru-RU" sz="1200" dirty="0" smtClean="0"/>
            </a:br>
            <a:r>
              <a:rPr lang="ru-RU" sz="1200" dirty="0" smtClean="0"/>
              <a:t>И точно дверь по морде хлоп </a:t>
            </a:r>
            <a:br>
              <a:rPr lang="ru-RU" sz="1200" dirty="0" smtClean="0"/>
            </a:br>
            <a:r>
              <a:rPr lang="ru-RU" sz="1200" dirty="0" smtClean="0"/>
              <a:t>Мне и хозяйке прямо в лоб. </a:t>
            </a:r>
            <a:br>
              <a:rPr lang="ru-RU" sz="1200" dirty="0" smtClean="0"/>
            </a:br>
            <a:r>
              <a:rPr lang="ru-RU" sz="1200" dirty="0" smtClean="0"/>
              <a:t>Урок запомнил навсегда- </a:t>
            </a:r>
            <a:br>
              <a:rPr lang="ru-RU" sz="1200" dirty="0" smtClean="0"/>
            </a:br>
            <a:r>
              <a:rPr lang="ru-RU" sz="1200" dirty="0" smtClean="0"/>
              <a:t>не подходи к двери когда </a:t>
            </a:r>
            <a:br>
              <a:rPr lang="ru-RU" sz="1200" dirty="0" smtClean="0"/>
            </a:br>
            <a:r>
              <a:rPr lang="ru-RU" sz="1200" dirty="0" smtClean="0"/>
              <a:t>Её наотмашь отпустил </a:t>
            </a:r>
            <a:br>
              <a:rPr lang="ru-RU" sz="1200" dirty="0" smtClean="0"/>
            </a:br>
            <a:r>
              <a:rPr lang="ru-RU" sz="1200" dirty="0" smtClean="0"/>
              <a:t>Зашедший, след его простыл,</a:t>
            </a:r>
          </a:p>
          <a:p>
            <a:r>
              <a:rPr lang="ru-RU" sz="1200" dirty="0" smtClean="0"/>
              <a:t>А у тебя звенит в ушах, </a:t>
            </a:r>
            <a:br>
              <a:rPr lang="ru-RU" sz="1200" dirty="0" smtClean="0"/>
            </a:br>
            <a:r>
              <a:rPr lang="ru-RU" sz="1200" dirty="0" smtClean="0"/>
              <a:t>Слеза в глазах, на лбу шишак. </a:t>
            </a:r>
            <a:br>
              <a:rPr lang="ru-RU" sz="1200" dirty="0" smtClean="0"/>
            </a:br>
            <a:r>
              <a:rPr lang="ru-RU" sz="1200" dirty="0" smtClean="0"/>
              <a:t>Но это было только раз, </a:t>
            </a:r>
            <a:br>
              <a:rPr lang="ru-RU" sz="1200" dirty="0" smtClean="0"/>
            </a:br>
            <a:r>
              <a:rPr lang="ru-RU" sz="1200" dirty="0" smtClean="0"/>
              <a:t>Теперь-то я знаток и ас </a:t>
            </a:r>
            <a:br>
              <a:rPr lang="ru-RU" sz="1200" dirty="0" smtClean="0"/>
            </a:br>
            <a:r>
              <a:rPr lang="ru-RU" sz="1200" dirty="0" smtClean="0"/>
              <a:t>К такой двери не подойду, </a:t>
            </a:r>
            <a:br>
              <a:rPr lang="ru-RU" sz="1200" dirty="0" smtClean="0"/>
            </a:br>
            <a:r>
              <a:rPr lang="ru-RU" sz="1200" dirty="0" smtClean="0"/>
              <a:t>Остановлюсь и подожду, </a:t>
            </a:r>
            <a:br>
              <a:rPr lang="ru-RU" sz="1200" dirty="0" smtClean="0"/>
            </a:br>
            <a:r>
              <a:rPr lang="ru-RU" sz="1200" dirty="0" smtClean="0"/>
              <a:t>Когда хозяйка дверь возьмёт </a:t>
            </a:r>
            <a:br>
              <a:rPr lang="ru-RU" sz="1200" dirty="0" smtClean="0"/>
            </a:br>
            <a:r>
              <a:rPr lang="ru-RU" sz="1200" dirty="0" smtClean="0"/>
              <a:t>И мне скомандует вперёд.  </a:t>
            </a:r>
          </a:p>
          <a:p>
            <a:r>
              <a:rPr lang="ru-RU" sz="1200" dirty="0" smtClean="0"/>
              <a:t>Есть контролёры, будь здоров</a:t>
            </a:r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548680"/>
            <a:ext cx="252028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Пускают </a:t>
            </a:r>
            <a:r>
              <a:rPr lang="ru-RU" sz="1200" dirty="0" smtClean="0"/>
              <a:t>нас без </a:t>
            </a:r>
            <a:r>
              <a:rPr lang="ru-RU" sz="1200" dirty="0" smtClean="0"/>
              <a:t>лишних слов, </a:t>
            </a:r>
          </a:p>
          <a:p>
            <a:r>
              <a:rPr lang="ru-RU" sz="1200" dirty="0" smtClean="0"/>
              <a:t>Погладят нежно по спине, </a:t>
            </a:r>
            <a:br>
              <a:rPr lang="ru-RU" sz="1200" dirty="0" smtClean="0"/>
            </a:br>
            <a:r>
              <a:rPr lang="ru-RU" sz="1200" dirty="0" smtClean="0"/>
              <a:t>Удачи пожелают мне. </a:t>
            </a:r>
            <a:br>
              <a:rPr lang="ru-RU" sz="1200" dirty="0" smtClean="0"/>
            </a:br>
            <a:r>
              <a:rPr lang="ru-RU" sz="1200" dirty="0" smtClean="0"/>
              <a:t>А есть такие ворчуны, </a:t>
            </a:r>
            <a:br>
              <a:rPr lang="ru-RU" sz="1200" dirty="0" smtClean="0"/>
            </a:br>
            <a:r>
              <a:rPr lang="ru-RU" sz="1200" dirty="0" smtClean="0"/>
              <a:t>Стоим с хозяйкой у стены, </a:t>
            </a:r>
            <a:br>
              <a:rPr lang="ru-RU" sz="1200" dirty="0" smtClean="0"/>
            </a:br>
            <a:r>
              <a:rPr lang="ru-RU" sz="1200" dirty="0" smtClean="0"/>
              <a:t>Чего-то молча ждём, зачем </a:t>
            </a:r>
            <a:br>
              <a:rPr lang="ru-RU" sz="1200" dirty="0" smtClean="0"/>
            </a:br>
            <a:r>
              <a:rPr lang="ru-RU" sz="1200" dirty="0" smtClean="0"/>
              <a:t>Ведь я иду на зависть всем. </a:t>
            </a:r>
            <a:br>
              <a:rPr lang="ru-RU" sz="1200" dirty="0" smtClean="0"/>
            </a:br>
            <a:r>
              <a:rPr lang="ru-RU" sz="1200" dirty="0" smtClean="0"/>
              <a:t>Не тороплюсь и не бегу, </a:t>
            </a:r>
            <a:br>
              <a:rPr lang="ru-RU" sz="1200" dirty="0" smtClean="0"/>
            </a:br>
            <a:r>
              <a:rPr lang="ru-RU" sz="1200" dirty="0" smtClean="0"/>
              <a:t>К двери вагона подведу. </a:t>
            </a:r>
            <a:br>
              <a:rPr lang="ru-RU" sz="1200" dirty="0" smtClean="0"/>
            </a:br>
            <a:r>
              <a:rPr lang="ru-RU" sz="1200" dirty="0" smtClean="0"/>
              <a:t>Хозяйка терпеливо ждёт, </a:t>
            </a:r>
            <a:br>
              <a:rPr lang="ru-RU" sz="1200" dirty="0" smtClean="0"/>
            </a:br>
            <a:r>
              <a:rPr lang="ru-RU" sz="1200" dirty="0" smtClean="0"/>
              <a:t>Ну вот дежурная идёт. </a:t>
            </a:r>
            <a:br>
              <a:rPr lang="ru-RU" sz="1200" dirty="0" smtClean="0"/>
            </a:br>
            <a:r>
              <a:rPr lang="ru-RU" sz="1200" dirty="0" smtClean="0"/>
              <a:t>Дежурная, ты мне поверь, </a:t>
            </a:r>
            <a:br>
              <a:rPr lang="ru-RU" sz="1200" dirty="0" smtClean="0"/>
            </a:br>
            <a:r>
              <a:rPr lang="ru-RU" sz="1200" dirty="0" smtClean="0"/>
              <a:t>Ведь я один найду ту дверь, </a:t>
            </a:r>
            <a:br>
              <a:rPr lang="ru-RU" sz="1200" dirty="0" smtClean="0"/>
            </a:br>
            <a:r>
              <a:rPr lang="ru-RU" sz="1200" dirty="0" smtClean="0"/>
              <a:t>Которая подходит нам, </a:t>
            </a:r>
            <a:br>
              <a:rPr lang="ru-RU" sz="1200" dirty="0" smtClean="0"/>
            </a:br>
            <a:r>
              <a:rPr lang="ru-RU" sz="1200" dirty="0" smtClean="0"/>
              <a:t>Пошли уж с горем пополам. </a:t>
            </a:r>
            <a:br>
              <a:rPr lang="ru-RU" sz="1200" dirty="0" smtClean="0"/>
            </a:br>
            <a:r>
              <a:rPr lang="ru-RU" sz="1200" dirty="0" smtClean="0"/>
              <a:t>Ну стыдно братцы вплоть до слёз, </a:t>
            </a:r>
            <a:br>
              <a:rPr lang="ru-RU" sz="1200" dirty="0" smtClean="0"/>
            </a:br>
            <a:r>
              <a:rPr lang="ru-RU" sz="1200" dirty="0" smtClean="0"/>
              <a:t>Я проводник рабочий пёс, </a:t>
            </a:r>
            <a:br>
              <a:rPr lang="ru-RU" sz="1200" dirty="0" smtClean="0"/>
            </a:br>
            <a:r>
              <a:rPr lang="ru-RU" sz="1200" dirty="0" smtClean="0"/>
              <a:t>Веду не я, ведут меня, </a:t>
            </a:r>
            <a:br>
              <a:rPr lang="ru-RU" sz="1200" dirty="0" smtClean="0"/>
            </a:br>
            <a:r>
              <a:rPr lang="ru-RU" sz="1200" dirty="0" smtClean="0"/>
              <a:t>Растрёпана душа моя. </a:t>
            </a:r>
          </a:p>
          <a:p>
            <a:r>
              <a:rPr lang="ru-RU" sz="1200" dirty="0" smtClean="0"/>
              <a:t>Но снова людям подчинюсь, </a:t>
            </a:r>
            <a:br>
              <a:rPr lang="ru-RU" sz="1200" dirty="0" smtClean="0"/>
            </a:br>
            <a:r>
              <a:rPr lang="ru-RU" sz="1200" dirty="0" smtClean="0"/>
              <a:t>И очень медленно плетусь.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Ещё один больной вопрос </a:t>
            </a:r>
            <a:br>
              <a:rPr lang="ru-RU" sz="1200" dirty="0" smtClean="0"/>
            </a:br>
            <a:r>
              <a:rPr lang="ru-RU" sz="1200" dirty="0" smtClean="0"/>
              <a:t>Тревожил мой собачий мозг, </a:t>
            </a:r>
            <a:br>
              <a:rPr lang="ru-RU" sz="1200" dirty="0" smtClean="0"/>
            </a:br>
            <a:r>
              <a:rPr lang="ru-RU" sz="1200" dirty="0" smtClean="0"/>
              <a:t>Когда к метро я привыкал </a:t>
            </a:r>
            <a:br>
              <a:rPr lang="ru-RU" sz="1200" dirty="0" smtClean="0"/>
            </a:br>
            <a:r>
              <a:rPr lang="ru-RU" sz="1200" dirty="0" smtClean="0"/>
              <a:t>Он мне покоя не давал. </a:t>
            </a:r>
            <a:br>
              <a:rPr lang="ru-RU" sz="1200" dirty="0" smtClean="0"/>
            </a:br>
            <a:r>
              <a:rPr lang="ru-RU" sz="1200" dirty="0" smtClean="0"/>
              <a:t>Заходим утром на перрон </a:t>
            </a:r>
            <a:br>
              <a:rPr lang="ru-RU" sz="1200" dirty="0" smtClean="0"/>
            </a:br>
            <a:r>
              <a:rPr lang="ru-RU" sz="1200" dirty="0" smtClean="0"/>
              <a:t>И справа, слева есть вагон. </a:t>
            </a:r>
            <a:br>
              <a:rPr lang="ru-RU" sz="1200" dirty="0" smtClean="0"/>
            </a:br>
            <a:r>
              <a:rPr lang="ru-RU" sz="1200" dirty="0" smtClean="0"/>
              <a:t>Но справа полон он людей, </a:t>
            </a:r>
            <a:br>
              <a:rPr lang="ru-RU" sz="1200" dirty="0" smtClean="0"/>
            </a:br>
            <a:r>
              <a:rPr lang="ru-RU" sz="1200" dirty="0" smtClean="0"/>
              <a:t>Спешат, торопятся скорей </a:t>
            </a:r>
          </a:p>
          <a:p>
            <a:r>
              <a:rPr lang="ru-RU" sz="1200" dirty="0" smtClean="0"/>
              <a:t>В него пытаются залезть,  </a:t>
            </a:r>
          </a:p>
          <a:p>
            <a:r>
              <a:rPr lang="ru-RU" sz="1200" dirty="0" smtClean="0"/>
              <a:t>И нам туда уже не сесть. 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84168" y="548680"/>
            <a:ext cx="2448272" cy="625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 слева гляньте боже мой </a:t>
            </a:r>
          </a:p>
          <a:p>
            <a:r>
              <a:rPr lang="ru-RU" sz="1200" dirty="0" smtClean="0"/>
              <a:t>Стоит вагон совсем пустой, </a:t>
            </a:r>
            <a:br>
              <a:rPr lang="ru-RU" sz="1200" dirty="0" smtClean="0"/>
            </a:br>
            <a:r>
              <a:rPr lang="ru-RU" sz="1200" dirty="0" smtClean="0"/>
              <a:t>Просторный, я быстрей к нему, </a:t>
            </a:r>
            <a:br>
              <a:rPr lang="ru-RU" sz="1200" dirty="0" smtClean="0"/>
            </a:br>
            <a:r>
              <a:rPr lang="ru-RU" sz="1200" dirty="0" smtClean="0"/>
              <a:t>Хозяйка дёрнет не пойму, </a:t>
            </a:r>
            <a:br>
              <a:rPr lang="ru-RU" sz="1200" dirty="0" smtClean="0"/>
            </a:br>
            <a:r>
              <a:rPr lang="ru-RU" sz="1200" dirty="0" smtClean="0"/>
              <a:t>И строго говорит кругом, </a:t>
            </a:r>
            <a:br>
              <a:rPr lang="ru-RU" sz="1200" dirty="0" smtClean="0"/>
            </a:br>
            <a:r>
              <a:rPr lang="ru-RU" sz="1200" dirty="0" smtClean="0"/>
              <a:t>И в полный поезд мы идём. </a:t>
            </a:r>
            <a:br>
              <a:rPr lang="ru-RU" sz="1200" dirty="0" smtClean="0"/>
            </a:br>
            <a:r>
              <a:rPr lang="ru-RU" sz="1200" dirty="0" smtClean="0"/>
              <a:t>Но почему, мой бедный хвост, </a:t>
            </a:r>
            <a:br>
              <a:rPr lang="ru-RU" sz="1200" dirty="0" smtClean="0"/>
            </a:br>
            <a:r>
              <a:rPr lang="ru-RU" sz="1200" dirty="0" smtClean="0"/>
              <a:t>О, я почти что всмятку пёс. </a:t>
            </a:r>
            <a:br>
              <a:rPr lang="ru-RU" sz="1200" dirty="0" smtClean="0"/>
            </a:br>
            <a:r>
              <a:rPr lang="ru-RU" sz="1200" dirty="0" smtClean="0"/>
              <a:t>Хозяйка гладит, говорит, </a:t>
            </a:r>
            <a:br>
              <a:rPr lang="ru-RU" sz="1200" dirty="0" smtClean="0"/>
            </a:br>
            <a:r>
              <a:rPr lang="ru-RU" sz="1200" dirty="0" smtClean="0"/>
              <a:t>Что тот пустой идёт в тупик, </a:t>
            </a:r>
            <a:br>
              <a:rPr lang="ru-RU" sz="1200" dirty="0" smtClean="0"/>
            </a:br>
            <a:r>
              <a:rPr lang="ru-RU" sz="1200" dirty="0" smtClean="0"/>
              <a:t>Что мол направо надо нам, </a:t>
            </a:r>
            <a:br>
              <a:rPr lang="ru-RU" sz="1200" dirty="0" smtClean="0"/>
            </a:br>
            <a:r>
              <a:rPr lang="ru-RU" sz="1200" dirty="0" smtClean="0"/>
              <a:t>А утром люди по делам </a:t>
            </a:r>
            <a:br>
              <a:rPr lang="ru-RU" sz="1200" dirty="0" smtClean="0"/>
            </a:br>
            <a:r>
              <a:rPr lang="ru-RU" sz="1200" dirty="0" smtClean="0"/>
              <a:t>Все едут, так что не зевай, </a:t>
            </a:r>
            <a:br>
              <a:rPr lang="ru-RU" sz="1200" dirty="0" smtClean="0"/>
            </a:br>
            <a:r>
              <a:rPr lang="ru-RU" sz="1200" dirty="0" smtClean="0"/>
              <a:t>Входи и место занимай. </a:t>
            </a:r>
            <a:br>
              <a:rPr lang="ru-RU" sz="1200" dirty="0" smtClean="0"/>
            </a:br>
            <a:r>
              <a:rPr lang="ru-RU" sz="1200" dirty="0" smtClean="0"/>
              <a:t>Теперь-то я не промах брат </a:t>
            </a:r>
            <a:br>
              <a:rPr lang="ru-RU" sz="1200" dirty="0" smtClean="0"/>
            </a:br>
            <a:r>
              <a:rPr lang="ru-RU" sz="1200" dirty="0" smtClean="0"/>
              <a:t>Кто не успел не виноват. </a:t>
            </a:r>
            <a:br>
              <a:rPr lang="ru-RU" sz="1200" dirty="0" smtClean="0"/>
            </a:br>
            <a:r>
              <a:rPr lang="ru-RU" sz="1200" dirty="0" smtClean="0"/>
              <a:t>Толкаться научился пёс </a:t>
            </a:r>
            <a:br>
              <a:rPr lang="ru-RU" sz="1200" dirty="0" smtClean="0"/>
            </a:br>
            <a:r>
              <a:rPr lang="ru-RU" sz="1200" dirty="0" smtClean="0"/>
              <a:t>И для меня уж не вопрос </a:t>
            </a:r>
            <a:br>
              <a:rPr lang="ru-RU" sz="1200" dirty="0" smtClean="0"/>
            </a:br>
            <a:r>
              <a:rPr lang="ru-RU" sz="1200" dirty="0" smtClean="0"/>
              <a:t>Войти в заполненный вагон </a:t>
            </a:r>
            <a:br>
              <a:rPr lang="ru-RU" sz="1200" dirty="0" smtClean="0"/>
            </a:br>
            <a:r>
              <a:rPr lang="ru-RU" sz="1200" dirty="0" smtClean="0"/>
              <a:t>И преспокойно ехать в нём. </a:t>
            </a:r>
          </a:p>
          <a:p>
            <a:r>
              <a:rPr lang="ru-RU" sz="1200" dirty="0" smtClean="0"/>
              <a:t>А впрочем я привык к метро </a:t>
            </a:r>
            <a:br>
              <a:rPr lang="ru-RU" sz="1200" dirty="0" smtClean="0"/>
            </a:br>
            <a:r>
              <a:rPr lang="ru-RU" sz="1200" dirty="0" smtClean="0"/>
              <a:t>Спокойно, сухо и тепло. </a:t>
            </a:r>
            <a:br>
              <a:rPr lang="ru-RU" sz="1200" dirty="0" smtClean="0"/>
            </a:br>
            <a:r>
              <a:rPr lang="ru-RU" sz="1200" dirty="0" smtClean="0"/>
              <a:t>Не мёрзнут лапы в январе, </a:t>
            </a:r>
            <a:br>
              <a:rPr lang="ru-RU" sz="1200" dirty="0" smtClean="0"/>
            </a:br>
            <a:r>
              <a:rPr lang="ru-RU" sz="1200" dirty="0" smtClean="0"/>
              <a:t>Не обалдеешь на жаре. </a:t>
            </a:r>
            <a:br>
              <a:rPr lang="ru-RU" sz="1200" dirty="0" smtClean="0"/>
            </a:br>
            <a:r>
              <a:rPr lang="ru-RU" sz="1200" dirty="0" smtClean="0"/>
              <a:t>Не надо мокнуть под дождём, </a:t>
            </a:r>
            <a:br>
              <a:rPr lang="ru-RU" sz="1200" dirty="0" smtClean="0"/>
            </a:br>
            <a:r>
              <a:rPr lang="ru-RU" sz="1200" dirty="0" smtClean="0"/>
              <a:t>Шум ветра тоже нипочём. </a:t>
            </a:r>
            <a:br>
              <a:rPr lang="ru-RU" sz="1200" dirty="0" smtClean="0"/>
            </a:br>
            <a:r>
              <a:rPr lang="ru-RU" sz="1200" dirty="0" smtClean="0"/>
              <a:t>Не стоит спрашивать людей </a:t>
            </a:r>
            <a:br>
              <a:rPr lang="ru-RU" sz="1200" dirty="0" smtClean="0"/>
            </a:br>
            <a:r>
              <a:rPr lang="ru-RU" sz="1200" dirty="0" smtClean="0"/>
              <a:t>скажите номер поскорей. </a:t>
            </a:r>
            <a:br>
              <a:rPr lang="ru-RU" sz="1200" dirty="0" smtClean="0"/>
            </a:br>
            <a:r>
              <a:rPr lang="ru-RU" sz="1200" dirty="0" smtClean="0"/>
              <a:t>и не возможно опоздать, </a:t>
            </a:r>
            <a:br>
              <a:rPr lang="ru-RU" sz="1200" dirty="0" smtClean="0"/>
            </a:br>
            <a:r>
              <a:rPr lang="ru-RU" sz="1200" dirty="0" smtClean="0"/>
              <a:t>так как не надо долго ждать. </a:t>
            </a:r>
            <a:br>
              <a:rPr lang="ru-RU" sz="1200" dirty="0" smtClean="0"/>
            </a:br>
            <a:r>
              <a:rPr lang="ru-RU" sz="1200" dirty="0" smtClean="0"/>
              <a:t>С хозяйкой солидарен я- </a:t>
            </a:r>
            <a:br>
              <a:rPr lang="ru-RU" sz="1200" dirty="0" smtClean="0"/>
            </a:br>
            <a:r>
              <a:rPr lang="ru-RU" sz="1200" dirty="0" smtClean="0"/>
              <a:t>Нам без метро никак нельзя. </a:t>
            </a:r>
            <a:br>
              <a:rPr lang="ru-RU" sz="1200" dirty="0" smtClean="0"/>
            </a:b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yKr3rVCA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4401" y="0"/>
            <a:ext cx="10287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Rg8xcoPu-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10436089" cy="6957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PPlUieVSq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0544101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W0LSUFvp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49e9ffa373f34b64e2826ed2fdedd69e75fbe3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64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Ануфриева</dc:creator>
  <cp:lastModifiedBy>l_rybolovleva</cp:lastModifiedBy>
  <cp:revision>6</cp:revision>
  <dcterms:created xsi:type="dcterms:W3CDTF">2017-11-21T07:38:53Z</dcterms:created>
  <dcterms:modified xsi:type="dcterms:W3CDTF">2017-11-24T08:05:47Z</dcterms:modified>
</cp:coreProperties>
</file>