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3" r:id="rId4"/>
  </p:sldMasterIdLst>
  <p:notesMasterIdLst>
    <p:notesMasterId r:id="rId28"/>
  </p:notesMasterIdLst>
  <p:sldIdLst>
    <p:sldId id="256" r:id="rId5"/>
    <p:sldId id="294" r:id="rId6"/>
    <p:sldId id="298" r:id="rId7"/>
    <p:sldId id="303" r:id="rId8"/>
    <p:sldId id="304" r:id="rId9"/>
    <p:sldId id="286" r:id="rId10"/>
    <p:sldId id="280" r:id="rId11"/>
    <p:sldId id="277" r:id="rId12"/>
    <p:sldId id="302" r:id="rId13"/>
    <p:sldId id="282" r:id="rId14"/>
    <p:sldId id="270" r:id="rId15"/>
    <p:sldId id="275" r:id="rId16"/>
    <p:sldId id="288" r:id="rId17"/>
    <p:sldId id="289" r:id="rId18"/>
    <p:sldId id="290" r:id="rId19"/>
    <p:sldId id="291" r:id="rId20"/>
    <p:sldId id="292" r:id="rId21"/>
    <p:sldId id="293" r:id="rId22"/>
    <p:sldId id="279" r:id="rId23"/>
    <p:sldId id="257" r:id="rId24"/>
    <p:sldId id="261" r:id="rId25"/>
    <p:sldId id="263" r:id="rId26"/>
    <p:sldId id="266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104214-4E72-4D94-B238-E86734948BB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2ED47D-1D53-449C-895B-45F7538D3C2F}">
      <dgm:prSet phldrT="[Текст]" custT="1"/>
      <dgm:spPr>
        <a:xfrm>
          <a:off x="55536" y="23283"/>
          <a:ext cx="1767802" cy="1237404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ГОСУДАРСТВО:</a:t>
          </a:r>
        </a:p>
        <a:p>
          <a:pPr algn="l"/>
          <a:r>
            <a:rPr lang="ru-RU" sz="15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Государственная политика;</a:t>
          </a:r>
          <a:br>
            <a:rPr lang="ru-RU" sz="15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ru-RU" sz="15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Нормативно-правовое            регулирование в сфере образования Федеральный закон </a:t>
          </a:r>
          <a:r>
            <a:rPr lang="ru-RU" sz="1500" b="1" dirty="0" smtClean="0">
              <a:solidFill>
                <a:schemeClr val="bg1"/>
              </a:solidFill>
            </a:rPr>
            <a:t>от 29 декабря 2012 г. N 273-ФЗ  "Об образовании в Российской Федерации» (</a:t>
          </a:r>
          <a:r>
            <a:rPr lang="ru-RU" sz="1500" b="1" dirty="0" smtClean="0">
              <a:solidFill>
                <a:prstClr val="black"/>
              </a:solidFill>
            </a:rPr>
            <a:t>Ст. 34, 42, 55, 59, 79)</a:t>
          </a:r>
          <a:endParaRPr lang="ru-RU" sz="1500" b="1" dirty="0">
            <a:solidFill>
              <a:schemeClr val="bg1"/>
            </a:solidFill>
            <a:latin typeface="Calibri"/>
            <a:ea typeface="+mn-ea"/>
            <a:cs typeface="+mn-cs"/>
          </a:endParaRPr>
        </a:p>
      </dgm:t>
    </dgm:pt>
    <dgm:pt modelId="{40618C80-1917-4A7A-A1C2-7D9ABEABD0CA}" type="parTrans" cxnId="{07AFB9D0-31EB-459A-849E-23A6DAA28128}">
      <dgm:prSet/>
      <dgm:spPr/>
      <dgm:t>
        <a:bodyPr/>
        <a:lstStyle/>
        <a:p>
          <a:endParaRPr lang="ru-RU"/>
        </a:p>
      </dgm:t>
    </dgm:pt>
    <dgm:pt modelId="{C1544D96-8284-4EE2-B382-B28F1B79AF87}" type="sibTrans" cxnId="{07AFB9D0-31EB-459A-849E-23A6DAA28128}">
      <dgm:prSet/>
      <dgm:spPr/>
      <dgm:t>
        <a:bodyPr/>
        <a:lstStyle/>
        <a:p>
          <a:endParaRPr lang="ru-RU"/>
        </a:p>
      </dgm:t>
    </dgm:pt>
    <dgm:pt modelId="{A304D648-5155-4837-A4B6-035178582C13}">
      <dgm:prSet phldrT="[Текст]"/>
      <dgm:spPr>
        <a:xfrm>
          <a:off x="1823339" y="141298"/>
          <a:ext cx="1285731" cy="100012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6352068-78B9-4A53-BD39-A945C9F26663}" type="parTrans" cxnId="{7A57361D-CC36-4BFB-B319-1D2867F0097B}">
      <dgm:prSet/>
      <dgm:spPr/>
      <dgm:t>
        <a:bodyPr/>
        <a:lstStyle/>
        <a:p>
          <a:endParaRPr lang="ru-RU"/>
        </a:p>
      </dgm:t>
    </dgm:pt>
    <dgm:pt modelId="{2856D942-A940-449E-B6AB-5A26935EC237}" type="sibTrans" cxnId="{7A57361D-CC36-4BFB-B319-1D2867F0097B}">
      <dgm:prSet/>
      <dgm:spPr/>
      <dgm:t>
        <a:bodyPr/>
        <a:lstStyle/>
        <a:p>
          <a:endParaRPr lang="ru-RU"/>
        </a:p>
      </dgm:t>
    </dgm:pt>
    <dgm:pt modelId="{22E68474-34B7-455C-8C38-ECE643294078}">
      <dgm:prSet phldrT="[Текст]" custT="1"/>
      <dgm:spPr>
        <a:xfrm>
          <a:off x="1521232" y="1413297"/>
          <a:ext cx="1767802" cy="1237404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endParaRPr lang="ru-RU" sz="1600" b="1" dirty="0" smtClean="0">
            <a:solidFill>
              <a:srgbClr val="00206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algn="ctr"/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Органы государственной власти РФ, субъектов РФ</a:t>
          </a:r>
          <a:r>
            <a:rPr lang="ru-RU" sz="16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:</a:t>
          </a:r>
        </a:p>
        <a:p>
          <a:pPr algn="l"/>
          <a:r>
            <a:rPr lang="ru-RU" sz="1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мониторинг эффективности ППМС помощи обучающимся;</a:t>
          </a:r>
        </a:p>
        <a:p>
          <a:pPr algn="l"/>
          <a:r>
            <a:rPr lang="ru-RU" sz="1400" b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подготовка педагогических работников;</a:t>
          </a:r>
        </a:p>
        <a:p>
          <a:pPr algn="l"/>
          <a:r>
            <a:rPr lang="ru-RU" sz="1400" b="1" u="none" baseline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получение профессионального</a:t>
          </a:r>
          <a:r>
            <a:rPr lang="ru-RU" sz="1400" b="1" u="none" baseline="0" dirty="0" smtClean="0">
              <a:solidFill>
                <a:schemeClr val="bg1"/>
              </a:solidFill>
            </a:rPr>
            <a:t> обучения обучающимся с ОВЗ</a:t>
          </a:r>
          <a:endParaRPr lang="ru-RU" sz="1400" b="1" u="none" dirty="0" smtClean="0">
            <a:solidFill>
              <a:schemeClr val="bg1"/>
            </a:solidFill>
            <a:latin typeface="Calibri"/>
            <a:ea typeface="+mn-ea"/>
            <a:cs typeface="+mn-cs"/>
          </a:endParaRPr>
        </a:p>
        <a:p>
          <a:pPr algn="ctr"/>
          <a:endParaRPr lang="ru-RU" sz="14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algn="ctr"/>
          <a:endParaRPr lang="ru-RU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F388FE3-1D7D-4FDD-9CC4-E7A98531704D}" type="parTrans" cxnId="{0FA04FB7-936F-4C3D-812E-4E952130D087}">
      <dgm:prSet/>
      <dgm:spPr/>
      <dgm:t>
        <a:bodyPr/>
        <a:lstStyle/>
        <a:p>
          <a:endParaRPr lang="ru-RU"/>
        </a:p>
      </dgm:t>
    </dgm:pt>
    <dgm:pt modelId="{64258722-3197-47AC-94C1-4D97503516D5}" type="sibTrans" cxnId="{0FA04FB7-936F-4C3D-812E-4E952130D087}">
      <dgm:prSet/>
      <dgm:spPr/>
      <dgm:t>
        <a:bodyPr/>
        <a:lstStyle/>
        <a:p>
          <a:endParaRPr lang="ru-RU"/>
        </a:p>
      </dgm:t>
    </dgm:pt>
    <dgm:pt modelId="{6657FA02-ED3B-4FAB-9C27-7B751384C090}">
      <dgm:prSet phldrT="[Текст]"/>
      <dgm:spPr>
        <a:xfrm>
          <a:off x="3289035" y="1531312"/>
          <a:ext cx="1285731" cy="100012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250AFF1-EECE-474D-AD8F-B0A8F0F1A238}" type="parTrans" cxnId="{45260E3C-28C1-471D-B035-C66C8E655D8A}">
      <dgm:prSet/>
      <dgm:spPr/>
      <dgm:t>
        <a:bodyPr/>
        <a:lstStyle/>
        <a:p>
          <a:endParaRPr lang="ru-RU"/>
        </a:p>
      </dgm:t>
    </dgm:pt>
    <dgm:pt modelId="{14DABA25-4803-4680-ACE0-6D8C1BA85609}" type="sibTrans" cxnId="{45260E3C-28C1-471D-B035-C66C8E655D8A}">
      <dgm:prSet/>
      <dgm:spPr/>
      <dgm:t>
        <a:bodyPr/>
        <a:lstStyle/>
        <a:p>
          <a:endParaRPr lang="ru-RU"/>
        </a:p>
      </dgm:t>
    </dgm:pt>
    <dgm:pt modelId="{F87FB4C8-A2AC-4A6A-9F32-C531B829A0F8}">
      <dgm:prSet phldrT="[Текст]" custT="1"/>
      <dgm:spPr>
        <a:xfrm>
          <a:off x="2986929" y="2803311"/>
          <a:ext cx="1767802" cy="1237404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ОБРАЗОВАТЕЛЬНЫЕ ОРГАНИЗАЦИ</a:t>
          </a:r>
          <a:r>
            <a:rPr lang="ru-RU" sz="18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И</a:t>
          </a:r>
        </a:p>
        <a:p>
          <a:pPr algn="l"/>
          <a:r>
            <a:rPr lang="ru-RU" sz="1500" b="1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обеспечивают реализацию права на образование  </a:t>
          </a:r>
          <a:r>
            <a:rPr lang="ru-RU" altLang="ru-RU" sz="1500" b="1" cap="none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в соответствии с индивидуальными потребностями.</a:t>
          </a:r>
          <a:endParaRPr lang="ru-RU" sz="1500" b="1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F8DA7AE-2EAD-4EE8-9104-721D22E127BB}" type="parTrans" cxnId="{1AFC3317-5FDA-48BB-B152-B21F50E50337}">
      <dgm:prSet/>
      <dgm:spPr/>
      <dgm:t>
        <a:bodyPr/>
        <a:lstStyle/>
        <a:p>
          <a:endParaRPr lang="ru-RU"/>
        </a:p>
      </dgm:t>
    </dgm:pt>
    <dgm:pt modelId="{1DE3C33B-1641-4431-995A-39ED6C4CCDDB}" type="sibTrans" cxnId="{1AFC3317-5FDA-48BB-B152-B21F50E50337}">
      <dgm:prSet/>
      <dgm:spPr/>
      <dgm:t>
        <a:bodyPr/>
        <a:lstStyle/>
        <a:p>
          <a:endParaRPr lang="ru-RU"/>
        </a:p>
      </dgm:t>
    </dgm:pt>
    <dgm:pt modelId="{E54B5535-01E1-4613-83AD-B2E32163E1CD}" type="pres">
      <dgm:prSet presAssocID="{DD104214-4E72-4D94-B238-E86734948BB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096BE45-532A-4C5D-843C-A8BDCD943380}" type="pres">
      <dgm:prSet presAssocID="{DF2ED47D-1D53-449C-895B-45F7538D3C2F}" presName="composite" presStyleCnt="0"/>
      <dgm:spPr/>
    </dgm:pt>
    <dgm:pt modelId="{CF42E122-A4C5-45F1-A864-E793839FE0A4}" type="pres">
      <dgm:prSet presAssocID="{DF2ED47D-1D53-449C-895B-45F7538D3C2F}" presName="bentUpArrow1" presStyleLbl="alignImgPlace1" presStyleIdx="0" presStyleCnt="2" custLinFactNeighborX="-71093" custLinFactNeighborY="30050"/>
      <dgm:spPr>
        <a:xfrm rot="5400000">
          <a:off x="333757" y="1187375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4F81BD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888C5532-6525-47B1-AE12-28A6625D4081}" type="pres">
      <dgm:prSet presAssocID="{DF2ED47D-1D53-449C-895B-45F7538D3C2F}" presName="ParentText" presStyleLbl="node1" presStyleIdx="0" presStyleCnt="3" custScaleX="260727" custScaleY="157781" custLinFactNeighborX="-265" custLinFactNeighborY="-144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95944-3267-4251-AAFF-822DB6D04891}" type="pres">
      <dgm:prSet presAssocID="{DF2ED47D-1D53-449C-895B-45F7538D3C2F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15B51F-1FAC-4A83-9289-533C3155980E}" type="pres">
      <dgm:prSet presAssocID="{C1544D96-8284-4EE2-B382-B28F1B79AF87}" presName="sibTrans" presStyleCnt="0"/>
      <dgm:spPr/>
    </dgm:pt>
    <dgm:pt modelId="{1C8A0740-C3B7-49E8-A073-625250EE1C76}" type="pres">
      <dgm:prSet presAssocID="{22E68474-34B7-455C-8C38-ECE643294078}" presName="composite" presStyleCnt="0"/>
      <dgm:spPr/>
    </dgm:pt>
    <dgm:pt modelId="{46EC7EA4-BE9A-4187-B35F-9D5933D403C4}" type="pres">
      <dgm:prSet presAssocID="{22E68474-34B7-455C-8C38-ECE643294078}" presName="bentUpArrow1" presStyleLbl="alignImgPlace1" presStyleIdx="1" presStyleCnt="2" custLinFactX="-12043" custLinFactNeighborX="-100000" custLinFactNeighborY="41778"/>
      <dgm:spPr>
        <a:xfrm rot="5400000">
          <a:off x="1799453" y="2577389"/>
          <a:ext cx="1050131" cy="119553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4F81BD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7A9825B2-C5ED-4F51-81FF-68BA0BDDB7D5}" type="pres">
      <dgm:prSet presAssocID="{22E68474-34B7-455C-8C38-ECE643294078}" presName="ParentText" presStyleLbl="node1" presStyleIdx="1" presStyleCnt="3" custScaleX="313549" custScaleY="118013" custLinFactNeighborX="-9317" custLinFactNeighborY="131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FD8DF-8731-4C1E-97C1-18CA1ADC229C}" type="pres">
      <dgm:prSet presAssocID="{22E68474-34B7-455C-8C38-ECE64329407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ADAD7-1824-412F-91E0-C5ACE63A0E9C}" type="pres">
      <dgm:prSet presAssocID="{64258722-3197-47AC-94C1-4D97503516D5}" presName="sibTrans" presStyleCnt="0"/>
      <dgm:spPr/>
    </dgm:pt>
    <dgm:pt modelId="{19C20AB4-E114-486D-9C9D-FCE820219F69}" type="pres">
      <dgm:prSet presAssocID="{F87FB4C8-A2AC-4A6A-9F32-C531B829A0F8}" presName="composite" presStyleCnt="0"/>
      <dgm:spPr/>
    </dgm:pt>
    <dgm:pt modelId="{674FE71F-E115-438C-AF1D-11C7F2E72150}" type="pres">
      <dgm:prSet presAssocID="{F87FB4C8-A2AC-4A6A-9F32-C531B829A0F8}" presName="ParentText" presStyleLbl="node1" presStyleIdx="2" presStyleCnt="3" custScaleX="221108" custLinFactNeighborX="1388" custLinFactNeighborY="2878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C8851F-CA89-4DD5-B021-1E2F4B1C0A01}" type="presOf" srcId="{DD104214-4E72-4D94-B238-E86734948BB5}" destId="{E54B5535-01E1-4613-83AD-B2E32163E1CD}" srcOrd="0" destOrd="0" presId="urn:microsoft.com/office/officeart/2005/8/layout/StepDownProcess"/>
    <dgm:cxn modelId="{15BC22E0-065F-458D-9B23-2331A5A2951D}" type="presOf" srcId="{A304D648-5155-4837-A4B6-035178582C13}" destId="{C8195944-3267-4251-AAFF-822DB6D04891}" srcOrd="0" destOrd="0" presId="urn:microsoft.com/office/officeart/2005/8/layout/StepDownProcess"/>
    <dgm:cxn modelId="{07AFB9D0-31EB-459A-849E-23A6DAA28128}" srcId="{DD104214-4E72-4D94-B238-E86734948BB5}" destId="{DF2ED47D-1D53-449C-895B-45F7538D3C2F}" srcOrd="0" destOrd="0" parTransId="{40618C80-1917-4A7A-A1C2-7D9ABEABD0CA}" sibTransId="{C1544D96-8284-4EE2-B382-B28F1B79AF87}"/>
    <dgm:cxn modelId="{FEF44122-8B9E-4D16-A433-3F73739099A1}" type="presOf" srcId="{F87FB4C8-A2AC-4A6A-9F32-C531B829A0F8}" destId="{674FE71F-E115-438C-AF1D-11C7F2E72150}" srcOrd="0" destOrd="0" presId="urn:microsoft.com/office/officeart/2005/8/layout/StepDownProcess"/>
    <dgm:cxn modelId="{CA0115A7-5205-4437-96A3-E1E034C3FB32}" type="presOf" srcId="{22E68474-34B7-455C-8C38-ECE643294078}" destId="{7A9825B2-C5ED-4F51-81FF-68BA0BDDB7D5}" srcOrd="0" destOrd="0" presId="urn:microsoft.com/office/officeart/2005/8/layout/StepDownProcess"/>
    <dgm:cxn modelId="{45260E3C-28C1-471D-B035-C66C8E655D8A}" srcId="{22E68474-34B7-455C-8C38-ECE643294078}" destId="{6657FA02-ED3B-4FAB-9C27-7B751384C090}" srcOrd="0" destOrd="0" parTransId="{2250AFF1-EECE-474D-AD8F-B0A8F0F1A238}" sibTransId="{14DABA25-4803-4680-ACE0-6D8C1BA85609}"/>
    <dgm:cxn modelId="{69650424-82C7-4AB7-AC88-E26B4F0F27F0}" type="presOf" srcId="{DF2ED47D-1D53-449C-895B-45F7538D3C2F}" destId="{888C5532-6525-47B1-AE12-28A6625D4081}" srcOrd="0" destOrd="0" presId="urn:microsoft.com/office/officeart/2005/8/layout/StepDownProcess"/>
    <dgm:cxn modelId="{7A57361D-CC36-4BFB-B319-1D2867F0097B}" srcId="{DF2ED47D-1D53-449C-895B-45F7538D3C2F}" destId="{A304D648-5155-4837-A4B6-035178582C13}" srcOrd="0" destOrd="0" parTransId="{A6352068-78B9-4A53-BD39-A945C9F26663}" sibTransId="{2856D942-A940-449E-B6AB-5A26935EC237}"/>
    <dgm:cxn modelId="{0FA04FB7-936F-4C3D-812E-4E952130D087}" srcId="{DD104214-4E72-4D94-B238-E86734948BB5}" destId="{22E68474-34B7-455C-8C38-ECE643294078}" srcOrd="1" destOrd="0" parTransId="{BF388FE3-1D7D-4FDD-9CC4-E7A98531704D}" sibTransId="{64258722-3197-47AC-94C1-4D97503516D5}"/>
    <dgm:cxn modelId="{1AFC3317-5FDA-48BB-B152-B21F50E50337}" srcId="{DD104214-4E72-4D94-B238-E86734948BB5}" destId="{F87FB4C8-A2AC-4A6A-9F32-C531B829A0F8}" srcOrd="2" destOrd="0" parTransId="{6F8DA7AE-2EAD-4EE8-9104-721D22E127BB}" sibTransId="{1DE3C33B-1641-4431-995A-39ED6C4CCDDB}"/>
    <dgm:cxn modelId="{69A07C90-E194-4FE4-890E-2580BEB60E8B}" type="presOf" srcId="{6657FA02-ED3B-4FAB-9C27-7B751384C090}" destId="{F73FD8DF-8731-4C1E-97C1-18CA1ADC229C}" srcOrd="0" destOrd="0" presId="urn:microsoft.com/office/officeart/2005/8/layout/StepDownProcess"/>
    <dgm:cxn modelId="{08D3C228-F368-4DBA-85DE-F96DA4DDE292}" type="presParOf" srcId="{E54B5535-01E1-4613-83AD-B2E32163E1CD}" destId="{8096BE45-532A-4C5D-843C-A8BDCD943380}" srcOrd="0" destOrd="0" presId="urn:microsoft.com/office/officeart/2005/8/layout/StepDownProcess"/>
    <dgm:cxn modelId="{DC53B70A-A324-4514-8AD7-F5493376EED5}" type="presParOf" srcId="{8096BE45-532A-4C5D-843C-A8BDCD943380}" destId="{CF42E122-A4C5-45F1-A864-E793839FE0A4}" srcOrd="0" destOrd="0" presId="urn:microsoft.com/office/officeart/2005/8/layout/StepDownProcess"/>
    <dgm:cxn modelId="{57DFAD98-277F-4454-8671-42B04BAD7978}" type="presParOf" srcId="{8096BE45-532A-4C5D-843C-A8BDCD943380}" destId="{888C5532-6525-47B1-AE12-28A6625D4081}" srcOrd="1" destOrd="0" presId="urn:microsoft.com/office/officeart/2005/8/layout/StepDownProcess"/>
    <dgm:cxn modelId="{C113BA3D-4865-4A5C-9888-EC401EE17D95}" type="presParOf" srcId="{8096BE45-532A-4C5D-843C-A8BDCD943380}" destId="{C8195944-3267-4251-AAFF-822DB6D04891}" srcOrd="2" destOrd="0" presId="urn:microsoft.com/office/officeart/2005/8/layout/StepDownProcess"/>
    <dgm:cxn modelId="{FECDEE91-BC9C-4F1C-8F9D-D08780E49403}" type="presParOf" srcId="{E54B5535-01E1-4613-83AD-B2E32163E1CD}" destId="{5E15B51F-1FAC-4A83-9289-533C3155980E}" srcOrd="1" destOrd="0" presId="urn:microsoft.com/office/officeart/2005/8/layout/StepDownProcess"/>
    <dgm:cxn modelId="{6ECC8C0D-BAFC-4EAC-AEED-BFD3BBDFC9CF}" type="presParOf" srcId="{E54B5535-01E1-4613-83AD-B2E32163E1CD}" destId="{1C8A0740-C3B7-49E8-A073-625250EE1C76}" srcOrd="2" destOrd="0" presId="urn:microsoft.com/office/officeart/2005/8/layout/StepDownProcess"/>
    <dgm:cxn modelId="{FF7E8DD5-BC47-4101-98BA-A54E5533D151}" type="presParOf" srcId="{1C8A0740-C3B7-49E8-A073-625250EE1C76}" destId="{46EC7EA4-BE9A-4187-B35F-9D5933D403C4}" srcOrd="0" destOrd="0" presId="urn:microsoft.com/office/officeart/2005/8/layout/StepDownProcess"/>
    <dgm:cxn modelId="{8F36E651-0C3D-4FFC-9206-FDF41DEB3E04}" type="presParOf" srcId="{1C8A0740-C3B7-49E8-A073-625250EE1C76}" destId="{7A9825B2-C5ED-4F51-81FF-68BA0BDDB7D5}" srcOrd="1" destOrd="0" presId="urn:microsoft.com/office/officeart/2005/8/layout/StepDownProcess"/>
    <dgm:cxn modelId="{B1BF3F04-0DC8-435B-B3D9-F7469A6780FC}" type="presParOf" srcId="{1C8A0740-C3B7-49E8-A073-625250EE1C76}" destId="{F73FD8DF-8731-4C1E-97C1-18CA1ADC229C}" srcOrd="2" destOrd="0" presId="urn:microsoft.com/office/officeart/2005/8/layout/StepDownProcess"/>
    <dgm:cxn modelId="{2239D377-4B2A-4427-9575-BF794913F396}" type="presParOf" srcId="{E54B5535-01E1-4613-83AD-B2E32163E1CD}" destId="{08BADAD7-1824-412F-91E0-C5ACE63A0E9C}" srcOrd="3" destOrd="0" presId="urn:microsoft.com/office/officeart/2005/8/layout/StepDownProcess"/>
    <dgm:cxn modelId="{E8164BF8-CFF1-4FC8-8E38-F67C6ABD757D}" type="presParOf" srcId="{E54B5535-01E1-4613-83AD-B2E32163E1CD}" destId="{19C20AB4-E114-486D-9C9D-FCE820219F69}" srcOrd="4" destOrd="0" presId="urn:microsoft.com/office/officeart/2005/8/layout/StepDownProcess"/>
    <dgm:cxn modelId="{1FD1DC1F-464A-4F68-9A51-978432954F43}" type="presParOf" srcId="{19C20AB4-E114-486D-9C9D-FCE820219F69}" destId="{674FE71F-E115-438C-AF1D-11C7F2E7215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9684AE6-47CA-45C6-A2F6-82327BF87F18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ED799C-B326-4C07-99DE-A1BB783B97DD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dirty="0" smtClean="0">
              <a:solidFill>
                <a:srgbClr val="002060"/>
              </a:solidFill>
            </a:rPr>
            <a:t>Общаться друг с другом;</a:t>
          </a:r>
        </a:p>
        <a:p>
          <a:pPr algn="l"/>
          <a:r>
            <a:rPr lang="ru-RU" sz="24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dirty="0" smtClean="0">
              <a:solidFill>
                <a:srgbClr val="002060"/>
              </a:solidFill>
            </a:rPr>
            <a:t>Комментировать и задавать вопросы;</a:t>
          </a:r>
        </a:p>
        <a:p>
          <a:pPr algn="l"/>
          <a:r>
            <a:rPr lang="ru-RU" sz="24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dirty="0" smtClean="0">
              <a:solidFill>
                <a:srgbClr val="002060"/>
              </a:solidFill>
            </a:rPr>
            <a:t>Решать профессиональные задачи</a:t>
          </a:r>
          <a:r>
            <a:rPr lang="ru-RU" sz="2400" b="1" dirty="0" smtClean="0"/>
            <a:t>;</a:t>
          </a:r>
        </a:p>
        <a:p>
          <a:pPr algn="ctr"/>
          <a:endParaRPr lang="ru-RU" sz="2800" b="1" dirty="0"/>
        </a:p>
      </dgm:t>
    </dgm:pt>
    <dgm:pt modelId="{D5B922CF-A03F-4052-B2C2-C1ED6B443B06}" type="parTrans" cxnId="{D0025ED8-7652-4743-813A-1E8FCC214CBB}">
      <dgm:prSet/>
      <dgm:spPr/>
      <dgm:t>
        <a:bodyPr/>
        <a:lstStyle/>
        <a:p>
          <a:endParaRPr lang="ru-RU"/>
        </a:p>
      </dgm:t>
    </dgm:pt>
    <dgm:pt modelId="{8C8BD3F6-727F-4549-94BD-C2E128B95D94}" type="sibTrans" cxnId="{D0025ED8-7652-4743-813A-1E8FCC214CBB}">
      <dgm:prSet/>
      <dgm:spPr/>
      <dgm:t>
        <a:bodyPr/>
        <a:lstStyle/>
        <a:p>
          <a:endParaRPr lang="ru-RU"/>
        </a:p>
      </dgm:t>
    </dgm:pt>
    <dgm:pt modelId="{2E0968D6-D629-4B1C-B025-AAA0B7D8678A}">
      <dgm:prSet phldrT="[Текст]" custT="1"/>
      <dgm:spPr/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dirty="0" smtClean="0">
              <a:solidFill>
                <a:srgbClr val="002060"/>
              </a:solidFill>
            </a:rPr>
            <a:t>Обмениваться опытом на виртуальных мастер-классах;</a:t>
          </a:r>
        </a:p>
        <a:p>
          <a:pPr algn="l"/>
          <a:r>
            <a:rPr lang="ru-RU" sz="20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dirty="0" smtClean="0">
              <a:solidFill>
                <a:srgbClr val="002060"/>
              </a:solidFill>
            </a:rPr>
            <a:t>Повышать профессиональный уровень;</a:t>
          </a:r>
        </a:p>
        <a:p>
          <a:pPr algn="l"/>
          <a:r>
            <a:rPr lang="ru-RU" sz="2000" b="1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dirty="0" smtClean="0">
              <a:solidFill>
                <a:srgbClr val="002060"/>
              </a:solidFill>
            </a:rPr>
            <a:t>Совершенствовать ИКТ- компетентности</a:t>
          </a:r>
        </a:p>
        <a:p>
          <a:pPr algn="ctr"/>
          <a:endParaRPr lang="ru-RU" sz="1600" dirty="0"/>
        </a:p>
      </dgm:t>
    </dgm:pt>
    <dgm:pt modelId="{CDB43BF2-C8C2-4FDE-91A4-CF146FAF6A84}" type="parTrans" cxnId="{25E248B5-6B8E-489B-B0C3-0037624ED200}">
      <dgm:prSet/>
      <dgm:spPr/>
      <dgm:t>
        <a:bodyPr/>
        <a:lstStyle/>
        <a:p>
          <a:endParaRPr lang="ru-RU"/>
        </a:p>
      </dgm:t>
    </dgm:pt>
    <dgm:pt modelId="{0C1D3CC1-60B3-41A7-8350-37A41B590AB7}" type="sibTrans" cxnId="{25E248B5-6B8E-489B-B0C3-0037624ED200}">
      <dgm:prSet/>
      <dgm:spPr/>
      <dgm:t>
        <a:bodyPr/>
        <a:lstStyle/>
        <a:p>
          <a:endParaRPr lang="ru-RU"/>
        </a:p>
      </dgm:t>
    </dgm:pt>
    <dgm:pt modelId="{0F2C3533-B8E2-428D-82EF-EC1B94733034}" type="pres">
      <dgm:prSet presAssocID="{A9684AE6-47CA-45C6-A2F6-82327BF87F1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8CADA0-9D87-4652-BBFF-44CCE7865514}" type="pres">
      <dgm:prSet presAssocID="{A9684AE6-47CA-45C6-A2F6-82327BF87F18}" presName="divider" presStyleLbl="fgShp" presStyleIdx="0" presStyleCnt="1"/>
      <dgm:spPr/>
    </dgm:pt>
    <dgm:pt modelId="{FDD2B8B7-8717-4E1C-9FD1-38C8668255CF}" type="pres">
      <dgm:prSet presAssocID="{57ED799C-B326-4C07-99DE-A1BB783B97DD}" presName="downArrow" presStyleLbl="node1" presStyleIdx="0" presStyleCnt="2" custLinFactNeighborX="-42498" custLinFactNeighborY="-5576"/>
      <dgm:spPr/>
    </dgm:pt>
    <dgm:pt modelId="{AB3610E5-9377-41BF-990B-C391C1B29170}" type="pres">
      <dgm:prSet presAssocID="{57ED799C-B326-4C07-99DE-A1BB783B97DD}" presName="downArrowText" presStyleLbl="revTx" presStyleIdx="0" presStyleCnt="2" custScaleX="246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CFF90-423A-4302-8802-E2A948B6F149}" type="pres">
      <dgm:prSet presAssocID="{2E0968D6-D629-4B1C-B025-AAA0B7D8678A}" presName="upArrow" presStyleLbl="node1" presStyleIdx="1" presStyleCnt="2" custLinFactNeighborX="37499" custLinFactNeighborY="7905"/>
      <dgm:spPr/>
    </dgm:pt>
    <dgm:pt modelId="{18D8189B-DE35-460F-BD59-AF27ACB8456A}" type="pres">
      <dgm:prSet presAssocID="{2E0968D6-D629-4B1C-B025-AAA0B7D8678A}" presName="upArrowText" presStyleLbl="revTx" presStyleIdx="1" presStyleCnt="2" custScaleX="234159" custLinFactNeighborX="19140" custLinFactNeighborY="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B675F9-B0CF-4A58-BB92-EA917C7AC7C6}" type="presOf" srcId="{A9684AE6-47CA-45C6-A2F6-82327BF87F18}" destId="{0F2C3533-B8E2-428D-82EF-EC1B94733034}" srcOrd="0" destOrd="0" presId="urn:microsoft.com/office/officeart/2005/8/layout/arrow3"/>
    <dgm:cxn modelId="{DC94879E-44D0-480D-B871-051B0221B8CC}" type="presOf" srcId="{2E0968D6-D629-4B1C-B025-AAA0B7D8678A}" destId="{18D8189B-DE35-460F-BD59-AF27ACB8456A}" srcOrd="0" destOrd="0" presId="urn:microsoft.com/office/officeart/2005/8/layout/arrow3"/>
    <dgm:cxn modelId="{4421D3FB-C439-4AA3-A526-D806B1883171}" type="presOf" srcId="{57ED799C-B326-4C07-99DE-A1BB783B97DD}" destId="{AB3610E5-9377-41BF-990B-C391C1B29170}" srcOrd="0" destOrd="0" presId="urn:microsoft.com/office/officeart/2005/8/layout/arrow3"/>
    <dgm:cxn modelId="{25E248B5-6B8E-489B-B0C3-0037624ED200}" srcId="{A9684AE6-47CA-45C6-A2F6-82327BF87F18}" destId="{2E0968D6-D629-4B1C-B025-AAA0B7D8678A}" srcOrd="1" destOrd="0" parTransId="{CDB43BF2-C8C2-4FDE-91A4-CF146FAF6A84}" sibTransId="{0C1D3CC1-60B3-41A7-8350-37A41B590AB7}"/>
    <dgm:cxn modelId="{D0025ED8-7652-4743-813A-1E8FCC214CBB}" srcId="{A9684AE6-47CA-45C6-A2F6-82327BF87F18}" destId="{57ED799C-B326-4C07-99DE-A1BB783B97DD}" srcOrd="0" destOrd="0" parTransId="{D5B922CF-A03F-4052-B2C2-C1ED6B443B06}" sibTransId="{8C8BD3F6-727F-4549-94BD-C2E128B95D94}"/>
    <dgm:cxn modelId="{90B1CA0F-F362-452C-A1B8-39566EA664CE}" type="presParOf" srcId="{0F2C3533-B8E2-428D-82EF-EC1B94733034}" destId="{6C8CADA0-9D87-4652-BBFF-44CCE7865514}" srcOrd="0" destOrd="0" presId="urn:microsoft.com/office/officeart/2005/8/layout/arrow3"/>
    <dgm:cxn modelId="{94D3EEFE-9132-47B0-813C-4D77E826D748}" type="presParOf" srcId="{0F2C3533-B8E2-428D-82EF-EC1B94733034}" destId="{FDD2B8B7-8717-4E1C-9FD1-38C8668255CF}" srcOrd="1" destOrd="0" presId="urn:microsoft.com/office/officeart/2005/8/layout/arrow3"/>
    <dgm:cxn modelId="{15DA2DC0-7314-44EC-9453-AD12F12ADF85}" type="presParOf" srcId="{0F2C3533-B8E2-428D-82EF-EC1B94733034}" destId="{AB3610E5-9377-41BF-990B-C391C1B29170}" srcOrd="2" destOrd="0" presId="urn:microsoft.com/office/officeart/2005/8/layout/arrow3"/>
    <dgm:cxn modelId="{22C03ECA-7220-487A-9B62-1E5454AA8A4A}" type="presParOf" srcId="{0F2C3533-B8E2-428D-82EF-EC1B94733034}" destId="{D7DCFF90-423A-4302-8802-E2A948B6F149}" srcOrd="3" destOrd="0" presId="urn:microsoft.com/office/officeart/2005/8/layout/arrow3"/>
    <dgm:cxn modelId="{21B9F68A-117A-42A4-9F7C-E1B6B8526997}" type="presParOf" srcId="{0F2C3533-B8E2-428D-82EF-EC1B94733034}" destId="{18D8189B-DE35-460F-BD59-AF27ACB8456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5C2016-DBCC-403B-BEFA-017121C204DA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FA5CEC-39AA-47F0-826F-E39578EDF917}">
      <dgm:prSet phldrT="[Текст]" custT="1"/>
      <dgm:spPr/>
      <dgm:t>
        <a:bodyPr/>
        <a:lstStyle/>
        <a:p>
          <a:r>
            <a:rPr lang="ru-RU" sz="1400" dirty="0" smtClean="0"/>
            <a:t>П. </a:t>
          </a:r>
          <a:r>
            <a:rPr lang="ru-RU" sz="2400" b="1" dirty="0" smtClean="0"/>
            <a:t>27 </a:t>
          </a:r>
          <a:r>
            <a:rPr lang="ru-RU" sz="2800" b="1" dirty="0" smtClean="0"/>
            <a:t>ИНКЛЮЗИВНОЕ ОБРАЗОВАНИЕ </a:t>
          </a:r>
          <a:r>
            <a:rPr lang="ru-RU" sz="1400" dirty="0" smtClean="0"/>
            <a:t>– </a:t>
          </a:r>
          <a:r>
            <a:rPr lang="ru-RU" sz="2000" dirty="0" smtClean="0"/>
            <a:t>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 </a:t>
          </a:r>
          <a:endParaRPr lang="ru-RU" sz="2000" dirty="0"/>
        </a:p>
      </dgm:t>
    </dgm:pt>
    <dgm:pt modelId="{878479F5-9627-459F-9AE6-070D7956986B}" type="parTrans" cxnId="{E0DB7C07-6879-4794-B1BF-1282CCED8E69}">
      <dgm:prSet/>
      <dgm:spPr/>
      <dgm:t>
        <a:bodyPr/>
        <a:lstStyle/>
        <a:p>
          <a:endParaRPr lang="ru-RU"/>
        </a:p>
      </dgm:t>
    </dgm:pt>
    <dgm:pt modelId="{8CB63642-5FA9-4059-B8C6-A4CC6A73E4EB}" type="sibTrans" cxnId="{E0DB7C07-6879-4794-B1BF-1282CCED8E69}">
      <dgm:prSet/>
      <dgm:spPr/>
      <dgm:t>
        <a:bodyPr/>
        <a:lstStyle/>
        <a:p>
          <a:endParaRPr lang="ru-RU"/>
        </a:p>
      </dgm:t>
    </dgm:pt>
    <dgm:pt modelId="{D5B8F631-8090-4C4E-94A4-8B3E392F18D5}">
      <dgm:prSet phldrT="[Текст]" custT="1"/>
      <dgm:spPr/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П. 16 </a:t>
          </a:r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обучающийся с ограниченными возможностями здоровья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– физическое 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лицо, имеющее недостатки в физическом (или) психологическом развитии, подтвержденные психолого-медико-педагогической комиссии и препятствующие получению образования без создания специальных условий</a:t>
          </a:r>
          <a:endParaRPr lang="ru-RU" sz="1800" b="1" dirty="0">
            <a:latin typeface="Arial" pitchFamily="34" charset="0"/>
            <a:cs typeface="Arial" pitchFamily="34" charset="0"/>
          </a:endParaRPr>
        </a:p>
      </dgm:t>
    </dgm:pt>
    <dgm:pt modelId="{A836C08A-AAEF-400D-ABBE-9451E47DF323}" type="parTrans" cxnId="{10E3D325-B66C-4363-8129-0E59370D3115}">
      <dgm:prSet/>
      <dgm:spPr/>
      <dgm:t>
        <a:bodyPr/>
        <a:lstStyle/>
        <a:p>
          <a:endParaRPr lang="ru-RU"/>
        </a:p>
      </dgm:t>
    </dgm:pt>
    <dgm:pt modelId="{2EDC4514-E519-4342-846F-142FB6D6575B}" type="sibTrans" cxnId="{10E3D325-B66C-4363-8129-0E59370D3115}">
      <dgm:prSet/>
      <dgm:spPr/>
      <dgm:t>
        <a:bodyPr/>
        <a:lstStyle/>
        <a:p>
          <a:endParaRPr lang="ru-RU"/>
        </a:p>
      </dgm:t>
    </dgm:pt>
    <dgm:pt modelId="{F71C1DD9-34B0-45F7-9F67-E3D0A8429DDC}">
      <dgm:prSet custT="1"/>
      <dgm:spPr/>
      <dgm:t>
        <a:bodyPr/>
        <a:lstStyle/>
        <a:p>
          <a:pPr rtl="0"/>
          <a:r>
            <a: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п.28</a:t>
          </a:r>
          <a:r>
            <a:rPr lang="ru-RU" sz="1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u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адаптированная образовательная программа </a:t>
          </a:r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- образовательная программа, адаптированная для обучения лиц с ОВЗ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лиц;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B9262B61-9777-41D4-AB45-50430EBEE94C}" type="parTrans" cxnId="{46211D8C-7893-4284-8AF9-8255AF5F1316}">
      <dgm:prSet/>
      <dgm:spPr/>
      <dgm:t>
        <a:bodyPr/>
        <a:lstStyle/>
        <a:p>
          <a:endParaRPr lang="ru-RU"/>
        </a:p>
      </dgm:t>
    </dgm:pt>
    <dgm:pt modelId="{46F0183C-9758-47D3-ADED-C0E4B742652B}" type="sibTrans" cxnId="{46211D8C-7893-4284-8AF9-8255AF5F1316}">
      <dgm:prSet/>
      <dgm:spPr/>
      <dgm:t>
        <a:bodyPr/>
        <a:lstStyle/>
        <a:p>
          <a:endParaRPr lang="ru-RU"/>
        </a:p>
      </dgm:t>
    </dgm:pt>
    <dgm:pt modelId="{0763CF24-CF1E-42ED-A26B-FDEE6486A4A4}" type="pres">
      <dgm:prSet presAssocID="{205C2016-DBCC-403B-BEFA-017121C204D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FB00AE0-4000-4B2D-A8B2-5EB14171AA74}" type="pres">
      <dgm:prSet presAssocID="{7EFA5CEC-39AA-47F0-826F-E39578EDF917}" presName="vertOne" presStyleCnt="0"/>
      <dgm:spPr/>
    </dgm:pt>
    <dgm:pt modelId="{0FAF98F5-9D73-4598-8AA7-EBBA227C9A37}" type="pres">
      <dgm:prSet presAssocID="{7EFA5CEC-39AA-47F0-826F-E39578EDF917}" presName="txOne" presStyleLbl="node0" presStyleIdx="0" presStyleCnt="1" custScaleY="76526" custLinFactNeighborX="-907" custLinFactNeighborY="-459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887570-7AB1-4335-A577-1C545BD8CA95}" type="pres">
      <dgm:prSet presAssocID="{7EFA5CEC-39AA-47F0-826F-E39578EDF917}" presName="parTransOne" presStyleCnt="0"/>
      <dgm:spPr/>
    </dgm:pt>
    <dgm:pt modelId="{5526A85B-7AED-408B-A627-656BD7258A2A}" type="pres">
      <dgm:prSet presAssocID="{7EFA5CEC-39AA-47F0-826F-E39578EDF917}" presName="horzOne" presStyleCnt="0"/>
      <dgm:spPr/>
    </dgm:pt>
    <dgm:pt modelId="{4158CE16-3431-4A0A-8294-BDBA12819874}" type="pres">
      <dgm:prSet presAssocID="{D5B8F631-8090-4C4E-94A4-8B3E392F18D5}" presName="vertTwo" presStyleCnt="0"/>
      <dgm:spPr/>
    </dgm:pt>
    <dgm:pt modelId="{971D9233-D16F-477D-A760-B9E31E1ADDFB}" type="pres">
      <dgm:prSet presAssocID="{D5B8F631-8090-4C4E-94A4-8B3E392F18D5}" presName="txTwo" presStyleLbl="node2" presStyleIdx="0" presStyleCnt="2" custScaleY="1629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AB3908-0AE1-4831-8582-258361886852}" type="pres">
      <dgm:prSet presAssocID="{D5B8F631-8090-4C4E-94A4-8B3E392F18D5}" presName="horzTwo" presStyleCnt="0"/>
      <dgm:spPr/>
    </dgm:pt>
    <dgm:pt modelId="{CDD5FFC1-3EED-49E3-92A0-806D4340E80A}" type="pres">
      <dgm:prSet presAssocID="{2EDC4514-E519-4342-846F-142FB6D6575B}" presName="sibSpaceTwo" presStyleCnt="0"/>
      <dgm:spPr/>
    </dgm:pt>
    <dgm:pt modelId="{AFE6D3FA-5073-483C-A804-5AC0ECDA7DF2}" type="pres">
      <dgm:prSet presAssocID="{F71C1DD9-34B0-45F7-9F67-E3D0A8429DDC}" presName="vertTwo" presStyleCnt="0"/>
      <dgm:spPr/>
    </dgm:pt>
    <dgm:pt modelId="{4531EDBC-F4F0-45DC-8CEB-7DC03B1C368A}" type="pres">
      <dgm:prSet presAssocID="{F71C1DD9-34B0-45F7-9F67-E3D0A8429DDC}" presName="txTwo" presStyleLbl="node2" presStyleIdx="1" presStyleCnt="2" custScaleY="165664">
        <dgm:presLayoutVars>
          <dgm:chPref val="3"/>
        </dgm:presLayoutVars>
      </dgm:prSet>
      <dgm:spPr/>
    </dgm:pt>
    <dgm:pt modelId="{A83EE51D-0E87-4B6D-BEB8-09991044A9F9}" type="pres">
      <dgm:prSet presAssocID="{F71C1DD9-34B0-45F7-9F67-E3D0A8429DDC}" presName="horzTwo" presStyleCnt="0"/>
      <dgm:spPr/>
    </dgm:pt>
  </dgm:ptLst>
  <dgm:cxnLst>
    <dgm:cxn modelId="{E0DB7C07-6879-4794-B1BF-1282CCED8E69}" srcId="{205C2016-DBCC-403B-BEFA-017121C204DA}" destId="{7EFA5CEC-39AA-47F0-826F-E39578EDF917}" srcOrd="0" destOrd="0" parTransId="{878479F5-9627-459F-9AE6-070D7956986B}" sibTransId="{8CB63642-5FA9-4059-B8C6-A4CC6A73E4EB}"/>
    <dgm:cxn modelId="{FA72F76F-506D-4858-9BCE-4FC5EE3C35B1}" type="presOf" srcId="{D5B8F631-8090-4C4E-94A4-8B3E392F18D5}" destId="{971D9233-D16F-477D-A760-B9E31E1ADDFB}" srcOrd="0" destOrd="0" presId="urn:microsoft.com/office/officeart/2005/8/layout/hierarchy4"/>
    <dgm:cxn modelId="{8D35A1A9-07F4-4B1F-9347-D077831CDD1F}" type="presOf" srcId="{F71C1DD9-34B0-45F7-9F67-E3D0A8429DDC}" destId="{4531EDBC-F4F0-45DC-8CEB-7DC03B1C368A}" srcOrd="0" destOrd="0" presId="urn:microsoft.com/office/officeart/2005/8/layout/hierarchy4"/>
    <dgm:cxn modelId="{3AADDFF7-CE31-403E-99A9-2AB3BFE13268}" type="presOf" srcId="{205C2016-DBCC-403B-BEFA-017121C204DA}" destId="{0763CF24-CF1E-42ED-A26B-FDEE6486A4A4}" srcOrd="0" destOrd="0" presId="urn:microsoft.com/office/officeart/2005/8/layout/hierarchy4"/>
    <dgm:cxn modelId="{10E3D325-B66C-4363-8129-0E59370D3115}" srcId="{7EFA5CEC-39AA-47F0-826F-E39578EDF917}" destId="{D5B8F631-8090-4C4E-94A4-8B3E392F18D5}" srcOrd="0" destOrd="0" parTransId="{A836C08A-AAEF-400D-ABBE-9451E47DF323}" sibTransId="{2EDC4514-E519-4342-846F-142FB6D6575B}"/>
    <dgm:cxn modelId="{01FF2B61-539C-4A65-BD5A-C095CACD3BC3}" type="presOf" srcId="{7EFA5CEC-39AA-47F0-826F-E39578EDF917}" destId="{0FAF98F5-9D73-4598-8AA7-EBBA227C9A37}" srcOrd="0" destOrd="0" presId="urn:microsoft.com/office/officeart/2005/8/layout/hierarchy4"/>
    <dgm:cxn modelId="{46211D8C-7893-4284-8AF9-8255AF5F1316}" srcId="{7EFA5CEC-39AA-47F0-826F-E39578EDF917}" destId="{F71C1DD9-34B0-45F7-9F67-E3D0A8429DDC}" srcOrd="1" destOrd="0" parTransId="{B9262B61-9777-41D4-AB45-50430EBEE94C}" sibTransId="{46F0183C-9758-47D3-ADED-C0E4B742652B}"/>
    <dgm:cxn modelId="{FED0DCE2-0B61-4D5B-B9B3-2C13CFAA15FE}" type="presParOf" srcId="{0763CF24-CF1E-42ED-A26B-FDEE6486A4A4}" destId="{0FB00AE0-4000-4B2D-A8B2-5EB14171AA74}" srcOrd="0" destOrd="0" presId="urn:microsoft.com/office/officeart/2005/8/layout/hierarchy4"/>
    <dgm:cxn modelId="{2FA22ED0-B403-43B3-B1FC-469DBF2FD889}" type="presParOf" srcId="{0FB00AE0-4000-4B2D-A8B2-5EB14171AA74}" destId="{0FAF98F5-9D73-4598-8AA7-EBBA227C9A37}" srcOrd="0" destOrd="0" presId="urn:microsoft.com/office/officeart/2005/8/layout/hierarchy4"/>
    <dgm:cxn modelId="{1D7972D2-69A3-4AD3-87F8-B3EDE710C769}" type="presParOf" srcId="{0FB00AE0-4000-4B2D-A8B2-5EB14171AA74}" destId="{38887570-7AB1-4335-A577-1C545BD8CA95}" srcOrd="1" destOrd="0" presId="urn:microsoft.com/office/officeart/2005/8/layout/hierarchy4"/>
    <dgm:cxn modelId="{7A3BEF0C-7A7C-4EE6-BADC-E0BCBD738FD2}" type="presParOf" srcId="{0FB00AE0-4000-4B2D-A8B2-5EB14171AA74}" destId="{5526A85B-7AED-408B-A627-656BD7258A2A}" srcOrd="2" destOrd="0" presId="urn:microsoft.com/office/officeart/2005/8/layout/hierarchy4"/>
    <dgm:cxn modelId="{9110F0C2-8123-4751-BC95-78DAFB959B75}" type="presParOf" srcId="{5526A85B-7AED-408B-A627-656BD7258A2A}" destId="{4158CE16-3431-4A0A-8294-BDBA12819874}" srcOrd="0" destOrd="0" presId="urn:microsoft.com/office/officeart/2005/8/layout/hierarchy4"/>
    <dgm:cxn modelId="{2C408A8C-4DB1-4BA7-B61F-35C0D6D98AA6}" type="presParOf" srcId="{4158CE16-3431-4A0A-8294-BDBA12819874}" destId="{971D9233-D16F-477D-A760-B9E31E1ADDFB}" srcOrd="0" destOrd="0" presId="urn:microsoft.com/office/officeart/2005/8/layout/hierarchy4"/>
    <dgm:cxn modelId="{6919D408-8453-40FF-AC22-9814E0DB0954}" type="presParOf" srcId="{4158CE16-3431-4A0A-8294-BDBA12819874}" destId="{D4AB3908-0AE1-4831-8582-258361886852}" srcOrd="1" destOrd="0" presId="urn:microsoft.com/office/officeart/2005/8/layout/hierarchy4"/>
    <dgm:cxn modelId="{799AFB65-C957-45AE-A1CF-6C5A026A281D}" type="presParOf" srcId="{5526A85B-7AED-408B-A627-656BD7258A2A}" destId="{CDD5FFC1-3EED-49E3-92A0-806D4340E80A}" srcOrd="1" destOrd="0" presId="urn:microsoft.com/office/officeart/2005/8/layout/hierarchy4"/>
    <dgm:cxn modelId="{B393C89C-091A-448D-9E88-6390D6B2A5C7}" type="presParOf" srcId="{5526A85B-7AED-408B-A627-656BD7258A2A}" destId="{AFE6D3FA-5073-483C-A804-5AC0ECDA7DF2}" srcOrd="2" destOrd="0" presId="urn:microsoft.com/office/officeart/2005/8/layout/hierarchy4"/>
    <dgm:cxn modelId="{7248BAD1-5B61-4201-863F-62A4B5DCA36A}" type="presParOf" srcId="{AFE6D3FA-5073-483C-A804-5AC0ECDA7DF2}" destId="{4531EDBC-F4F0-45DC-8CEB-7DC03B1C368A}" srcOrd="0" destOrd="0" presId="urn:microsoft.com/office/officeart/2005/8/layout/hierarchy4"/>
    <dgm:cxn modelId="{301FB7DC-C8F8-4AB7-9E23-A02868B41437}" type="presParOf" srcId="{AFE6D3FA-5073-483C-A804-5AC0ECDA7DF2}" destId="{A83EE51D-0E87-4B6D-BEB8-09991044A9F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3D1FE1-18DE-4393-9DDA-D8D4297993A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FE5A36-FE19-4FE8-A093-94CDFC5D7412}">
      <dgm:prSet phldrT="[Текст]"/>
      <dgm:spPr/>
      <dgm:t>
        <a:bodyPr/>
        <a:lstStyle/>
        <a:p>
          <a:r>
            <a:rPr lang="ru-RU" dirty="0" smtClean="0"/>
            <a:t>ВОПРОСЫ</a:t>
          </a:r>
          <a:endParaRPr lang="ru-RU" dirty="0"/>
        </a:p>
      </dgm:t>
    </dgm:pt>
    <dgm:pt modelId="{A4B85AAD-57AE-4F64-82B7-85F5AA48A17F}" type="parTrans" cxnId="{E6BBBD35-C1FE-4677-9D0E-CC00973FB7BB}">
      <dgm:prSet/>
      <dgm:spPr/>
      <dgm:t>
        <a:bodyPr/>
        <a:lstStyle/>
        <a:p>
          <a:endParaRPr lang="ru-RU"/>
        </a:p>
      </dgm:t>
    </dgm:pt>
    <dgm:pt modelId="{9C19E12F-4BA9-4D1C-86F6-2A5D817BD307}" type="sibTrans" cxnId="{E6BBBD35-C1FE-4677-9D0E-CC00973FB7BB}">
      <dgm:prSet/>
      <dgm:spPr/>
      <dgm:t>
        <a:bodyPr/>
        <a:lstStyle/>
        <a:p>
          <a:endParaRPr lang="ru-RU"/>
        </a:p>
      </dgm:t>
    </dgm:pt>
    <dgm:pt modelId="{B5EA80D7-850A-45CF-B721-A1553144EEAC}">
      <dgm:prSet phldrT="[Текст]" custT="1"/>
      <dgm:spPr/>
      <dgm:t>
        <a:bodyPr/>
        <a:lstStyle/>
        <a:p>
          <a:pPr algn="l"/>
          <a:r>
            <a:rPr lang="ru-RU" sz="1800" b="1" dirty="0" smtClean="0"/>
            <a:t>Как выстроить сетевое взаимодействие при реализации адаптированных образовательных программ?</a:t>
          </a:r>
          <a:endParaRPr lang="ru-RU" sz="1800" b="1" dirty="0"/>
        </a:p>
      </dgm:t>
    </dgm:pt>
    <dgm:pt modelId="{36DE48F2-1967-4D71-9C59-64869ACA5AAF}" type="parTrans" cxnId="{DAAE8084-4937-44E2-8E35-2B0E6CF26446}">
      <dgm:prSet/>
      <dgm:spPr/>
      <dgm:t>
        <a:bodyPr/>
        <a:lstStyle/>
        <a:p>
          <a:endParaRPr lang="ru-RU"/>
        </a:p>
      </dgm:t>
    </dgm:pt>
    <dgm:pt modelId="{2F3BE19D-2AF1-4452-A85C-0DE3E86AE318}" type="sibTrans" cxnId="{DAAE8084-4937-44E2-8E35-2B0E6CF26446}">
      <dgm:prSet/>
      <dgm:spPr/>
      <dgm:t>
        <a:bodyPr/>
        <a:lstStyle/>
        <a:p>
          <a:endParaRPr lang="ru-RU"/>
        </a:p>
      </dgm:t>
    </dgm:pt>
    <dgm:pt modelId="{BD4881B2-C837-44AD-9D40-0328BF7D21DA}">
      <dgm:prSet phldrT="[Текст]" custT="1"/>
      <dgm:spPr/>
      <dgm:t>
        <a:bodyPr/>
        <a:lstStyle/>
        <a:p>
          <a:r>
            <a:rPr lang="ru-RU" sz="1800" b="1" dirty="0" smtClean="0"/>
            <a:t>Как обеспечить своевременность и преемственность образования?</a:t>
          </a:r>
          <a:endParaRPr lang="ru-RU" sz="1800" b="1" dirty="0"/>
        </a:p>
      </dgm:t>
    </dgm:pt>
    <dgm:pt modelId="{F60C800B-FECD-419C-AF37-DA5E688B931F}" type="parTrans" cxnId="{B75B46B5-C33B-4C5D-B3F6-B3219B6B71D9}">
      <dgm:prSet/>
      <dgm:spPr/>
      <dgm:t>
        <a:bodyPr/>
        <a:lstStyle/>
        <a:p>
          <a:endParaRPr lang="ru-RU"/>
        </a:p>
      </dgm:t>
    </dgm:pt>
    <dgm:pt modelId="{8113CC46-3E86-4A9E-9AB6-39D7E3052143}" type="sibTrans" cxnId="{B75B46B5-C33B-4C5D-B3F6-B3219B6B71D9}">
      <dgm:prSet/>
      <dgm:spPr/>
      <dgm:t>
        <a:bodyPr/>
        <a:lstStyle/>
        <a:p>
          <a:endParaRPr lang="ru-RU"/>
        </a:p>
      </dgm:t>
    </dgm:pt>
    <dgm:pt modelId="{36A1F71B-C2FD-41C5-A5BD-D6DE30FB1E23}">
      <dgm:prSet phldrT="[Текст]"/>
      <dgm:spPr/>
      <dgm:t>
        <a:bodyPr/>
        <a:lstStyle/>
        <a:p>
          <a:pPr algn="l"/>
          <a:r>
            <a:rPr lang="ru-RU" b="1" dirty="0" smtClean="0"/>
            <a:t>Как повышать уровень компетенций специалистов в вопросах обучения детей с ОВЗ И инвалидностью в непрерывном формате? </a:t>
          </a:r>
          <a:endParaRPr lang="ru-RU" b="1" dirty="0"/>
        </a:p>
      </dgm:t>
    </dgm:pt>
    <dgm:pt modelId="{8EF58B9F-9D59-4A6F-92E3-BD16BE80BB21}" type="parTrans" cxnId="{C6981CD7-4FAE-4289-AD0F-DAACB03F3151}">
      <dgm:prSet/>
      <dgm:spPr/>
      <dgm:t>
        <a:bodyPr/>
        <a:lstStyle/>
        <a:p>
          <a:endParaRPr lang="ru-RU"/>
        </a:p>
      </dgm:t>
    </dgm:pt>
    <dgm:pt modelId="{2C249C2C-602D-49BE-8126-76F182242B6A}" type="sibTrans" cxnId="{C6981CD7-4FAE-4289-AD0F-DAACB03F3151}">
      <dgm:prSet/>
      <dgm:spPr/>
      <dgm:t>
        <a:bodyPr/>
        <a:lstStyle/>
        <a:p>
          <a:endParaRPr lang="ru-RU"/>
        </a:p>
      </dgm:t>
    </dgm:pt>
    <dgm:pt modelId="{31A3E8AE-505C-48E1-9FEA-4B67E967698C}">
      <dgm:prSet custT="1"/>
      <dgm:spPr/>
      <dgm:t>
        <a:bodyPr/>
        <a:lstStyle/>
        <a:p>
          <a:pPr algn="l"/>
          <a:r>
            <a:rPr lang="ru-RU" sz="1800" b="1" i="0" dirty="0" smtClean="0"/>
            <a:t>Кто должен проинформировать образовательную </a:t>
          </a:r>
          <a:r>
            <a:rPr lang="ru-RU" sz="1800" b="1" i="0" dirty="0" smtClean="0"/>
            <a:t>организацию </a:t>
          </a:r>
          <a:r>
            <a:rPr lang="ru-RU" sz="1800" b="1" i="0" dirty="0" smtClean="0"/>
            <a:t>о создании СОУ для  </a:t>
          </a:r>
          <a:r>
            <a:rPr lang="ru-RU" sz="1800" b="1" i="0" dirty="0" smtClean="0"/>
            <a:t>обучающегося с ОВЗ  ИПРА и </a:t>
          </a:r>
          <a:r>
            <a:rPr lang="ru-RU" sz="1800" b="1" i="0" dirty="0" smtClean="0"/>
            <a:t>в какие сроки?</a:t>
          </a:r>
          <a:endParaRPr lang="ru-RU" sz="1800" b="1" i="0" dirty="0"/>
        </a:p>
      </dgm:t>
    </dgm:pt>
    <dgm:pt modelId="{CF7116C4-47AE-4EA2-9541-EE27BA6AAE9A}" type="parTrans" cxnId="{C217B2DD-225D-4335-887E-A615A44D55AD}">
      <dgm:prSet/>
      <dgm:spPr/>
      <dgm:t>
        <a:bodyPr/>
        <a:lstStyle/>
        <a:p>
          <a:endParaRPr lang="ru-RU"/>
        </a:p>
      </dgm:t>
    </dgm:pt>
    <dgm:pt modelId="{115543AE-BDAE-4050-A208-2191AC158D5D}" type="sibTrans" cxnId="{C217B2DD-225D-4335-887E-A615A44D55AD}">
      <dgm:prSet/>
      <dgm:spPr/>
      <dgm:t>
        <a:bodyPr/>
        <a:lstStyle/>
        <a:p>
          <a:endParaRPr lang="ru-RU"/>
        </a:p>
      </dgm:t>
    </dgm:pt>
    <dgm:pt modelId="{5CB50CB5-C9AD-4DB4-8021-4A2257992EA3}">
      <dgm:prSet/>
      <dgm:spPr/>
      <dgm:t>
        <a:bodyPr/>
        <a:lstStyle/>
        <a:p>
          <a:pPr algn="l"/>
          <a:r>
            <a:rPr lang="ru-RU" b="1" dirty="0" smtClean="0"/>
            <a:t>Все ли </a:t>
          </a:r>
          <a:r>
            <a:rPr lang="ru-RU" b="1" dirty="0" smtClean="0"/>
            <a:t>обучающиеся - </a:t>
          </a:r>
          <a:r>
            <a:rPr lang="ru-RU" b="1" dirty="0" smtClean="0"/>
            <a:t>инвалиды  должны иметь заключения ПМПК ?</a:t>
          </a:r>
          <a:endParaRPr lang="ru-RU" b="1" dirty="0"/>
        </a:p>
      </dgm:t>
    </dgm:pt>
    <dgm:pt modelId="{6935B83D-8DE3-4F86-AF06-F3FA54C3CF6E}" type="parTrans" cxnId="{5F254809-DB72-4B1E-AC24-0A881E2D3078}">
      <dgm:prSet/>
      <dgm:spPr/>
      <dgm:t>
        <a:bodyPr/>
        <a:lstStyle/>
        <a:p>
          <a:endParaRPr lang="ru-RU"/>
        </a:p>
      </dgm:t>
    </dgm:pt>
    <dgm:pt modelId="{9C9C3E2A-F430-4845-93E3-E7DEF419B48F}" type="sibTrans" cxnId="{5F254809-DB72-4B1E-AC24-0A881E2D3078}">
      <dgm:prSet/>
      <dgm:spPr/>
      <dgm:t>
        <a:bodyPr/>
        <a:lstStyle/>
        <a:p>
          <a:endParaRPr lang="ru-RU"/>
        </a:p>
      </dgm:t>
    </dgm:pt>
    <dgm:pt modelId="{8F9DB7AE-B23E-44AA-B49C-64A2DE06B0AD}" type="pres">
      <dgm:prSet presAssocID="{D63D1FE1-18DE-4393-9DDA-D8D4297993A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A3B3DA-5AD3-46A9-9FA4-1EA89F3B2FD6}" type="pres">
      <dgm:prSet presAssocID="{E1FE5A36-FE19-4FE8-A093-94CDFC5D7412}" presName="root1" presStyleCnt="0"/>
      <dgm:spPr/>
    </dgm:pt>
    <dgm:pt modelId="{050A7E63-A8B5-4D2A-B6D0-F347AD1EE285}" type="pres">
      <dgm:prSet presAssocID="{E1FE5A36-FE19-4FE8-A093-94CDFC5D7412}" presName="LevelOneTextNode" presStyleLbl="node0" presStyleIdx="0" presStyleCnt="1" custScaleX="93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A8EBA6-F48C-48E8-95C5-EA5A96282A0C}" type="pres">
      <dgm:prSet presAssocID="{E1FE5A36-FE19-4FE8-A093-94CDFC5D7412}" presName="level2hierChild" presStyleCnt="0"/>
      <dgm:spPr/>
    </dgm:pt>
    <dgm:pt modelId="{B3114644-7B52-4BEA-9696-6B29D9F8AC78}" type="pres">
      <dgm:prSet presAssocID="{36DE48F2-1967-4D71-9C59-64869ACA5AAF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FC8C5409-E8E5-4F11-89DB-62A1AF26F28E}" type="pres">
      <dgm:prSet presAssocID="{36DE48F2-1967-4D71-9C59-64869ACA5AA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FBEBEAC3-3000-4572-B0E7-D011BA2BC7F3}" type="pres">
      <dgm:prSet presAssocID="{B5EA80D7-850A-45CF-B721-A1553144EEAC}" presName="root2" presStyleCnt="0"/>
      <dgm:spPr/>
    </dgm:pt>
    <dgm:pt modelId="{B0A1CFCA-63DD-4D77-A5FA-71F2C5830A96}" type="pres">
      <dgm:prSet presAssocID="{B5EA80D7-850A-45CF-B721-A1553144EEAC}" presName="LevelTwoTextNode" presStyleLbl="node2" presStyleIdx="0" presStyleCnt="5" custScaleX="291159" custLinFactNeighborX="-2129" custLinFactNeighborY="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941807-B8C9-4F05-AC87-D46E28E0FE49}" type="pres">
      <dgm:prSet presAssocID="{B5EA80D7-850A-45CF-B721-A1553144EEAC}" presName="level3hierChild" presStyleCnt="0"/>
      <dgm:spPr/>
    </dgm:pt>
    <dgm:pt modelId="{774253C5-3B62-4DEC-9850-E9B8B684143B}" type="pres">
      <dgm:prSet presAssocID="{CF7116C4-47AE-4EA2-9541-EE27BA6AAE9A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98ABCF0D-28D5-4879-8B54-76E9CE9DCC59}" type="pres">
      <dgm:prSet presAssocID="{CF7116C4-47AE-4EA2-9541-EE27BA6AAE9A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B809396-FD6E-4B70-98EE-F75EF0994BB8}" type="pres">
      <dgm:prSet presAssocID="{31A3E8AE-505C-48E1-9FEA-4B67E967698C}" presName="root2" presStyleCnt="0"/>
      <dgm:spPr/>
    </dgm:pt>
    <dgm:pt modelId="{9CE27BD1-FAEB-4160-839A-E3B17C2009DF}" type="pres">
      <dgm:prSet presAssocID="{31A3E8AE-505C-48E1-9FEA-4B67E967698C}" presName="LevelTwoTextNode" presStyleLbl="node2" presStyleIdx="1" presStyleCnt="5" custScaleX="2889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1BAEAB-FB1C-47CB-B3C1-499A296291A6}" type="pres">
      <dgm:prSet presAssocID="{31A3E8AE-505C-48E1-9FEA-4B67E967698C}" presName="level3hierChild" presStyleCnt="0"/>
      <dgm:spPr/>
    </dgm:pt>
    <dgm:pt modelId="{D2106504-BB39-4A9D-89A1-301920B54A87}" type="pres">
      <dgm:prSet presAssocID="{F60C800B-FECD-419C-AF37-DA5E688B931F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7DE2D5A2-6EC0-46B8-B81A-BB24A8C73EE3}" type="pres">
      <dgm:prSet presAssocID="{F60C800B-FECD-419C-AF37-DA5E688B931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B2D3364-F390-4823-807A-A7244AA6D7D3}" type="pres">
      <dgm:prSet presAssocID="{BD4881B2-C837-44AD-9D40-0328BF7D21DA}" presName="root2" presStyleCnt="0"/>
      <dgm:spPr/>
    </dgm:pt>
    <dgm:pt modelId="{4CDD62C4-6CD4-4DC4-956C-A665CC0D7ADA}" type="pres">
      <dgm:prSet presAssocID="{BD4881B2-C837-44AD-9D40-0328BF7D21DA}" presName="LevelTwoTextNode" presStyleLbl="node2" presStyleIdx="2" presStyleCnt="5" custScaleX="2888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7D7BDE-D69B-43C9-AF74-938F65904A5C}" type="pres">
      <dgm:prSet presAssocID="{BD4881B2-C837-44AD-9D40-0328BF7D21DA}" presName="level3hierChild" presStyleCnt="0"/>
      <dgm:spPr/>
    </dgm:pt>
    <dgm:pt modelId="{165284F9-F453-481F-9643-B62CEE9C86AF}" type="pres">
      <dgm:prSet presAssocID="{8EF58B9F-9D59-4A6F-92E3-BD16BE80BB21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01F54A1-8B3C-45E1-8977-76E19E8C30D5}" type="pres">
      <dgm:prSet presAssocID="{8EF58B9F-9D59-4A6F-92E3-BD16BE80BB21}" presName="connTx" presStyleLbl="parChTrans1D2" presStyleIdx="3" presStyleCnt="5"/>
      <dgm:spPr/>
      <dgm:t>
        <a:bodyPr/>
        <a:lstStyle/>
        <a:p>
          <a:endParaRPr lang="ru-RU"/>
        </a:p>
      </dgm:t>
    </dgm:pt>
    <dgm:pt modelId="{7A565E16-B7BE-4691-A7C1-EE2A45013BB4}" type="pres">
      <dgm:prSet presAssocID="{36A1F71B-C2FD-41C5-A5BD-D6DE30FB1E23}" presName="root2" presStyleCnt="0"/>
      <dgm:spPr/>
    </dgm:pt>
    <dgm:pt modelId="{3B225615-AAC8-4523-ADD3-E10137BA34B7}" type="pres">
      <dgm:prSet presAssocID="{36A1F71B-C2FD-41C5-A5BD-D6DE30FB1E23}" presName="LevelTwoTextNode" presStyleLbl="node2" presStyleIdx="3" presStyleCnt="5" custScaleX="2889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EE67E5-F775-41EE-8A3E-D4D3EB4CDE7B}" type="pres">
      <dgm:prSet presAssocID="{36A1F71B-C2FD-41C5-A5BD-D6DE30FB1E23}" presName="level3hierChild" presStyleCnt="0"/>
      <dgm:spPr/>
    </dgm:pt>
    <dgm:pt modelId="{15FB3B0A-ABA2-4863-A84C-7104AD6E5EBA}" type="pres">
      <dgm:prSet presAssocID="{6935B83D-8DE3-4F86-AF06-F3FA54C3CF6E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17985FDA-A8D1-4FF1-BA8F-CAB6260D5930}" type="pres">
      <dgm:prSet presAssocID="{6935B83D-8DE3-4F86-AF06-F3FA54C3CF6E}" presName="connTx" presStyleLbl="parChTrans1D2" presStyleIdx="4" presStyleCnt="5"/>
      <dgm:spPr/>
      <dgm:t>
        <a:bodyPr/>
        <a:lstStyle/>
        <a:p>
          <a:endParaRPr lang="ru-RU"/>
        </a:p>
      </dgm:t>
    </dgm:pt>
    <dgm:pt modelId="{27D3E6B9-A010-452B-9B90-33018B7CF588}" type="pres">
      <dgm:prSet presAssocID="{5CB50CB5-C9AD-4DB4-8021-4A2257992EA3}" presName="root2" presStyleCnt="0"/>
      <dgm:spPr/>
    </dgm:pt>
    <dgm:pt modelId="{4D29549A-CBC5-4593-B56C-AB6C43D2BFCC}" type="pres">
      <dgm:prSet presAssocID="{5CB50CB5-C9AD-4DB4-8021-4A2257992EA3}" presName="LevelTwoTextNode" presStyleLbl="node2" presStyleIdx="4" presStyleCnt="5" custScaleX="289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2D5C41-5C7C-4CCC-B137-EE736B1EA63B}" type="pres">
      <dgm:prSet presAssocID="{5CB50CB5-C9AD-4DB4-8021-4A2257992EA3}" presName="level3hierChild" presStyleCnt="0"/>
      <dgm:spPr/>
    </dgm:pt>
  </dgm:ptLst>
  <dgm:cxnLst>
    <dgm:cxn modelId="{E6BBBD35-C1FE-4677-9D0E-CC00973FB7BB}" srcId="{D63D1FE1-18DE-4393-9DDA-D8D4297993A7}" destId="{E1FE5A36-FE19-4FE8-A093-94CDFC5D7412}" srcOrd="0" destOrd="0" parTransId="{A4B85AAD-57AE-4F64-82B7-85F5AA48A17F}" sibTransId="{9C19E12F-4BA9-4D1C-86F6-2A5D817BD307}"/>
    <dgm:cxn modelId="{734296AD-7DE4-4300-AD56-C5D67274D3D4}" type="presOf" srcId="{F60C800B-FECD-419C-AF37-DA5E688B931F}" destId="{D2106504-BB39-4A9D-89A1-301920B54A87}" srcOrd="0" destOrd="0" presId="urn:microsoft.com/office/officeart/2008/layout/HorizontalMultiLevelHierarchy"/>
    <dgm:cxn modelId="{4FD42171-D4C9-4E9D-BAC2-0AB591625A72}" type="presOf" srcId="{31A3E8AE-505C-48E1-9FEA-4B67E967698C}" destId="{9CE27BD1-FAEB-4160-839A-E3B17C2009DF}" srcOrd="0" destOrd="0" presId="urn:microsoft.com/office/officeart/2008/layout/HorizontalMultiLevelHierarchy"/>
    <dgm:cxn modelId="{580A6E9B-87E5-4918-A8D7-353A2F96A1A5}" type="presOf" srcId="{6935B83D-8DE3-4F86-AF06-F3FA54C3CF6E}" destId="{15FB3B0A-ABA2-4863-A84C-7104AD6E5EBA}" srcOrd="0" destOrd="0" presId="urn:microsoft.com/office/officeart/2008/layout/HorizontalMultiLevelHierarchy"/>
    <dgm:cxn modelId="{C6981CD7-4FAE-4289-AD0F-DAACB03F3151}" srcId="{E1FE5A36-FE19-4FE8-A093-94CDFC5D7412}" destId="{36A1F71B-C2FD-41C5-A5BD-D6DE30FB1E23}" srcOrd="3" destOrd="0" parTransId="{8EF58B9F-9D59-4A6F-92E3-BD16BE80BB21}" sibTransId="{2C249C2C-602D-49BE-8126-76F182242B6A}"/>
    <dgm:cxn modelId="{1EBFA5BC-6A7F-4B90-816B-6DB225CFABD3}" type="presOf" srcId="{8EF58B9F-9D59-4A6F-92E3-BD16BE80BB21}" destId="{D01F54A1-8B3C-45E1-8977-76E19E8C30D5}" srcOrd="1" destOrd="0" presId="urn:microsoft.com/office/officeart/2008/layout/HorizontalMultiLevelHierarchy"/>
    <dgm:cxn modelId="{1958B901-4FDD-4704-A11C-A5D88C1FBF97}" type="presOf" srcId="{CF7116C4-47AE-4EA2-9541-EE27BA6AAE9A}" destId="{98ABCF0D-28D5-4879-8B54-76E9CE9DCC59}" srcOrd="1" destOrd="0" presId="urn:microsoft.com/office/officeart/2008/layout/HorizontalMultiLevelHierarchy"/>
    <dgm:cxn modelId="{F1B64C2F-30C6-4FC0-9DF2-0A5619A32518}" type="presOf" srcId="{CF7116C4-47AE-4EA2-9541-EE27BA6AAE9A}" destId="{774253C5-3B62-4DEC-9850-E9B8B684143B}" srcOrd="0" destOrd="0" presId="urn:microsoft.com/office/officeart/2008/layout/HorizontalMultiLevelHierarchy"/>
    <dgm:cxn modelId="{B75B46B5-C33B-4C5D-B3F6-B3219B6B71D9}" srcId="{E1FE5A36-FE19-4FE8-A093-94CDFC5D7412}" destId="{BD4881B2-C837-44AD-9D40-0328BF7D21DA}" srcOrd="2" destOrd="0" parTransId="{F60C800B-FECD-419C-AF37-DA5E688B931F}" sibTransId="{8113CC46-3E86-4A9E-9AB6-39D7E3052143}"/>
    <dgm:cxn modelId="{118E900E-8F01-4EB2-9F3B-36CC3E48452E}" type="presOf" srcId="{36DE48F2-1967-4D71-9C59-64869ACA5AAF}" destId="{FC8C5409-E8E5-4F11-89DB-62A1AF26F28E}" srcOrd="1" destOrd="0" presId="urn:microsoft.com/office/officeart/2008/layout/HorizontalMultiLevelHierarchy"/>
    <dgm:cxn modelId="{C217B2DD-225D-4335-887E-A615A44D55AD}" srcId="{E1FE5A36-FE19-4FE8-A093-94CDFC5D7412}" destId="{31A3E8AE-505C-48E1-9FEA-4B67E967698C}" srcOrd="1" destOrd="0" parTransId="{CF7116C4-47AE-4EA2-9541-EE27BA6AAE9A}" sibTransId="{115543AE-BDAE-4050-A208-2191AC158D5D}"/>
    <dgm:cxn modelId="{83844AD3-3DBB-4564-9B6C-FC694CA90131}" type="presOf" srcId="{36A1F71B-C2FD-41C5-A5BD-D6DE30FB1E23}" destId="{3B225615-AAC8-4523-ADD3-E10137BA34B7}" srcOrd="0" destOrd="0" presId="urn:microsoft.com/office/officeart/2008/layout/HorizontalMultiLevelHierarchy"/>
    <dgm:cxn modelId="{63FA13F9-E861-433D-9D9F-0905816FE753}" type="presOf" srcId="{D63D1FE1-18DE-4393-9DDA-D8D4297993A7}" destId="{8F9DB7AE-B23E-44AA-B49C-64A2DE06B0AD}" srcOrd="0" destOrd="0" presId="urn:microsoft.com/office/officeart/2008/layout/HorizontalMultiLevelHierarchy"/>
    <dgm:cxn modelId="{598C9882-7E40-446B-A603-4BD2A9084286}" type="presOf" srcId="{5CB50CB5-C9AD-4DB4-8021-4A2257992EA3}" destId="{4D29549A-CBC5-4593-B56C-AB6C43D2BFCC}" srcOrd="0" destOrd="0" presId="urn:microsoft.com/office/officeart/2008/layout/HorizontalMultiLevelHierarchy"/>
    <dgm:cxn modelId="{112D6A2C-C182-4A1A-BE06-22D9497B7F49}" type="presOf" srcId="{E1FE5A36-FE19-4FE8-A093-94CDFC5D7412}" destId="{050A7E63-A8B5-4D2A-B6D0-F347AD1EE285}" srcOrd="0" destOrd="0" presId="urn:microsoft.com/office/officeart/2008/layout/HorizontalMultiLevelHierarchy"/>
    <dgm:cxn modelId="{FAF07E8B-254E-4EE0-99BF-E3AAF0228B5E}" type="presOf" srcId="{8EF58B9F-9D59-4A6F-92E3-BD16BE80BB21}" destId="{165284F9-F453-481F-9643-B62CEE9C86AF}" srcOrd="0" destOrd="0" presId="urn:microsoft.com/office/officeart/2008/layout/HorizontalMultiLevelHierarchy"/>
    <dgm:cxn modelId="{57D843D1-A182-458E-AFE0-BA3B3D308FBD}" type="presOf" srcId="{F60C800B-FECD-419C-AF37-DA5E688B931F}" destId="{7DE2D5A2-6EC0-46B8-B81A-BB24A8C73EE3}" srcOrd="1" destOrd="0" presId="urn:microsoft.com/office/officeart/2008/layout/HorizontalMultiLevelHierarchy"/>
    <dgm:cxn modelId="{DAAE8084-4937-44E2-8E35-2B0E6CF26446}" srcId="{E1FE5A36-FE19-4FE8-A093-94CDFC5D7412}" destId="{B5EA80D7-850A-45CF-B721-A1553144EEAC}" srcOrd="0" destOrd="0" parTransId="{36DE48F2-1967-4D71-9C59-64869ACA5AAF}" sibTransId="{2F3BE19D-2AF1-4452-A85C-0DE3E86AE318}"/>
    <dgm:cxn modelId="{1749688F-FBA2-4C6F-A40D-B6B75AECBF81}" type="presOf" srcId="{BD4881B2-C837-44AD-9D40-0328BF7D21DA}" destId="{4CDD62C4-6CD4-4DC4-956C-A665CC0D7ADA}" srcOrd="0" destOrd="0" presId="urn:microsoft.com/office/officeart/2008/layout/HorizontalMultiLevelHierarchy"/>
    <dgm:cxn modelId="{3C958D0E-5BCB-4E82-A605-CCCBDDB86AEE}" type="presOf" srcId="{6935B83D-8DE3-4F86-AF06-F3FA54C3CF6E}" destId="{17985FDA-A8D1-4FF1-BA8F-CAB6260D5930}" srcOrd="1" destOrd="0" presId="urn:microsoft.com/office/officeart/2008/layout/HorizontalMultiLevelHierarchy"/>
    <dgm:cxn modelId="{5F254809-DB72-4B1E-AC24-0A881E2D3078}" srcId="{E1FE5A36-FE19-4FE8-A093-94CDFC5D7412}" destId="{5CB50CB5-C9AD-4DB4-8021-4A2257992EA3}" srcOrd="4" destOrd="0" parTransId="{6935B83D-8DE3-4F86-AF06-F3FA54C3CF6E}" sibTransId="{9C9C3E2A-F430-4845-93E3-E7DEF419B48F}"/>
    <dgm:cxn modelId="{90D754A9-B20E-44B4-9FDF-7BC89EDDD79B}" type="presOf" srcId="{36DE48F2-1967-4D71-9C59-64869ACA5AAF}" destId="{B3114644-7B52-4BEA-9696-6B29D9F8AC78}" srcOrd="0" destOrd="0" presId="urn:microsoft.com/office/officeart/2008/layout/HorizontalMultiLevelHierarchy"/>
    <dgm:cxn modelId="{D62BFEFA-C427-4289-ADF6-90DDF267C1C1}" type="presOf" srcId="{B5EA80D7-850A-45CF-B721-A1553144EEAC}" destId="{B0A1CFCA-63DD-4D77-A5FA-71F2C5830A96}" srcOrd="0" destOrd="0" presId="urn:microsoft.com/office/officeart/2008/layout/HorizontalMultiLevelHierarchy"/>
    <dgm:cxn modelId="{137410A4-C6E4-439E-9AC3-B12002F35611}" type="presParOf" srcId="{8F9DB7AE-B23E-44AA-B49C-64A2DE06B0AD}" destId="{62A3B3DA-5AD3-46A9-9FA4-1EA89F3B2FD6}" srcOrd="0" destOrd="0" presId="urn:microsoft.com/office/officeart/2008/layout/HorizontalMultiLevelHierarchy"/>
    <dgm:cxn modelId="{2C1913DD-F175-4076-A05C-E2DCD219276D}" type="presParOf" srcId="{62A3B3DA-5AD3-46A9-9FA4-1EA89F3B2FD6}" destId="{050A7E63-A8B5-4D2A-B6D0-F347AD1EE285}" srcOrd="0" destOrd="0" presId="urn:microsoft.com/office/officeart/2008/layout/HorizontalMultiLevelHierarchy"/>
    <dgm:cxn modelId="{C63EC8CB-0023-440F-9565-76F2450C6430}" type="presParOf" srcId="{62A3B3DA-5AD3-46A9-9FA4-1EA89F3B2FD6}" destId="{49A8EBA6-F48C-48E8-95C5-EA5A96282A0C}" srcOrd="1" destOrd="0" presId="urn:microsoft.com/office/officeart/2008/layout/HorizontalMultiLevelHierarchy"/>
    <dgm:cxn modelId="{DD86BF10-C44B-4466-8FAE-75E6B3BC4209}" type="presParOf" srcId="{49A8EBA6-F48C-48E8-95C5-EA5A96282A0C}" destId="{B3114644-7B52-4BEA-9696-6B29D9F8AC78}" srcOrd="0" destOrd="0" presId="urn:microsoft.com/office/officeart/2008/layout/HorizontalMultiLevelHierarchy"/>
    <dgm:cxn modelId="{72069D35-881D-4C7B-950A-9F80BFEA1FE0}" type="presParOf" srcId="{B3114644-7B52-4BEA-9696-6B29D9F8AC78}" destId="{FC8C5409-E8E5-4F11-89DB-62A1AF26F28E}" srcOrd="0" destOrd="0" presId="urn:microsoft.com/office/officeart/2008/layout/HorizontalMultiLevelHierarchy"/>
    <dgm:cxn modelId="{100C3B10-5348-4B9A-AA50-F5927CA4C5A6}" type="presParOf" srcId="{49A8EBA6-F48C-48E8-95C5-EA5A96282A0C}" destId="{FBEBEAC3-3000-4572-B0E7-D011BA2BC7F3}" srcOrd="1" destOrd="0" presId="urn:microsoft.com/office/officeart/2008/layout/HorizontalMultiLevelHierarchy"/>
    <dgm:cxn modelId="{9CB3A016-A96D-4ECF-B450-F1741351D936}" type="presParOf" srcId="{FBEBEAC3-3000-4572-B0E7-D011BA2BC7F3}" destId="{B0A1CFCA-63DD-4D77-A5FA-71F2C5830A96}" srcOrd="0" destOrd="0" presId="urn:microsoft.com/office/officeart/2008/layout/HorizontalMultiLevelHierarchy"/>
    <dgm:cxn modelId="{C03577AE-966E-4698-A291-D44D6594E32C}" type="presParOf" srcId="{FBEBEAC3-3000-4572-B0E7-D011BA2BC7F3}" destId="{6E941807-B8C9-4F05-AC87-D46E28E0FE49}" srcOrd="1" destOrd="0" presId="urn:microsoft.com/office/officeart/2008/layout/HorizontalMultiLevelHierarchy"/>
    <dgm:cxn modelId="{EF900BAA-A50F-49ED-A9C4-85B53CE8513C}" type="presParOf" srcId="{49A8EBA6-F48C-48E8-95C5-EA5A96282A0C}" destId="{774253C5-3B62-4DEC-9850-E9B8B684143B}" srcOrd="2" destOrd="0" presId="urn:microsoft.com/office/officeart/2008/layout/HorizontalMultiLevelHierarchy"/>
    <dgm:cxn modelId="{41A8BAB3-E825-4A2D-A4F9-7EAFC804FFB6}" type="presParOf" srcId="{774253C5-3B62-4DEC-9850-E9B8B684143B}" destId="{98ABCF0D-28D5-4879-8B54-76E9CE9DCC59}" srcOrd="0" destOrd="0" presId="urn:microsoft.com/office/officeart/2008/layout/HorizontalMultiLevelHierarchy"/>
    <dgm:cxn modelId="{D46B20F2-7D70-4270-A453-523DDE2F1A1D}" type="presParOf" srcId="{49A8EBA6-F48C-48E8-95C5-EA5A96282A0C}" destId="{CB809396-FD6E-4B70-98EE-F75EF0994BB8}" srcOrd="3" destOrd="0" presId="urn:microsoft.com/office/officeart/2008/layout/HorizontalMultiLevelHierarchy"/>
    <dgm:cxn modelId="{64FA846F-E2AD-4888-857C-E3E65566CD78}" type="presParOf" srcId="{CB809396-FD6E-4B70-98EE-F75EF0994BB8}" destId="{9CE27BD1-FAEB-4160-839A-E3B17C2009DF}" srcOrd="0" destOrd="0" presId="urn:microsoft.com/office/officeart/2008/layout/HorizontalMultiLevelHierarchy"/>
    <dgm:cxn modelId="{488C2D9C-478F-404B-A955-76A717C091EA}" type="presParOf" srcId="{CB809396-FD6E-4B70-98EE-F75EF0994BB8}" destId="{AA1BAEAB-FB1C-47CB-B3C1-499A296291A6}" srcOrd="1" destOrd="0" presId="urn:microsoft.com/office/officeart/2008/layout/HorizontalMultiLevelHierarchy"/>
    <dgm:cxn modelId="{50281F8F-0833-40C8-AE94-AF9A637DA6F4}" type="presParOf" srcId="{49A8EBA6-F48C-48E8-95C5-EA5A96282A0C}" destId="{D2106504-BB39-4A9D-89A1-301920B54A87}" srcOrd="4" destOrd="0" presId="urn:microsoft.com/office/officeart/2008/layout/HorizontalMultiLevelHierarchy"/>
    <dgm:cxn modelId="{3FE61FC9-22B4-4A12-9944-66356EDE5CB8}" type="presParOf" srcId="{D2106504-BB39-4A9D-89A1-301920B54A87}" destId="{7DE2D5A2-6EC0-46B8-B81A-BB24A8C73EE3}" srcOrd="0" destOrd="0" presId="urn:microsoft.com/office/officeart/2008/layout/HorizontalMultiLevelHierarchy"/>
    <dgm:cxn modelId="{EA45156C-E5B5-482B-9EB6-EC2D89827D90}" type="presParOf" srcId="{49A8EBA6-F48C-48E8-95C5-EA5A96282A0C}" destId="{BB2D3364-F390-4823-807A-A7244AA6D7D3}" srcOrd="5" destOrd="0" presId="urn:microsoft.com/office/officeart/2008/layout/HorizontalMultiLevelHierarchy"/>
    <dgm:cxn modelId="{01BBE9C7-AC68-4511-BC4E-6E7721AAD454}" type="presParOf" srcId="{BB2D3364-F390-4823-807A-A7244AA6D7D3}" destId="{4CDD62C4-6CD4-4DC4-956C-A665CC0D7ADA}" srcOrd="0" destOrd="0" presId="urn:microsoft.com/office/officeart/2008/layout/HorizontalMultiLevelHierarchy"/>
    <dgm:cxn modelId="{74458AEB-8376-40D0-82E8-E795FB899C98}" type="presParOf" srcId="{BB2D3364-F390-4823-807A-A7244AA6D7D3}" destId="{C27D7BDE-D69B-43C9-AF74-938F65904A5C}" srcOrd="1" destOrd="0" presId="urn:microsoft.com/office/officeart/2008/layout/HorizontalMultiLevelHierarchy"/>
    <dgm:cxn modelId="{A281C774-DE6A-4DDD-B393-E81CF1A8F169}" type="presParOf" srcId="{49A8EBA6-F48C-48E8-95C5-EA5A96282A0C}" destId="{165284F9-F453-481F-9643-B62CEE9C86AF}" srcOrd="6" destOrd="0" presId="urn:microsoft.com/office/officeart/2008/layout/HorizontalMultiLevelHierarchy"/>
    <dgm:cxn modelId="{577BF8BD-593C-4E85-8651-15C59C7C4203}" type="presParOf" srcId="{165284F9-F453-481F-9643-B62CEE9C86AF}" destId="{D01F54A1-8B3C-45E1-8977-76E19E8C30D5}" srcOrd="0" destOrd="0" presId="urn:microsoft.com/office/officeart/2008/layout/HorizontalMultiLevelHierarchy"/>
    <dgm:cxn modelId="{41FB2448-0475-4B1F-BEEC-23A6E2C52C13}" type="presParOf" srcId="{49A8EBA6-F48C-48E8-95C5-EA5A96282A0C}" destId="{7A565E16-B7BE-4691-A7C1-EE2A45013BB4}" srcOrd="7" destOrd="0" presId="urn:microsoft.com/office/officeart/2008/layout/HorizontalMultiLevelHierarchy"/>
    <dgm:cxn modelId="{3D3C3EF7-4572-41D3-B76C-BAF57CF89A08}" type="presParOf" srcId="{7A565E16-B7BE-4691-A7C1-EE2A45013BB4}" destId="{3B225615-AAC8-4523-ADD3-E10137BA34B7}" srcOrd="0" destOrd="0" presId="urn:microsoft.com/office/officeart/2008/layout/HorizontalMultiLevelHierarchy"/>
    <dgm:cxn modelId="{17012F7A-9453-42A7-AC45-9B735A12BECC}" type="presParOf" srcId="{7A565E16-B7BE-4691-A7C1-EE2A45013BB4}" destId="{BFEE67E5-F775-41EE-8A3E-D4D3EB4CDE7B}" srcOrd="1" destOrd="0" presId="urn:microsoft.com/office/officeart/2008/layout/HorizontalMultiLevelHierarchy"/>
    <dgm:cxn modelId="{F253116D-C9FE-4B78-AEF8-F9155B9F0D00}" type="presParOf" srcId="{49A8EBA6-F48C-48E8-95C5-EA5A96282A0C}" destId="{15FB3B0A-ABA2-4863-A84C-7104AD6E5EBA}" srcOrd="8" destOrd="0" presId="urn:microsoft.com/office/officeart/2008/layout/HorizontalMultiLevelHierarchy"/>
    <dgm:cxn modelId="{62CFECE7-73C8-4ED7-8BDC-5533C19502AF}" type="presParOf" srcId="{15FB3B0A-ABA2-4863-A84C-7104AD6E5EBA}" destId="{17985FDA-A8D1-4FF1-BA8F-CAB6260D5930}" srcOrd="0" destOrd="0" presId="urn:microsoft.com/office/officeart/2008/layout/HorizontalMultiLevelHierarchy"/>
    <dgm:cxn modelId="{21AF51F3-4B7A-4924-B1B7-FB3BA8FC399B}" type="presParOf" srcId="{49A8EBA6-F48C-48E8-95C5-EA5A96282A0C}" destId="{27D3E6B9-A010-452B-9B90-33018B7CF588}" srcOrd="9" destOrd="0" presId="urn:microsoft.com/office/officeart/2008/layout/HorizontalMultiLevelHierarchy"/>
    <dgm:cxn modelId="{33E3DF2C-F2FE-4917-A03A-422E166DA160}" type="presParOf" srcId="{27D3E6B9-A010-452B-9B90-33018B7CF588}" destId="{4D29549A-CBC5-4593-B56C-AB6C43D2BFCC}" srcOrd="0" destOrd="0" presId="urn:microsoft.com/office/officeart/2008/layout/HorizontalMultiLevelHierarchy"/>
    <dgm:cxn modelId="{EBAC6BF4-AE0B-467E-A1F2-C6B3ADFC8EA8}" type="presParOf" srcId="{27D3E6B9-A010-452B-9B90-33018B7CF588}" destId="{FE2D5C41-5C7C-4CCC-B137-EE736B1EA63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70961A-A9D8-4A6E-BC4D-5F00B3054166}" type="doc">
      <dgm:prSet loTypeId="urn:microsoft.com/office/officeart/2005/8/layout/matrix3" loCatId="matrix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26B94077-96E5-4C4A-9606-79B9C9C8EA9D}">
      <dgm:prSet phldrT="[Текст]" custT="1"/>
      <dgm:spPr/>
      <dgm:t>
        <a:bodyPr/>
        <a:lstStyle/>
        <a:p>
          <a:r>
            <a:rPr lang="ru-RU" sz="1200" dirty="0" smtClean="0"/>
            <a:t>Образование</a:t>
          </a:r>
          <a:endParaRPr lang="ru-RU" sz="1200" dirty="0"/>
        </a:p>
      </dgm:t>
    </dgm:pt>
    <dgm:pt modelId="{3A79163B-0584-4FD9-A84F-142D6E38F63C}" type="parTrans" cxnId="{2E4BD752-A135-4010-B256-4767C29D1C14}">
      <dgm:prSet/>
      <dgm:spPr/>
      <dgm:t>
        <a:bodyPr/>
        <a:lstStyle/>
        <a:p>
          <a:endParaRPr lang="ru-RU"/>
        </a:p>
      </dgm:t>
    </dgm:pt>
    <dgm:pt modelId="{FE880C63-C969-4F9E-A154-DFD39093BF7A}" type="sibTrans" cxnId="{2E4BD752-A135-4010-B256-4767C29D1C14}">
      <dgm:prSet/>
      <dgm:spPr/>
      <dgm:t>
        <a:bodyPr/>
        <a:lstStyle/>
        <a:p>
          <a:endParaRPr lang="ru-RU"/>
        </a:p>
      </dgm:t>
    </dgm:pt>
    <dgm:pt modelId="{C9007892-BFB9-4FEC-807D-53D8909BB52C}">
      <dgm:prSet phldrT="[Текст]" custT="1"/>
      <dgm:spPr/>
      <dgm:t>
        <a:bodyPr/>
        <a:lstStyle/>
        <a:p>
          <a:r>
            <a:rPr lang="ru-RU" sz="1200" dirty="0" smtClean="0"/>
            <a:t>Соцзащита</a:t>
          </a:r>
          <a:endParaRPr lang="ru-RU" sz="1200" dirty="0"/>
        </a:p>
      </dgm:t>
    </dgm:pt>
    <dgm:pt modelId="{9D3FD8D1-2947-486E-91DD-1CD0C44F9A2C}" type="parTrans" cxnId="{CA98CD0A-675A-4C07-BAC8-5F6521869EDE}">
      <dgm:prSet/>
      <dgm:spPr/>
      <dgm:t>
        <a:bodyPr/>
        <a:lstStyle/>
        <a:p>
          <a:endParaRPr lang="ru-RU"/>
        </a:p>
      </dgm:t>
    </dgm:pt>
    <dgm:pt modelId="{75896DC2-0B13-46A0-9BBB-522D6D4FE81B}" type="sibTrans" cxnId="{CA98CD0A-675A-4C07-BAC8-5F6521869EDE}">
      <dgm:prSet/>
      <dgm:spPr/>
      <dgm:t>
        <a:bodyPr/>
        <a:lstStyle/>
        <a:p>
          <a:endParaRPr lang="ru-RU"/>
        </a:p>
      </dgm:t>
    </dgm:pt>
    <dgm:pt modelId="{1B417AC0-21D5-4C03-BDFC-1D2E675B2DB2}">
      <dgm:prSet phldrT="[Текст]" custT="1"/>
      <dgm:spPr/>
      <dgm:t>
        <a:bodyPr/>
        <a:lstStyle/>
        <a:p>
          <a:r>
            <a:rPr lang="ru-RU" sz="1200" dirty="0" smtClean="0"/>
            <a:t>Физкультура и спорт</a:t>
          </a:r>
          <a:endParaRPr lang="ru-RU" sz="1200" dirty="0"/>
        </a:p>
      </dgm:t>
    </dgm:pt>
    <dgm:pt modelId="{B2F9F8C4-1E78-4E51-BC7C-65BABFCCA54D}" type="parTrans" cxnId="{B9AD3147-D910-4E5C-8BF3-AFCC30DECB72}">
      <dgm:prSet/>
      <dgm:spPr/>
      <dgm:t>
        <a:bodyPr/>
        <a:lstStyle/>
        <a:p>
          <a:endParaRPr lang="ru-RU"/>
        </a:p>
      </dgm:t>
    </dgm:pt>
    <dgm:pt modelId="{8970ECDD-F51C-485E-AF52-AC17E21C1534}" type="sibTrans" cxnId="{B9AD3147-D910-4E5C-8BF3-AFCC30DECB72}">
      <dgm:prSet/>
      <dgm:spPr/>
      <dgm:t>
        <a:bodyPr/>
        <a:lstStyle/>
        <a:p>
          <a:endParaRPr lang="ru-RU"/>
        </a:p>
      </dgm:t>
    </dgm:pt>
    <dgm:pt modelId="{56289C5C-3A48-413E-8F37-4559F81C7574}">
      <dgm:prSet phldrT="[Текст]" custT="1"/>
      <dgm:spPr/>
      <dgm:t>
        <a:bodyPr/>
        <a:lstStyle/>
        <a:p>
          <a:r>
            <a:rPr lang="ru-RU" sz="1200" dirty="0" err="1" smtClean="0"/>
            <a:t>Здраво-охранение</a:t>
          </a:r>
          <a:endParaRPr lang="ru-RU" sz="1200" dirty="0"/>
        </a:p>
      </dgm:t>
    </dgm:pt>
    <dgm:pt modelId="{7DD2F1F3-FEBE-44EB-8D55-2024E40B24FD}" type="parTrans" cxnId="{B55F6CC3-4F26-4367-94FD-E4B77F63E3A4}">
      <dgm:prSet/>
      <dgm:spPr/>
      <dgm:t>
        <a:bodyPr/>
        <a:lstStyle/>
        <a:p>
          <a:endParaRPr lang="ru-RU"/>
        </a:p>
      </dgm:t>
    </dgm:pt>
    <dgm:pt modelId="{17915E85-1E66-4321-A8FF-74F3293B331A}" type="sibTrans" cxnId="{B55F6CC3-4F26-4367-94FD-E4B77F63E3A4}">
      <dgm:prSet/>
      <dgm:spPr/>
      <dgm:t>
        <a:bodyPr/>
        <a:lstStyle/>
        <a:p>
          <a:endParaRPr lang="ru-RU"/>
        </a:p>
      </dgm:t>
    </dgm:pt>
    <dgm:pt modelId="{6D405CE8-6569-4DB1-8823-F3A1ADD3A796}" type="pres">
      <dgm:prSet presAssocID="{4970961A-A9D8-4A6E-BC4D-5F00B30541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0F457F-871C-4125-863D-80135005AE95}" type="pres">
      <dgm:prSet presAssocID="{4970961A-A9D8-4A6E-BC4D-5F00B3054166}" presName="diamond" presStyleLbl="bgShp" presStyleIdx="0" presStyleCnt="1"/>
      <dgm:spPr/>
    </dgm:pt>
    <dgm:pt modelId="{80064594-8831-4E33-A713-70D682BD6291}" type="pres">
      <dgm:prSet presAssocID="{4970961A-A9D8-4A6E-BC4D-5F00B3054166}" presName="quad1" presStyleLbl="node1" presStyleIdx="0" presStyleCnt="4" custScaleX="1274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C1275-4306-43FB-9F0D-28AB7010DE1B}" type="pres">
      <dgm:prSet presAssocID="{4970961A-A9D8-4A6E-BC4D-5F00B3054166}" presName="quad2" presStyleLbl="node1" presStyleIdx="1" presStyleCnt="4" custScaleX="127434" custLinFactNeighborX="40350" custLinFactNeighborY="1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50AB4-81F1-4B42-AD5F-170FDB649BC5}" type="pres">
      <dgm:prSet presAssocID="{4970961A-A9D8-4A6E-BC4D-5F00B3054166}" presName="quad3" presStyleLbl="node1" presStyleIdx="2" presStyleCnt="4" custScaleX="1274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2DBB7-FD58-4C2A-91FC-01C47978FDDC}" type="pres">
      <dgm:prSet presAssocID="{4970961A-A9D8-4A6E-BC4D-5F00B3054166}" presName="quad4" presStyleLbl="node1" presStyleIdx="3" presStyleCnt="4" custScaleX="126417" custLinFactNeighborX="39842" custLinFactNeighborY="-1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483F43-A794-46E7-A805-DA060286B025}" type="presOf" srcId="{1B417AC0-21D5-4C03-BDFC-1D2E675B2DB2}" destId="{46550AB4-81F1-4B42-AD5F-170FDB649BC5}" srcOrd="0" destOrd="0" presId="urn:microsoft.com/office/officeart/2005/8/layout/matrix3"/>
    <dgm:cxn modelId="{8A0246B5-4484-43E6-AFF4-D3FFA32217F5}" type="presOf" srcId="{56289C5C-3A48-413E-8F37-4559F81C7574}" destId="{9752DBB7-FD58-4C2A-91FC-01C47978FDDC}" srcOrd="0" destOrd="0" presId="urn:microsoft.com/office/officeart/2005/8/layout/matrix3"/>
    <dgm:cxn modelId="{2E4BD752-A135-4010-B256-4767C29D1C14}" srcId="{4970961A-A9D8-4A6E-BC4D-5F00B3054166}" destId="{26B94077-96E5-4C4A-9606-79B9C9C8EA9D}" srcOrd="0" destOrd="0" parTransId="{3A79163B-0584-4FD9-A84F-142D6E38F63C}" sibTransId="{FE880C63-C969-4F9E-A154-DFD39093BF7A}"/>
    <dgm:cxn modelId="{876ADF3D-26F3-465A-AD3F-3E7FA1E033CB}" type="presOf" srcId="{26B94077-96E5-4C4A-9606-79B9C9C8EA9D}" destId="{80064594-8831-4E33-A713-70D682BD6291}" srcOrd="0" destOrd="0" presId="urn:microsoft.com/office/officeart/2005/8/layout/matrix3"/>
    <dgm:cxn modelId="{73CAE02A-4E0D-4824-ACD4-4CDF8138E205}" type="presOf" srcId="{C9007892-BFB9-4FEC-807D-53D8909BB52C}" destId="{377C1275-4306-43FB-9F0D-28AB7010DE1B}" srcOrd="0" destOrd="0" presId="urn:microsoft.com/office/officeart/2005/8/layout/matrix3"/>
    <dgm:cxn modelId="{CA98CD0A-675A-4C07-BAC8-5F6521869EDE}" srcId="{4970961A-A9D8-4A6E-BC4D-5F00B3054166}" destId="{C9007892-BFB9-4FEC-807D-53D8909BB52C}" srcOrd="1" destOrd="0" parTransId="{9D3FD8D1-2947-486E-91DD-1CD0C44F9A2C}" sibTransId="{75896DC2-0B13-46A0-9BBB-522D6D4FE81B}"/>
    <dgm:cxn modelId="{B9AD3147-D910-4E5C-8BF3-AFCC30DECB72}" srcId="{4970961A-A9D8-4A6E-BC4D-5F00B3054166}" destId="{1B417AC0-21D5-4C03-BDFC-1D2E675B2DB2}" srcOrd="2" destOrd="0" parTransId="{B2F9F8C4-1E78-4E51-BC7C-65BABFCCA54D}" sibTransId="{8970ECDD-F51C-485E-AF52-AC17E21C1534}"/>
    <dgm:cxn modelId="{B2499E7D-8287-40B0-8F03-90E6B7EE9738}" type="presOf" srcId="{4970961A-A9D8-4A6E-BC4D-5F00B3054166}" destId="{6D405CE8-6569-4DB1-8823-F3A1ADD3A796}" srcOrd="0" destOrd="0" presId="urn:microsoft.com/office/officeart/2005/8/layout/matrix3"/>
    <dgm:cxn modelId="{B55F6CC3-4F26-4367-94FD-E4B77F63E3A4}" srcId="{4970961A-A9D8-4A6E-BC4D-5F00B3054166}" destId="{56289C5C-3A48-413E-8F37-4559F81C7574}" srcOrd="3" destOrd="0" parTransId="{7DD2F1F3-FEBE-44EB-8D55-2024E40B24FD}" sibTransId="{17915E85-1E66-4321-A8FF-74F3293B331A}"/>
    <dgm:cxn modelId="{4481CE2C-E856-4304-960A-E3E2B1171363}" type="presParOf" srcId="{6D405CE8-6569-4DB1-8823-F3A1ADD3A796}" destId="{8F0F457F-871C-4125-863D-80135005AE95}" srcOrd="0" destOrd="0" presId="urn:microsoft.com/office/officeart/2005/8/layout/matrix3"/>
    <dgm:cxn modelId="{26902760-2DF6-4665-B078-ED4BA9B2BEA3}" type="presParOf" srcId="{6D405CE8-6569-4DB1-8823-F3A1ADD3A796}" destId="{80064594-8831-4E33-A713-70D682BD6291}" srcOrd="1" destOrd="0" presId="urn:microsoft.com/office/officeart/2005/8/layout/matrix3"/>
    <dgm:cxn modelId="{C768182A-756C-4C4B-A11A-A7EABD73923F}" type="presParOf" srcId="{6D405CE8-6569-4DB1-8823-F3A1ADD3A796}" destId="{377C1275-4306-43FB-9F0D-28AB7010DE1B}" srcOrd="2" destOrd="0" presId="urn:microsoft.com/office/officeart/2005/8/layout/matrix3"/>
    <dgm:cxn modelId="{6AF24AEA-FEE5-4164-B88C-C7CA3221CC9F}" type="presParOf" srcId="{6D405CE8-6569-4DB1-8823-F3A1ADD3A796}" destId="{46550AB4-81F1-4B42-AD5F-170FDB649BC5}" srcOrd="3" destOrd="0" presId="urn:microsoft.com/office/officeart/2005/8/layout/matrix3"/>
    <dgm:cxn modelId="{EAD1DC0D-5B2C-4B18-9E46-3EFF6979F8A4}" type="presParOf" srcId="{6D405CE8-6569-4DB1-8823-F3A1ADD3A796}" destId="{9752DBB7-FD58-4C2A-91FC-01C47978FDD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170FB0-4CE8-4E4F-B51A-E500BD5F07A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D3F039-952B-4E18-BDAC-1FED3DE96BA5}">
      <dgm:prSet phldrT="[Текст]" custT="1"/>
      <dgm:spPr/>
      <dgm:t>
        <a:bodyPr/>
        <a:lstStyle/>
        <a:p>
          <a:r>
            <a:rPr lang="ru-RU" sz="3200" b="1" dirty="0" smtClean="0"/>
            <a:t>Региональный оператор </a:t>
          </a:r>
        </a:p>
        <a:p>
          <a:r>
            <a:rPr lang="ru-RU" sz="2800" b="1" dirty="0" smtClean="0"/>
            <a:t>ГБУ НСО «ОЦДК»</a:t>
          </a:r>
          <a:endParaRPr lang="ru-RU" sz="2800" b="1" dirty="0"/>
        </a:p>
      </dgm:t>
    </dgm:pt>
    <dgm:pt modelId="{36D5F987-D35F-4A82-99EE-D08C488DBC23}" type="parTrans" cxnId="{0926394A-6188-4091-A591-87FD155CEE7C}">
      <dgm:prSet/>
      <dgm:spPr/>
      <dgm:t>
        <a:bodyPr/>
        <a:lstStyle/>
        <a:p>
          <a:endParaRPr lang="ru-RU"/>
        </a:p>
      </dgm:t>
    </dgm:pt>
    <dgm:pt modelId="{0C4D934E-6540-4841-83D2-AB5549879F9B}" type="sibTrans" cxnId="{0926394A-6188-4091-A591-87FD155CEE7C}">
      <dgm:prSet/>
      <dgm:spPr/>
      <dgm:t>
        <a:bodyPr/>
        <a:lstStyle/>
        <a:p>
          <a:endParaRPr lang="ru-RU"/>
        </a:p>
      </dgm:t>
    </dgm:pt>
    <dgm:pt modelId="{F38ABC88-7EEE-4FAB-9E1E-E1DB60C4A198}">
      <dgm:prSet phldrT="[Текст]" custT="1"/>
      <dgm:spPr/>
      <dgm:t>
        <a:bodyPr/>
        <a:lstStyle/>
        <a:p>
          <a:r>
            <a:rPr lang="ru-RU" sz="2800" b="1" dirty="0" smtClean="0"/>
            <a:t>Оператор города, СПО, ВО</a:t>
          </a:r>
          <a:endParaRPr lang="ru-RU" sz="2800" b="1" dirty="0"/>
        </a:p>
      </dgm:t>
    </dgm:pt>
    <dgm:pt modelId="{1540DE43-E255-48AA-9563-3D6D09A7F3ED}" type="parTrans" cxnId="{A33DFE14-A6B7-4880-8D4A-6AF7C8C6AAEB}">
      <dgm:prSet/>
      <dgm:spPr/>
      <dgm:t>
        <a:bodyPr/>
        <a:lstStyle/>
        <a:p>
          <a:endParaRPr lang="ru-RU"/>
        </a:p>
      </dgm:t>
    </dgm:pt>
    <dgm:pt modelId="{91B97A92-3568-4D85-AC32-E28D100C35E0}" type="sibTrans" cxnId="{A33DFE14-A6B7-4880-8D4A-6AF7C8C6AAEB}">
      <dgm:prSet/>
      <dgm:spPr/>
      <dgm:t>
        <a:bodyPr/>
        <a:lstStyle/>
        <a:p>
          <a:endParaRPr lang="ru-RU"/>
        </a:p>
      </dgm:t>
    </dgm:pt>
    <dgm:pt modelId="{04AACFF7-3035-45F2-BFAC-6302C00F55D2}">
      <dgm:prSet phldrT="[Текст]"/>
      <dgm:spPr/>
      <dgm:t>
        <a:bodyPr/>
        <a:lstStyle/>
        <a:p>
          <a:r>
            <a:rPr lang="ru-RU" b="1" dirty="0" smtClean="0"/>
            <a:t>Оператор </a:t>
          </a:r>
          <a:r>
            <a:rPr lang="ru-RU" b="1" dirty="0" smtClean="0"/>
            <a:t>ПМПК</a:t>
          </a:r>
          <a:endParaRPr lang="ru-RU" b="1" dirty="0"/>
        </a:p>
      </dgm:t>
    </dgm:pt>
    <dgm:pt modelId="{B89308F3-34FB-4FFD-94FC-002C5ADCA86D}" type="parTrans" cxnId="{ACDB3136-861A-4552-B790-C50174A8EE4F}">
      <dgm:prSet/>
      <dgm:spPr/>
      <dgm:t>
        <a:bodyPr/>
        <a:lstStyle/>
        <a:p>
          <a:endParaRPr lang="ru-RU"/>
        </a:p>
      </dgm:t>
    </dgm:pt>
    <dgm:pt modelId="{BEBB3C29-01C8-40B0-9266-6195BB61ACA7}" type="sibTrans" cxnId="{ACDB3136-861A-4552-B790-C50174A8EE4F}">
      <dgm:prSet/>
      <dgm:spPr/>
      <dgm:t>
        <a:bodyPr/>
        <a:lstStyle/>
        <a:p>
          <a:endParaRPr lang="ru-RU"/>
        </a:p>
      </dgm:t>
    </dgm:pt>
    <dgm:pt modelId="{C72DE34B-0E02-4F76-8CC8-9B16E4D2593D}">
      <dgm:prSet phldrT="[Текст]"/>
      <dgm:spPr/>
      <dgm:t>
        <a:bodyPr/>
        <a:lstStyle/>
        <a:p>
          <a:r>
            <a:rPr lang="ru-RU" b="1" dirty="0" smtClean="0"/>
            <a:t>Образовательной организации</a:t>
          </a:r>
          <a:endParaRPr lang="ru-RU" b="1" dirty="0"/>
        </a:p>
      </dgm:t>
    </dgm:pt>
    <dgm:pt modelId="{9FABB01C-D458-409C-A8CB-61448155ED2B}" type="parTrans" cxnId="{A1249E63-553D-449F-A863-9D47B820549A}">
      <dgm:prSet/>
      <dgm:spPr/>
      <dgm:t>
        <a:bodyPr/>
        <a:lstStyle/>
        <a:p>
          <a:endParaRPr lang="ru-RU"/>
        </a:p>
      </dgm:t>
    </dgm:pt>
    <dgm:pt modelId="{8A6E0142-F51D-4525-AC94-B474B787F94B}" type="sibTrans" cxnId="{A1249E63-553D-449F-A863-9D47B820549A}">
      <dgm:prSet/>
      <dgm:spPr/>
      <dgm:t>
        <a:bodyPr/>
        <a:lstStyle/>
        <a:p>
          <a:endParaRPr lang="ru-RU"/>
        </a:p>
      </dgm:t>
    </dgm:pt>
    <dgm:pt modelId="{78807ABD-231C-45B7-8169-A92714CAEF71}">
      <dgm:prSet phldrT="[Текст]"/>
      <dgm:spPr/>
      <dgm:t>
        <a:bodyPr/>
        <a:lstStyle/>
        <a:p>
          <a:r>
            <a:rPr lang="ru-RU" b="1" dirty="0" smtClean="0"/>
            <a:t>Муниципальный район / оператор</a:t>
          </a:r>
          <a:endParaRPr lang="ru-RU" b="1" dirty="0"/>
        </a:p>
      </dgm:t>
    </dgm:pt>
    <dgm:pt modelId="{6B18A1A5-7AC6-4671-8DB8-1EBFB97768C2}" type="parTrans" cxnId="{FEB32D67-9EBF-4623-90DE-AA84FA5FB9AD}">
      <dgm:prSet/>
      <dgm:spPr/>
      <dgm:t>
        <a:bodyPr/>
        <a:lstStyle/>
        <a:p>
          <a:endParaRPr lang="ru-RU"/>
        </a:p>
      </dgm:t>
    </dgm:pt>
    <dgm:pt modelId="{43123AE8-0BFC-4616-8089-5E55C8B62A91}" type="sibTrans" cxnId="{FEB32D67-9EBF-4623-90DE-AA84FA5FB9AD}">
      <dgm:prSet/>
      <dgm:spPr/>
      <dgm:t>
        <a:bodyPr/>
        <a:lstStyle/>
        <a:p>
          <a:endParaRPr lang="ru-RU"/>
        </a:p>
      </dgm:t>
    </dgm:pt>
    <dgm:pt modelId="{2DD331CB-F547-4E7C-B66D-4B6B8FC68390}" type="pres">
      <dgm:prSet presAssocID="{BE170FB0-4CE8-4E4F-B51A-E500BD5F07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3AC081-5DA7-45C1-86B0-790B115D62AD}" type="pres">
      <dgm:prSet presAssocID="{BE170FB0-4CE8-4E4F-B51A-E500BD5F07A4}" presName="cycle" presStyleCnt="0"/>
      <dgm:spPr/>
    </dgm:pt>
    <dgm:pt modelId="{25B83CFF-979F-44D6-A9A2-B625D6D5F34A}" type="pres">
      <dgm:prSet presAssocID="{82D3F039-952B-4E18-BDAC-1FED3DE96BA5}" presName="nodeFirstNode" presStyleLbl="node1" presStyleIdx="0" presStyleCnt="5" custScaleX="151545" custScaleY="122015" custRadScaleRad="90252" custRadScaleInc="-1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B5FB0-BDB8-4D84-A32A-C54FE0FD4762}" type="pres">
      <dgm:prSet presAssocID="{0C4D934E-6540-4841-83D2-AB5549879F9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9D6B5E5C-3E97-4632-B68F-253D956E1CC1}" type="pres">
      <dgm:prSet presAssocID="{F38ABC88-7EEE-4FAB-9E1E-E1DB60C4A198}" presName="nodeFollowingNodes" presStyleLbl="node1" presStyleIdx="1" presStyleCnt="5" custScaleX="152014" custScaleY="108339" custRadScaleRad="108043" custRadScaleInc="18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3CD37-5C63-4249-839A-66418AD243E4}" type="pres">
      <dgm:prSet presAssocID="{04AACFF7-3035-45F2-BFAC-6302C00F55D2}" presName="nodeFollowingNodes" presStyleLbl="node1" presStyleIdx="2" presStyleCnt="5" custScaleX="123672" custScaleY="110668" custRadScaleRad="111472" custRadScaleInc="-22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E9933-53FD-4464-B130-781EEE42E70E}" type="pres">
      <dgm:prSet presAssocID="{C72DE34B-0E02-4F76-8CC8-9B16E4D2593D}" presName="nodeFollowingNodes" presStyleLbl="node1" presStyleIdx="3" presStyleCnt="5" custScaleX="119659" custScaleY="110674" custRadScaleRad="107561" custRadScaleInc="19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BDEC8-F18A-4BA7-B679-D3C9BE7CB7EE}" type="pres">
      <dgm:prSet presAssocID="{78807ABD-231C-45B7-8169-A92714CAEF71}" presName="nodeFollowingNodes" presStyleLbl="node1" presStyleIdx="4" presStyleCnt="5" custScaleX="144559" custScaleY="108339" custRadScaleRad="108884" custRadScaleInc="-18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3DFE14-A6B7-4880-8D4A-6AF7C8C6AAEB}" srcId="{BE170FB0-4CE8-4E4F-B51A-E500BD5F07A4}" destId="{F38ABC88-7EEE-4FAB-9E1E-E1DB60C4A198}" srcOrd="1" destOrd="0" parTransId="{1540DE43-E255-48AA-9563-3D6D09A7F3ED}" sibTransId="{91B97A92-3568-4D85-AC32-E28D100C35E0}"/>
    <dgm:cxn modelId="{4F3E2926-6E21-4CB8-9D4F-61D3D1F77205}" type="presOf" srcId="{04AACFF7-3035-45F2-BFAC-6302C00F55D2}" destId="{B713CD37-5C63-4249-839A-66418AD243E4}" srcOrd="0" destOrd="0" presId="urn:microsoft.com/office/officeart/2005/8/layout/cycle3"/>
    <dgm:cxn modelId="{BAD7BD6C-6FDE-4789-9BEF-D64236996D84}" type="presOf" srcId="{BE170FB0-4CE8-4E4F-B51A-E500BD5F07A4}" destId="{2DD331CB-F547-4E7C-B66D-4B6B8FC68390}" srcOrd="0" destOrd="0" presId="urn:microsoft.com/office/officeart/2005/8/layout/cycle3"/>
    <dgm:cxn modelId="{81A2499B-E037-471E-AB4F-691AD34932A7}" type="presOf" srcId="{0C4D934E-6540-4841-83D2-AB5549879F9B}" destId="{8B4B5FB0-BDB8-4D84-A32A-C54FE0FD4762}" srcOrd="0" destOrd="0" presId="urn:microsoft.com/office/officeart/2005/8/layout/cycle3"/>
    <dgm:cxn modelId="{A1249E63-553D-449F-A863-9D47B820549A}" srcId="{BE170FB0-4CE8-4E4F-B51A-E500BD5F07A4}" destId="{C72DE34B-0E02-4F76-8CC8-9B16E4D2593D}" srcOrd="3" destOrd="0" parTransId="{9FABB01C-D458-409C-A8CB-61448155ED2B}" sibTransId="{8A6E0142-F51D-4525-AC94-B474B787F94B}"/>
    <dgm:cxn modelId="{ACDB3136-861A-4552-B790-C50174A8EE4F}" srcId="{BE170FB0-4CE8-4E4F-B51A-E500BD5F07A4}" destId="{04AACFF7-3035-45F2-BFAC-6302C00F55D2}" srcOrd="2" destOrd="0" parTransId="{B89308F3-34FB-4FFD-94FC-002C5ADCA86D}" sibTransId="{BEBB3C29-01C8-40B0-9266-6195BB61ACA7}"/>
    <dgm:cxn modelId="{71F6A3B3-BE22-496B-82FE-118E549ED31D}" type="presOf" srcId="{F38ABC88-7EEE-4FAB-9E1E-E1DB60C4A198}" destId="{9D6B5E5C-3E97-4632-B68F-253D956E1CC1}" srcOrd="0" destOrd="0" presId="urn:microsoft.com/office/officeart/2005/8/layout/cycle3"/>
    <dgm:cxn modelId="{30F400A2-1C0E-4C79-B2FB-00A5D07FE29A}" type="presOf" srcId="{C72DE34B-0E02-4F76-8CC8-9B16E4D2593D}" destId="{597E9933-53FD-4464-B130-781EEE42E70E}" srcOrd="0" destOrd="0" presId="urn:microsoft.com/office/officeart/2005/8/layout/cycle3"/>
    <dgm:cxn modelId="{46F6C957-4124-4184-B4EF-2564B7D306B8}" type="presOf" srcId="{82D3F039-952B-4E18-BDAC-1FED3DE96BA5}" destId="{25B83CFF-979F-44D6-A9A2-B625D6D5F34A}" srcOrd="0" destOrd="0" presId="urn:microsoft.com/office/officeart/2005/8/layout/cycle3"/>
    <dgm:cxn modelId="{FEB32D67-9EBF-4623-90DE-AA84FA5FB9AD}" srcId="{BE170FB0-4CE8-4E4F-B51A-E500BD5F07A4}" destId="{78807ABD-231C-45B7-8169-A92714CAEF71}" srcOrd="4" destOrd="0" parTransId="{6B18A1A5-7AC6-4671-8DB8-1EBFB97768C2}" sibTransId="{43123AE8-0BFC-4616-8089-5E55C8B62A91}"/>
    <dgm:cxn modelId="{BFAB0BA5-8E24-4526-99DF-16B0AB2EE0EE}" type="presOf" srcId="{78807ABD-231C-45B7-8169-A92714CAEF71}" destId="{97CBDEC8-F18A-4BA7-B679-D3C9BE7CB7EE}" srcOrd="0" destOrd="0" presId="urn:microsoft.com/office/officeart/2005/8/layout/cycle3"/>
    <dgm:cxn modelId="{0926394A-6188-4091-A591-87FD155CEE7C}" srcId="{BE170FB0-4CE8-4E4F-B51A-E500BD5F07A4}" destId="{82D3F039-952B-4E18-BDAC-1FED3DE96BA5}" srcOrd="0" destOrd="0" parTransId="{36D5F987-D35F-4A82-99EE-D08C488DBC23}" sibTransId="{0C4D934E-6540-4841-83D2-AB5549879F9B}"/>
    <dgm:cxn modelId="{D2BFC3DE-A5A6-492E-80A9-3EDA6FE7B7E9}" type="presParOf" srcId="{2DD331CB-F547-4E7C-B66D-4B6B8FC68390}" destId="{1E3AC081-5DA7-45C1-86B0-790B115D62AD}" srcOrd="0" destOrd="0" presId="urn:microsoft.com/office/officeart/2005/8/layout/cycle3"/>
    <dgm:cxn modelId="{BE8521BF-D49A-4FC9-B512-393C3CA6277B}" type="presParOf" srcId="{1E3AC081-5DA7-45C1-86B0-790B115D62AD}" destId="{25B83CFF-979F-44D6-A9A2-B625D6D5F34A}" srcOrd="0" destOrd="0" presId="urn:microsoft.com/office/officeart/2005/8/layout/cycle3"/>
    <dgm:cxn modelId="{BD62F726-F485-4F0E-ABF1-1463A5986429}" type="presParOf" srcId="{1E3AC081-5DA7-45C1-86B0-790B115D62AD}" destId="{8B4B5FB0-BDB8-4D84-A32A-C54FE0FD4762}" srcOrd="1" destOrd="0" presId="urn:microsoft.com/office/officeart/2005/8/layout/cycle3"/>
    <dgm:cxn modelId="{64DB1C37-60E3-490E-BE72-7027DEBE03D0}" type="presParOf" srcId="{1E3AC081-5DA7-45C1-86B0-790B115D62AD}" destId="{9D6B5E5C-3E97-4632-B68F-253D956E1CC1}" srcOrd="2" destOrd="0" presId="urn:microsoft.com/office/officeart/2005/8/layout/cycle3"/>
    <dgm:cxn modelId="{9B01D7FC-2702-4FC6-A7BB-432421692763}" type="presParOf" srcId="{1E3AC081-5DA7-45C1-86B0-790B115D62AD}" destId="{B713CD37-5C63-4249-839A-66418AD243E4}" srcOrd="3" destOrd="0" presId="urn:microsoft.com/office/officeart/2005/8/layout/cycle3"/>
    <dgm:cxn modelId="{87973A73-0B60-4449-AC3D-01F02A8927DE}" type="presParOf" srcId="{1E3AC081-5DA7-45C1-86B0-790B115D62AD}" destId="{597E9933-53FD-4464-B130-781EEE42E70E}" srcOrd="4" destOrd="0" presId="urn:microsoft.com/office/officeart/2005/8/layout/cycle3"/>
    <dgm:cxn modelId="{B4531189-D529-4649-81EF-EDBDBECBCDE4}" type="presParOf" srcId="{1E3AC081-5DA7-45C1-86B0-790B115D62AD}" destId="{97CBDEC8-F18A-4BA7-B679-D3C9BE7CB7E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EDF757-3937-4A38-8DE1-198A1725F3C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4C486D-2904-4204-9D91-0568FD252789}">
      <dgm:prSet phldrT="[Текст]" custT="1"/>
      <dgm:spPr>
        <a:xfrm>
          <a:off x="1307168" y="187761"/>
          <a:ext cx="5218543" cy="118586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детях с ОВЗ и детях-инвалидах, создании для них специальных образовательных условий  </a:t>
          </a: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23 тыс</a:t>
          </a: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., в </a:t>
          </a:r>
          <a:r>
            <a:rPr lang="ru-RU" sz="1600" b="1" dirty="0" err="1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т.ч</a:t>
          </a: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ИПРА более 7 тыс., инвалидов – 16 тыс.</a:t>
          </a:r>
          <a:endParaRPr lang="ru-RU" sz="1600" b="1" dirty="0" smtClean="0">
            <a:solidFill>
              <a:srgbClr val="00206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26CF81C5-D2DD-46EE-9A61-6504F0161D3B}" type="parTrans" cxnId="{F3C24321-96AB-4B05-B569-1C91A84D2E04}">
      <dgm:prSet/>
      <dgm:spPr/>
      <dgm:t>
        <a:bodyPr/>
        <a:lstStyle/>
        <a:p>
          <a:endParaRPr lang="ru-RU" sz="1400"/>
        </a:p>
      </dgm:t>
    </dgm:pt>
    <dgm:pt modelId="{0347AFB3-F545-426F-88D6-2D3E4BCE73B7}" type="sibTrans" cxnId="{F3C24321-96AB-4B05-B569-1C91A84D2E04}">
      <dgm:prSet/>
      <dgm:spPr/>
      <dgm:t>
        <a:bodyPr/>
        <a:lstStyle/>
        <a:p>
          <a:endParaRPr lang="ru-RU" sz="1400"/>
        </a:p>
      </dgm:t>
    </dgm:pt>
    <dgm:pt modelId="{3A4671E2-79BB-4A17-A14A-075DABBE63CC}">
      <dgm:prSet phldrT="[Текст]" custT="1"/>
      <dgm:spPr>
        <a:xfrm>
          <a:off x="856118" y="1786699"/>
          <a:ext cx="3094476" cy="137199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специалистах сопровождения – </a:t>
          </a:r>
          <a:r>
            <a:rPr lang="ru-RU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педагогах-психологах, учителях-логопедах, учителях-дефектологах, социальных педагогах, учителях  </a:t>
          </a:r>
          <a:r>
            <a:rPr lang="ru-RU" sz="14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9 тыс.</a:t>
          </a:r>
          <a:endParaRPr lang="ru-RU" sz="1400" b="1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366E8837-E82C-460A-A9B6-46C7923B6A26}" type="parTrans" cxnId="{3712929E-4D95-444E-A674-C4A3EB50ABF2}">
      <dgm:prSet/>
      <dgm:spPr>
        <a:xfrm>
          <a:off x="2227330" y="1206398"/>
          <a:ext cx="1513083" cy="413075"/>
        </a:xfrm>
        <a:custGeom>
          <a:avLst/>
          <a:gdLst/>
          <a:ahLst/>
          <a:cxnLst/>
          <a:rect l="0" t="0" r="0" b="0"/>
          <a:pathLst>
            <a:path>
              <a:moveTo>
                <a:pt x="1513083" y="0"/>
              </a:moveTo>
              <a:lnTo>
                <a:pt x="1513083" y="266313"/>
              </a:lnTo>
              <a:lnTo>
                <a:pt x="0" y="266313"/>
              </a:lnTo>
              <a:lnTo>
                <a:pt x="0" y="413075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1400"/>
        </a:p>
      </dgm:t>
    </dgm:pt>
    <dgm:pt modelId="{408B5166-9B0B-4560-B88A-7F7F7C1E08C4}" type="sibTrans" cxnId="{3712929E-4D95-444E-A674-C4A3EB50ABF2}">
      <dgm:prSet/>
      <dgm:spPr/>
      <dgm:t>
        <a:bodyPr/>
        <a:lstStyle/>
        <a:p>
          <a:endParaRPr lang="ru-RU" sz="1400"/>
        </a:p>
      </dgm:t>
    </dgm:pt>
    <dgm:pt modelId="{DBE90DC8-A415-4DBF-B7A4-3A3C2E628787}">
      <dgm:prSet phldrT="[Текст]" custT="1"/>
      <dgm:spPr>
        <a:xfrm>
          <a:off x="2674483" y="3615717"/>
          <a:ext cx="1978808" cy="87412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spcAft>
              <a:spcPts val="600"/>
            </a:spcAft>
          </a:pP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ТПМПК, ППМС центрах - 39  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1B89BB6C-5AD6-415D-B6C0-0613D37DD93F}" type="parTrans" cxnId="{8F499E59-0B3A-466E-BC85-701E596CA41E}">
      <dgm:prSet/>
      <dgm:spPr>
        <a:xfrm>
          <a:off x="2227330" y="2991464"/>
          <a:ext cx="1260530" cy="45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265"/>
              </a:lnTo>
              <a:lnTo>
                <a:pt x="1260530" y="310265"/>
              </a:lnTo>
              <a:lnTo>
                <a:pt x="1260530" y="45702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anchor="ctr"/>
        <a:lstStyle/>
        <a:p>
          <a:endParaRPr lang="ru-RU" sz="1400"/>
        </a:p>
      </dgm:t>
    </dgm:pt>
    <dgm:pt modelId="{13B07620-60B3-402B-B9AC-169090E8B902}" type="sibTrans" cxnId="{8F499E59-0B3A-466E-BC85-701E596CA41E}">
      <dgm:prSet/>
      <dgm:spPr/>
      <dgm:t>
        <a:bodyPr/>
        <a:lstStyle/>
        <a:p>
          <a:endParaRPr lang="ru-RU" sz="1400"/>
        </a:p>
      </dgm:t>
    </dgm:pt>
    <dgm:pt modelId="{47F82F53-D37A-4BEF-8FDA-8B52D82285ED}">
      <dgm:prSet phldrT="[Текст]" custT="1"/>
      <dgm:spPr>
        <a:xfrm>
          <a:off x="4525502" y="1827421"/>
          <a:ext cx="3311358" cy="131847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об образовательных организациях, обеспечении сопровождения детей –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более1800 ОО;</a:t>
          </a:r>
          <a:endParaRPr lang="ru-RU" sz="1600" b="1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2D554A41-02D8-49C4-83E8-A2B2FF65C5DA}" type="parTrans" cxnId="{12AE1009-42E7-4CBF-9E86-722476E5216F}">
      <dgm:prSet/>
      <dgm:spPr>
        <a:xfrm>
          <a:off x="3740414" y="1206398"/>
          <a:ext cx="2264741" cy="453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35"/>
              </a:lnTo>
              <a:lnTo>
                <a:pt x="2264741" y="307035"/>
              </a:lnTo>
              <a:lnTo>
                <a:pt x="2264741" y="453797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1400"/>
        </a:p>
      </dgm:t>
    </dgm:pt>
    <dgm:pt modelId="{B14F1CF7-807D-4086-8582-65BE86965116}" type="sibTrans" cxnId="{12AE1009-42E7-4CBF-9E86-722476E5216F}">
      <dgm:prSet/>
      <dgm:spPr/>
      <dgm:t>
        <a:bodyPr/>
        <a:lstStyle/>
        <a:p>
          <a:endParaRPr lang="ru-RU" sz="1400"/>
        </a:p>
      </dgm:t>
    </dgm:pt>
    <dgm:pt modelId="{95D16DA6-CDE8-4DC4-859A-E0698D074050}" type="pres">
      <dgm:prSet presAssocID="{C1EDF757-3937-4A38-8DE1-198A1725F3C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874EBB-09B2-41DA-B01E-6BA1E6E1BD70}" type="pres">
      <dgm:prSet presAssocID="{3D4C486D-2904-4204-9D91-0568FD252789}" presName="hierRoot1" presStyleCnt="0"/>
      <dgm:spPr/>
      <dgm:t>
        <a:bodyPr/>
        <a:lstStyle/>
        <a:p>
          <a:endParaRPr lang="ru-RU"/>
        </a:p>
      </dgm:t>
    </dgm:pt>
    <dgm:pt modelId="{AAEE3496-1D2F-4BCC-ACF0-F03F45DA2167}" type="pres">
      <dgm:prSet presAssocID="{3D4C486D-2904-4204-9D91-0568FD252789}" presName="composite" presStyleCnt="0"/>
      <dgm:spPr/>
      <dgm:t>
        <a:bodyPr/>
        <a:lstStyle/>
        <a:p>
          <a:endParaRPr lang="ru-RU"/>
        </a:p>
      </dgm:t>
    </dgm:pt>
    <dgm:pt modelId="{86E9047A-1C30-4232-954F-15615BB21A0B}" type="pres">
      <dgm:prSet presAssocID="{3D4C486D-2904-4204-9D91-0568FD252789}" presName="background" presStyleLbl="node0" presStyleIdx="0" presStyleCnt="1"/>
      <dgm:spPr>
        <a:xfrm>
          <a:off x="1131142" y="20536"/>
          <a:ext cx="5218543" cy="118586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4D3F27EE-D225-4A4F-A026-9A9E8CACEDAE}" type="pres">
      <dgm:prSet presAssocID="{3D4C486D-2904-4204-9D91-0568FD252789}" presName="text" presStyleLbl="fgAcc0" presStyleIdx="0" presStyleCnt="1" custScaleX="329404" custScaleY="117880" custLinFactNeighborX="-32506" custLinFactNeighborY="17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638A9E-EBE9-4C8A-857C-086FBA874C5B}" type="pres">
      <dgm:prSet presAssocID="{3D4C486D-2904-4204-9D91-0568FD252789}" presName="hierChild2" presStyleCnt="0"/>
      <dgm:spPr/>
      <dgm:t>
        <a:bodyPr/>
        <a:lstStyle/>
        <a:p>
          <a:endParaRPr lang="ru-RU"/>
        </a:p>
      </dgm:t>
    </dgm:pt>
    <dgm:pt modelId="{6C32B99D-2198-44D7-A591-3E26BD516E70}" type="pres">
      <dgm:prSet presAssocID="{366E8837-E82C-460A-A9B6-46C7923B6A2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E491F9A-E53C-48AC-8EAD-2869D33376FD}" type="pres">
      <dgm:prSet presAssocID="{3A4671E2-79BB-4A17-A14A-075DABBE63CC}" presName="hierRoot2" presStyleCnt="0"/>
      <dgm:spPr/>
      <dgm:t>
        <a:bodyPr/>
        <a:lstStyle/>
        <a:p>
          <a:endParaRPr lang="ru-RU"/>
        </a:p>
      </dgm:t>
    </dgm:pt>
    <dgm:pt modelId="{123D0181-0B9B-42C9-A608-F0710FE27D53}" type="pres">
      <dgm:prSet presAssocID="{3A4671E2-79BB-4A17-A14A-075DABBE63CC}" presName="composite2" presStyleCnt="0"/>
      <dgm:spPr/>
      <dgm:t>
        <a:bodyPr/>
        <a:lstStyle/>
        <a:p>
          <a:endParaRPr lang="ru-RU"/>
        </a:p>
      </dgm:t>
    </dgm:pt>
    <dgm:pt modelId="{DE2FDF21-2BEA-4890-8A0E-11599E5C7EA7}" type="pres">
      <dgm:prSet presAssocID="{3A4671E2-79BB-4A17-A14A-075DABBE63CC}" presName="background2" presStyleLbl="node2" presStyleIdx="0" presStyleCnt="2"/>
      <dgm:spPr>
        <a:xfrm>
          <a:off x="680092" y="1619473"/>
          <a:ext cx="3094476" cy="1371990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2B573AAA-07B2-4005-BB99-514349F3CF1A}" type="pres">
      <dgm:prSet presAssocID="{3A4671E2-79BB-4A17-A14A-075DABBE63CC}" presName="text2" presStyleLbl="fgAcc2" presStyleIdx="0" presStyleCnt="2" custScaleX="210139" custScaleY="136382" custLinFactNeighborX="-12394" custLinFactNeighborY="-29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46A5AB-EA36-4653-981C-167BC205B614}" type="pres">
      <dgm:prSet presAssocID="{3A4671E2-79BB-4A17-A14A-075DABBE63CC}" presName="hierChild3" presStyleCnt="0"/>
      <dgm:spPr/>
      <dgm:t>
        <a:bodyPr/>
        <a:lstStyle/>
        <a:p>
          <a:endParaRPr lang="ru-RU"/>
        </a:p>
      </dgm:t>
    </dgm:pt>
    <dgm:pt modelId="{C8AC7E82-9D25-456E-99A1-3AC0D12E8674}" type="pres">
      <dgm:prSet presAssocID="{1B89BB6C-5AD6-415D-B6C0-0613D37DD93F}" presName="Name17" presStyleLbl="parChTrans1D3" presStyleIdx="0" presStyleCnt="1"/>
      <dgm:spPr/>
      <dgm:t>
        <a:bodyPr/>
        <a:lstStyle/>
        <a:p>
          <a:endParaRPr lang="ru-RU"/>
        </a:p>
      </dgm:t>
    </dgm:pt>
    <dgm:pt modelId="{7BF82DB2-5106-4A80-8C2D-F18BED3AA740}" type="pres">
      <dgm:prSet presAssocID="{DBE90DC8-A415-4DBF-B7A4-3A3C2E628787}" presName="hierRoot3" presStyleCnt="0"/>
      <dgm:spPr/>
      <dgm:t>
        <a:bodyPr/>
        <a:lstStyle/>
        <a:p>
          <a:endParaRPr lang="ru-RU"/>
        </a:p>
      </dgm:t>
    </dgm:pt>
    <dgm:pt modelId="{135C74FE-AB5A-4BF4-8930-8529F87C49B8}" type="pres">
      <dgm:prSet presAssocID="{DBE90DC8-A415-4DBF-B7A4-3A3C2E628787}" presName="composite3" presStyleCnt="0"/>
      <dgm:spPr/>
      <dgm:t>
        <a:bodyPr/>
        <a:lstStyle/>
        <a:p>
          <a:endParaRPr lang="ru-RU"/>
        </a:p>
      </dgm:t>
    </dgm:pt>
    <dgm:pt modelId="{A567DAFC-0FED-47D0-BF43-9785AC633550}" type="pres">
      <dgm:prSet presAssocID="{DBE90DC8-A415-4DBF-B7A4-3A3C2E628787}" presName="background3" presStyleLbl="node3" presStyleIdx="0" presStyleCnt="1"/>
      <dgm:spPr>
        <a:xfrm>
          <a:off x="2498456" y="3448492"/>
          <a:ext cx="1978808" cy="874125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4FD83EFB-3024-41AB-AB6B-F8F55AF30BAE}" type="pres">
      <dgm:prSet presAssocID="{DBE90DC8-A415-4DBF-B7A4-3A3C2E628787}" presName="text3" presStyleLbl="fgAcc3" presStyleIdx="0" presStyleCnt="1" custScaleX="124906" custScaleY="86892" custLinFactNeighborX="67173" custLinFactNeighborY="-33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318E19-6142-4C4A-827A-7DE3E457BF5B}" type="pres">
      <dgm:prSet presAssocID="{DBE90DC8-A415-4DBF-B7A4-3A3C2E628787}" presName="hierChild4" presStyleCnt="0"/>
      <dgm:spPr/>
      <dgm:t>
        <a:bodyPr/>
        <a:lstStyle/>
        <a:p>
          <a:endParaRPr lang="ru-RU"/>
        </a:p>
      </dgm:t>
    </dgm:pt>
    <dgm:pt modelId="{86CDE620-A516-449F-B39B-92655739A45B}" type="pres">
      <dgm:prSet presAssocID="{2D554A41-02D8-49C4-83E8-A2B2FF65C5D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3E22768-788B-4A18-B13B-EF636A474020}" type="pres">
      <dgm:prSet presAssocID="{47F82F53-D37A-4BEF-8FDA-8B52D82285ED}" presName="hierRoot2" presStyleCnt="0"/>
      <dgm:spPr/>
      <dgm:t>
        <a:bodyPr/>
        <a:lstStyle/>
        <a:p>
          <a:endParaRPr lang="ru-RU"/>
        </a:p>
      </dgm:t>
    </dgm:pt>
    <dgm:pt modelId="{8E474354-8437-4217-963F-5EE678CF120B}" type="pres">
      <dgm:prSet presAssocID="{47F82F53-D37A-4BEF-8FDA-8B52D82285ED}" presName="composite2" presStyleCnt="0"/>
      <dgm:spPr/>
      <dgm:t>
        <a:bodyPr/>
        <a:lstStyle/>
        <a:p>
          <a:endParaRPr lang="ru-RU"/>
        </a:p>
      </dgm:t>
    </dgm:pt>
    <dgm:pt modelId="{94B110F1-2575-4E86-AEB3-CCA278BAC393}" type="pres">
      <dgm:prSet presAssocID="{47F82F53-D37A-4BEF-8FDA-8B52D82285ED}" presName="background2" presStyleLbl="node2" presStyleIdx="1" presStyleCnt="2"/>
      <dgm:spPr>
        <a:xfrm>
          <a:off x="4349476" y="1660196"/>
          <a:ext cx="3311358" cy="131847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D779C32-4933-4BD6-AC10-8A51A23A0D48}" type="pres">
      <dgm:prSet presAssocID="{47F82F53-D37A-4BEF-8FDA-8B52D82285ED}" presName="text2" presStyleLbl="fgAcc2" presStyleIdx="1" presStyleCnt="2" custScaleX="209019" custScaleY="131062" custLinFactNeighborX="1673" custLinFactNeighborY="1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3568A4-4A40-4E5F-904A-70EA7E2ABD30}" type="pres">
      <dgm:prSet presAssocID="{47F82F53-D37A-4BEF-8FDA-8B52D82285ED}" presName="hierChild3" presStyleCnt="0"/>
      <dgm:spPr/>
      <dgm:t>
        <a:bodyPr/>
        <a:lstStyle/>
        <a:p>
          <a:endParaRPr lang="ru-RU"/>
        </a:p>
      </dgm:t>
    </dgm:pt>
  </dgm:ptLst>
  <dgm:cxnLst>
    <dgm:cxn modelId="{6D5EDF81-103B-4652-B512-FC42129232F3}" type="presOf" srcId="{C1EDF757-3937-4A38-8DE1-198A1725F3C4}" destId="{95D16DA6-CDE8-4DC4-859A-E0698D074050}" srcOrd="0" destOrd="0" presId="urn:microsoft.com/office/officeart/2005/8/layout/hierarchy1"/>
    <dgm:cxn modelId="{12AE1009-42E7-4CBF-9E86-722476E5216F}" srcId="{3D4C486D-2904-4204-9D91-0568FD252789}" destId="{47F82F53-D37A-4BEF-8FDA-8B52D82285ED}" srcOrd="1" destOrd="0" parTransId="{2D554A41-02D8-49C4-83E8-A2B2FF65C5DA}" sibTransId="{B14F1CF7-807D-4086-8582-65BE86965116}"/>
    <dgm:cxn modelId="{3712929E-4D95-444E-A674-C4A3EB50ABF2}" srcId="{3D4C486D-2904-4204-9D91-0568FD252789}" destId="{3A4671E2-79BB-4A17-A14A-075DABBE63CC}" srcOrd="0" destOrd="0" parTransId="{366E8837-E82C-460A-A9B6-46C7923B6A26}" sibTransId="{408B5166-9B0B-4560-B88A-7F7F7C1E08C4}"/>
    <dgm:cxn modelId="{AF760D16-6B57-4829-B79C-14435C853BE8}" type="presOf" srcId="{1B89BB6C-5AD6-415D-B6C0-0613D37DD93F}" destId="{C8AC7E82-9D25-456E-99A1-3AC0D12E8674}" srcOrd="0" destOrd="0" presId="urn:microsoft.com/office/officeart/2005/8/layout/hierarchy1"/>
    <dgm:cxn modelId="{A05677F8-6019-47B4-9F3D-FAEFB02FF028}" type="presOf" srcId="{47F82F53-D37A-4BEF-8FDA-8B52D82285ED}" destId="{CD779C32-4933-4BD6-AC10-8A51A23A0D48}" srcOrd="0" destOrd="0" presId="urn:microsoft.com/office/officeart/2005/8/layout/hierarchy1"/>
    <dgm:cxn modelId="{F3C24321-96AB-4B05-B569-1C91A84D2E04}" srcId="{C1EDF757-3937-4A38-8DE1-198A1725F3C4}" destId="{3D4C486D-2904-4204-9D91-0568FD252789}" srcOrd="0" destOrd="0" parTransId="{26CF81C5-D2DD-46EE-9A61-6504F0161D3B}" sibTransId="{0347AFB3-F545-426F-88D6-2D3E4BCE73B7}"/>
    <dgm:cxn modelId="{70342438-6843-4421-B4D9-A30B3E427F56}" type="presOf" srcId="{DBE90DC8-A415-4DBF-B7A4-3A3C2E628787}" destId="{4FD83EFB-3024-41AB-AB6B-F8F55AF30BAE}" srcOrd="0" destOrd="0" presId="urn:microsoft.com/office/officeart/2005/8/layout/hierarchy1"/>
    <dgm:cxn modelId="{0371EF51-A86A-4693-AF0A-64E809A18FD5}" type="presOf" srcId="{3A4671E2-79BB-4A17-A14A-075DABBE63CC}" destId="{2B573AAA-07B2-4005-BB99-514349F3CF1A}" srcOrd="0" destOrd="0" presId="urn:microsoft.com/office/officeart/2005/8/layout/hierarchy1"/>
    <dgm:cxn modelId="{808512AE-3BDD-467B-9285-76B1A0E509B9}" type="presOf" srcId="{2D554A41-02D8-49C4-83E8-A2B2FF65C5DA}" destId="{86CDE620-A516-449F-B39B-92655739A45B}" srcOrd="0" destOrd="0" presId="urn:microsoft.com/office/officeart/2005/8/layout/hierarchy1"/>
    <dgm:cxn modelId="{D1D18C24-8549-4FC5-B1C7-5088D66C43BB}" type="presOf" srcId="{366E8837-E82C-460A-A9B6-46C7923B6A26}" destId="{6C32B99D-2198-44D7-A591-3E26BD516E70}" srcOrd="0" destOrd="0" presId="urn:microsoft.com/office/officeart/2005/8/layout/hierarchy1"/>
    <dgm:cxn modelId="{8F499E59-0B3A-466E-BC85-701E596CA41E}" srcId="{3A4671E2-79BB-4A17-A14A-075DABBE63CC}" destId="{DBE90DC8-A415-4DBF-B7A4-3A3C2E628787}" srcOrd="0" destOrd="0" parTransId="{1B89BB6C-5AD6-415D-B6C0-0613D37DD93F}" sibTransId="{13B07620-60B3-402B-B9AC-169090E8B902}"/>
    <dgm:cxn modelId="{0EBB6652-8A02-474E-BF9C-C2F9E94C51B5}" type="presOf" srcId="{3D4C486D-2904-4204-9D91-0568FD252789}" destId="{4D3F27EE-D225-4A4F-A026-9A9E8CACEDAE}" srcOrd="0" destOrd="0" presId="urn:microsoft.com/office/officeart/2005/8/layout/hierarchy1"/>
    <dgm:cxn modelId="{7CBD8251-A638-433E-8043-D7BE86B3BE38}" type="presParOf" srcId="{95D16DA6-CDE8-4DC4-859A-E0698D074050}" destId="{B5874EBB-09B2-41DA-B01E-6BA1E6E1BD70}" srcOrd="0" destOrd="0" presId="urn:microsoft.com/office/officeart/2005/8/layout/hierarchy1"/>
    <dgm:cxn modelId="{BB1DC0E6-3D7A-4BE9-86E9-65357AECE7E2}" type="presParOf" srcId="{B5874EBB-09B2-41DA-B01E-6BA1E6E1BD70}" destId="{AAEE3496-1D2F-4BCC-ACF0-F03F45DA2167}" srcOrd="0" destOrd="0" presId="urn:microsoft.com/office/officeart/2005/8/layout/hierarchy1"/>
    <dgm:cxn modelId="{EEB83365-3CE9-4573-9EAD-DE95C2980446}" type="presParOf" srcId="{AAEE3496-1D2F-4BCC-ACF0-F03F45DA2167}" destId="{86E9047A-1C30-4232-954F-15615BB21A0B}" srcOrd="0" destOrd="0" presId="urn:microsoft.com/office/officeart/2005/8/layout/hierarchy1"/>
    <dgm:cxn modelId="{1B8532B2-45E2-4E2F-9079-F18993922338}" type="presParOf" srcId="{AAEE3496-1D2F-4BCC-ACF0-F03F45DA2167}" destId="{4D3F27EE-D225-4A4F-A026-9A9E8CACEDAE}" srcOrd="1" destOrd="0" presId="urn:microsoft.com/office/officeart/2005/8/layout/hierarchy1"/>
    <dgm:cxn modelId="{F3787AEC-9C71-4BF0-9587-5B16DD3F2B23}" type="presParOf" srcId="{B5874EBB-09B2-41DA-B01E-6BA1E6E1BD70}" destId="{EA638A9E-EBE9-4C8A-857C-086FBA874C5B}" srcOrd="1" destOrd="0" presId="urn:microsoft.com/office/officeart/2005/8/layout/hierarchy1"/>
    <dgm:cxn modelId="{AE09A9F4-EDAF-482D-A849-09C55C05FE94}" type="presParOf" srcId="{EA638A9E-EBE9-4C8A-857C-086FBA874C5B}" destId="{6C32B99D-2198-44D7-A591-3E26BD516E70}" srcOrd="0" destOrd="0" presId="urn:microsoft.com/office/officeart/2005/8/layout/hierarchy1"/>
    <dgm:cxn modelId="{2D3624AA-3522-4620-A541-C5911BC73BC4}" type="presParOf" srcId="{EA638A9E-EBE9-4C8A-857C-086FBA874C5B}" destId="{DE491F9A-E53C-48AC-8EAD-2869D33376FD}" srcOrd="1" destOrd="0" presId="urn:microsoft.com/office/officeart/2005/8/layout/hierarchy1"/>
    <dgm:cxn modelId="{D741318B-E718-4797-AE57-90C6B89D1C6C}" type="presParOf" srcId="{DE491F9A-E53C-48AC-8EAD-2869D33376FD}" destId="{123D0181-0B9B-42C9-A608-F0710FE27D53}" srcOrd="0" destOrd="0" presId="urn:microsoft.com/office/officeart/2005/8/layout/hierarchy1"/>
    <dgm:cxn modelId="{845CB0BD-75C3-4BFF-AFD6-B4A6D2E1C0EE}" type="presParOf" srcId="{123D0181-0B9B-42C9-A608-F0710FE27D53}" destId="{DE2FDF21-2BEA-4890-8A0E-11599E5C7EA7}" srcOrd="0" destOrd="0" presId="urn:microsoft.com/office/officeart/2005/8/layout/hierarchy1"/>
    <dgm:cxn modelId="{5E4CE133-42E4-4DCA-B067-CD842FD4D7EE}" type="presParOf" srcId="{123D0181-0B9B-42C9-A608-F0710FE27D53}" destId="{2B573AAA-07B2-4005-BB99-514349F3CF1A}" srcOrd="1" destOrd="0" presId="urn:microsoft.com/office/officeart/2005/8/layout/hierarchy1"/>
    <dgm:cxn modelId="{2430D2DE-50F3-4613-9511-01D68A7A8AD8}" type="presParOf" srcId="{DE491F9A-E53C-48AC-8EAD-2869D33376FD}" destId="{FF46A5AB-EA36-4653-981C-167BC205B614}" srcOrd="1" destOrd="0" presId="urn:microsoft.com/office/officeart/2005/8/layout/hierarchy1"/>
    <dgm:cxn modelId="{1AE153FC-DCC3-4023-AF60-BAC08252C1EB}" type="presParOf" srcId="{FF46A5AB-EA36-4653-981C-167BC205B614}" destId="{C8AC7E82-9D25-456E-99A1-3AC0D12E8674}" srcOrd="0" destOrd="0" presId="urn:microsoft.com/office/officeart/2005/8/layout/hierarchy1"/>
    <dgm:cxn modelId="{26DCA482-632C-4423-936F-8DEF05E37F43}" type="presParOf" srcId="{FF46A5AB-EA36-4653-981C-167BC205B614}" destId="{7BF82DB2-5106-4A80-8C2D-F18BED3AA740}" srcOrd="1" destOrd="0" presId="urn:microsoft.com/office/officeart/2005/8/layout/hierarchy1"/>
    <dgm:cxn modelId="{659E1293-E32D-4048-B7DF-C71D9A6D08AF}" type="presParOf" srcId="{7BF82DB2-5106-4A80-8C2D-F18BED3AA740}" destId="{135C74FE-AB5A-4BF4-8930-8529F87C49B8}" srcOrd="0" destOrd="0" presId="urn:microsoft.com/office/officeart/2005/8/layout/hierarchy1"/>
    <dgm:cxn modelId="{4A07A944-EF05-427D-976E-C62D0916380D}" type="presParOf" srcId="{135C74FE-AB5A-4BF4-8930-8529F87C49B8}" destId="{A567DAFC-0FED-47D0-BF43-9785AC633550}" srcOrd="0" destOrd="0" presId="urn:microsoft.com/office/officeart/2005/8/layout/hierarchy1"/>
    <dgm:cxn modelId="{94801776-159E-434F-A51D-E406AD1A8B60}" type="presParOf" srcId="{135C74FE-AB5A-4BF4-8930-8529F87C49B8}" destId="{4FD83EFB-3024-41AB-AB6B-F8F55AF30BAE}" srcOrd="1" destOrd="0" presId="urn:microsoft.com/office/officeart/2005/8/layout/hierarchy1"/>
    <dgm:cxn modelId="{71092F50-B256-4AD5-BF73-623CBF5747C1}" type="presParOf" srcId="{7BF82DB2-5106-4A80-8C2D-F18BED3AA740}" destId="{9E318E19-6142-4C4A-827A-7DE3E457BF5B}" srcOrd="1" destOrd="0" presId="urn:microsoft.com/office/officeart/2005/8/layout/hierarchy1"/>
    <dgm:cxn modelId="{B07F8651-FC9A-4004-A781-154AF8548350}" type="presParOf" srcId="{EA638A9E-EBE9-4C8A-857C-086FBA874C5B}" destId="{86CDE620-A516-449F-B39B-92655739A45B}" srcOrd="2" destOrd="0" presId="urn:microsoft.com/office/officeart/2005/8/layout/hierarchy1"/>
    <dgm:cxn modelId="{3CD01A15-D4D4-4693-8375-48A1645CD84E}" type="presParOf" srcId="{EA638A9E-EBE9-4C8A-857C-086FBA874C5B}" destId="{A3E22768-788B-4A18-B13B-EF636A474020}" srcOrd="3" destOrd="0" presId="urn:microsoft.com/office/officeart/2005/8/layout/hierarchy1"/>
    <dgm:cxn modelId="{5557B789-960E-446B-8D6D-21CFE56EA7FF}" type="presParOf" srcId="{A3E22768-788B-4A18-B13B-EF636A474020}" destId="{8E474354-8437-4217-963F-5EE678CF120B}" srcOrd="0" destOrd="0" presId="urn:microsoft.com/office/officeart/2005/8/layout/hierarchy1"/>
    <dgm:cxn modelId="{3CD3582F-5A01-46C5-A5CB-B29BF1862080}" type="presParOf" srcId="{8E474354-8437-4217-963F-5EE678CF120B}" destId="{94B110F1-2575-4E86-AEB3-CCA278BAC393}" srcOrd="0" destOrd="0" presId="urn:microsoft.com/office/officeart/2005/8/layout/hierarchy1"/>
    <dgm:cxn modelId="{4EA06F28-D46B-489E-BD72-D11FA7B305B3}" type="presParOf" srcId="{8E474354-8437-4217-963F-5EE678CF120B}" destId="{CD779C32-4933-4BD6-AC10-8A51A23A0D48}" srcOrd="1" destOrd="0" presId="urn:microsoft.com/office/officeart/2005/8/layout/hierarchy1"/>
    <dgm:cxn modelId="{D84609D2-2420-4AB8-964D-7B0BAC609A6D}" type="presParOf" srcId="{A3E22768-788B-4A18-B13B-EF636A474020}" destId="{A23568A4-4A40-4E5F-904A-70EA7E2ABD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96350E-0A1B-4708-A31F-5BF74D4E641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6D4B21-B0D5-4EC9-BED3-207130846739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rgbClr val="002060"/>
              </a:solidFill>
              <a:latin typeface="+mj-lt"/>
              <a:cs typeface="Arial" pitchFamily="34" charset="0"/>
            </a:rPr>
            <a:t>Содержит сведения</a:t>
          </a:r>
          <a:endParaRPr lang="ru-RU" sz="3200" b="1" dirty="0">
            <a:solidFill>
              <a:srgbClr val="002060"/>
            </a:solidFill>
            <a:latin typeface="+mj-lt"/>
            <a:cs typeface="Arial" pitchFamily="34" charset="0"/>
          </a:endParaRPr>
        </a:p>
      </dgm:t>
    </dgm:pt>
    <dgm:pt modelId="{776B517F-0C3A-418F-9958-3AD453F74D82}" type="parTrans" cxnId="{D9284613-1325-4F42-9FE2-AAE8E5B1D107}">
      <dgm:prSet/>
      <dgm:spPr/>
      <dgm:t>
        <a:bodyPr/>
        <a:lstStyle/>
        <a:p>
          <a:endParaRPr lang="ru-RU"/>
        </a:p>
      </dgm:t>
    </dgm:pt>
    <dgm:pt modelId="{3EFF01E2-D5D1-4E6F-AAF3-DFB6500078E6}" type="sibTrans" cxnId="{D9284613-1325-4F42-9FE2-AAE8E5B1D107}">
      <dgm:prSet/>
      <dgm:spPr/>
      <dgm:t>
        <a:bodyPr/>
        <a:lstStyle/>
        <a:p>
          <a:endParaRPr lang="ru-RU"/>
        </a:p>
      </dgm:t>
    </dgm:pt>
    <dgm:pt modelId="{65858FE8-3CD3-4430-BD5C-B9E055AB2ECB}">
      <dgm:prSet phldrT="[Текст]"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детях ОВЗ и инвалидах;</a:t>
          </a:r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F2086F1-349A-4E4F-A073-3864EC84E278}" type="parTrans" cxnId="{3BD79150-7623-4FED-B173-ECCEEB759D6C}">
      <dgm:prSet/>
      <dgm:spPr/>
      <dgm:t>
        <a:bodyPr/>
        <a:lstStyle/>
        <a:p>
          <a:endParaRPr lang="ru-RU"/>
        </a:p>
      </dgm:t>
    </dgm:pt>
    <dgm:pt modelId="{09803DE1-0E9A-43A1-AE93-2848DF7C71D5}" type="sibTrans" cxnId="{3BD79150-7623-4FED-B173-ECCEEB759D6C}">
      <dgm:prSet/>
      <dgm:spPr/>
      <dgm:t>
        <a:bodyPr/>
        <a:lstStyle/>
        <a:p>
          <a:endParaRPr lang="ru-RU"/>
        </a:p>
      </dgm:t>
    </dgm:pt>
    <dgm:pt modelId="{28AEBA15-70A2-40BB-B777-0253DB552656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+mj-lt"/>
              <a:cs typeface="Arial" pitchFamily="34" charset="0"/>
            </a:rPr>
            <a:t>Позволяет</a:t>
          </a:r>
          <a:endParaRPr lang="ru-RU" b="1" dirty="0">
            <a:solidFill>
              <a:srgbClr val="002060"/>
            </a:solidFill>
            <a:latin typeface="+mj-lt"/>
            <a:cs typeface="Arial" pitchFamily="34" charset="0"/>
          </a:endParaRPr>
        </a:p>
      </dgm:t>
    </dgm:pt>
    <dgm:pt modelId="{D97460C8-AAC9-48FF-8431-B6D8810AA900}" type="parTrans" cxnId="{CABE3B23-3D5A-46C9-A759-39FAAD0CBE4B}">
      <dgm:prSet/>
      <dgm:spPr/>
      <dgm:t>
        <a:bodyPr/>
        <a:lstStyle/>
        <a:p>
          <a:endParaRPr lang="ru-RU"/>
        </a:p>
      </dgm:t>
    </dgm:pt>
    <dgm:pt modelId="{C03B5D06-7B4F-48E5-B194-995F84321D66}" type="sibTrans" cxnId="{CABE3B23-3D5A-46C9-A759-39FAAD0CBE4B}">
      <dgm:prSet/>
      <dgm:spPr/>
      <dgm:t>
        <a:bodyPr/>
        <a:lstStyle/>
        <a:p>
          <a:endParaRPr lang="ru-RU"/>
        </a:p>
      </dgm:t>
    </dgm:pt>
    <dgm:pt modelId="{CC0E4D5C-3B2E-41BD-AE5E-5FD7E0F114C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Осуществлять информационное взаимодействие и монитори</a:t>
          </a:r>
          <a:r>
            <a:rPr lang="ru-RU" sz="2200" b="1" dirty="0" smtClean="0">
              <a:solidFill>
                <a:srgbClr val="002060"/>
              </a:solidFill>
            </a:rPr>
            <a:t>нг;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563B3F1-900E-495D-AEE5-12EC973CC553}" type="parTrans" cxnId="{BE5E0199-1BD3-45B0-8B9D-D2B2FEF838A7}">
      <dgm:prSet/>
      <dgm:spPr/>
      <dgm:t>
        <a:bodyPr/>
        <a:lstStyle/>
        <a:p>
          <a:endParaRPr lang="ru-RU"/>
        </a:p>
      </dgm:t>
    </dgm:pt>
    <dgm:pt modelId="{61801377-86E0-42FA-A77E-EBF8494BC55F}" type="sibTrans" cxnId="{BE5E0199-1BD3-45B0-8B9D-D2B2FEF838A7}">
      <dgm:prSet/>
      <dgm:spPr/>
      <dgm:t>
        <a:bodyPr/>
        <a:lstStyle/>
        <a:p>
          <a:endParaRPr lang="ru-RU"/>
        </a:p>
      </dgm:t>
    </dgm:pt>
    <dgm:pt modelId="{532F936B-552D-427F-8A44-5112FB6BA6E0}">
      <dgm:prSet phldrT="[Текст]"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Вести оперативно статистику;</a:t>
          </a:r>
          <a:endParaRPr lang="ru-RU" sz="2200" b="1" dirty="0">
            <a:solidFill>
              <a:srgbClr val="002060"/>
            </a:solidFill>
          </a:endParaRPr>
        </a:p>
      </dgm:t>
    </dgm:pt>
    <dgm:pt modelId="{A89A467F-C432-4ADF-83DE-E3843491CF4E}" type="parTrans" cxnId="{101C6425-2402-4BE9-967D-5E09FCC5A740}">
      <dgm:prSet/>
      <dgm:spPr/>
      <dgm:t>
        <a:bodyPr/>
        <a:lstStyle/>
        <a:p>
          <a:endParaRPr lang="ru-RU"/>
        </a:p>
      </dgm:t>
    </dgm:pt>
    <dgm:pt modelId="{DA10C894-4311-4C05-8B45-0B8AB4504691}" type="sibTrans" cxnId="{101C6425-2402-4BE9-967D-5E09FCC5A740}">
      <dgm:prSet/>
      <dgm:spPr/>
      <dgm:t>
        <a:bodyPr/>
        <a:lstStyle/>
        <a:p>
          <a:endParaRPr lang="ru-RU"/>
        </a:p>
      </dgm:t>
    </dgm:pt>
    <dgm:pt modelId="{75B58AF5-BF32-4F11-ACD5-4360E9CFC42B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ПМПК и ППМС центрах;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415F060C-FE43-447E-933B-A58977E10103}" type="parTrans" cxnId="{29159BFE-C238-4C19-91B8-773EE99129E7}">
      <dgm:prSet/>
      <dgm:spPr/>
      <dgm:t>
        <a:bodyPr/>
        <a:lstStyle/>
        <a:p>
          <a:endParaRPr lang="ru-RU"/>
        </a:p>
      </dgm:t>
    </dgm:pt>
    <dgm:pt modelId="{87B77BFB-DCB9-470F-802D-0F42E7456461}" type="sibTrans" cxnId="{29159BFE-C238-4C19-91B8-773EE99129E7}">
      <dgm:prSet/>
      <dgm:spPr/>
      <dgm:t>
        <a:bodyPr/>
        <a:lstStyle/>
        <a:p>
          <a:endParaRPr lang="ru-RU"/>
        </a:p>
      </dgm:t>
    </dgm:pt>
    <dgm:pt modelId="{45E1C0D3-4A27-4A37-B9BD-3B03A2F0DCAF}">
      <dgm:prSet phldrT="[Текст]" custT="1"/>
      <dgm:spPr>
        <a:solidFill>
          <a:schemeClr val="bg1"/>
        </a:solidFill>
      </dgm:spPr>
      <dgm:t>
        <a:bodyPr/>
        <a:lstStyle/>
        <a:p>
          <a:pPr algn="l"/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8B3BAC8-1D2D-4B37-BA63-312B9B74B29E}" type="parTrans" cxnId="{976A8E10-5241-4D46-91F8-C3D23C3B45E0}">
      <dgm:prSet/>
      <dgm:spPr/>
      <dgm:t>
        <a:bodyPr/>
        <a:lstStyle/>
        <a:p>
          <a:endParaRPr lang="ru-RU"/>
        </a:p>
      </dgm:t>
    </dgm:pt>
    <dgm:pt modelId="{416950FA-EAC3-4B59-825A-7F2F1F78CF2E}" type="sibTrans" cxnId="{976A8E10-5241-4D46-91F8-C3D23C3B45E0}">
      <dgm:prSet/>
      <dgm:spPr/>
      <dgm:t>
        <a:bodyPr/>
        <a:lstStyle/>
        <a:p>
          <a:endParaRPr lang="ru-RU"/>
        </a:p>
      </dgm:t>
    </dgm:pt>
    <dgm:pt modelId="{39A7C6F1-A4D8-4E14-BDB1-5BFB5F000398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доступности образовательной среды;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3E95611-B4B1-47B4-BC29-58734BF925FA}" type="parTrans" cxnId="{9090842C-CEAC-4615-9BB4-0756371950A4}">
      <dgm:prSet/>
      <dgm:spPr/>
      <dgm:t>
        <a:bodyPr/>
        <a:lstStyle/>
        <a:p>
          <a:endParaRPr lang="ru-RU"/>
        </a:p>
      </dgm:t>
    </dgm:pt>
    <dgm:pt modelId="{E6AE8ADC-377F-4A7A-B4BE-FD9C74D8B25B}" type="sibTrans" cxnId="{9090842C-CEAC-4615-9BB4-0756371950A4}">
      <dgm:prSet/>
      <dgm:spPr/>
      <dgm:t>
        <a:bodyPr/>
        <a:lstStyle/>
        <a:p>
          <a:endParaRPr lang="ru-RU"/>
        </a:p>
      </dgm:t>
    </dgm:pt>
    <dgm:pt modelId="{2FADB626-1B78-4ACE-BFCD-0DDF5B4C8877}">
      <dgm:prSet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Осуществлять контроль исполнения;</a:t>
          </a:r>
          <a:endParaRPr lang="ru-RU" sz="2200" b="1" dirty="0">
            <a:solidFill>
              <a:srgbClr val="002060"/>
            </a:solidFill>
          </a:endParaRPr>
        </a:p>
      </dgm:t>
    </dgm:pt>
    <dgm:pt modelId="{5879B5EE-2584-4184-ACA4-A9C2901F59B7}" type="parTrans" cxnId="{9A2879EF-D6A0-442A-9C81-0754C8987FBE}">
      <dgm:prSet/>
      <dgm:spPr/>
      <dgm:t>
        <a:bodyPr/>
        <a:lstStyle/>
        <a:p>
          <a:endParaRPr lang="ru-RU"/>
        </a:p>
      </dgm:t>
    </dgm:pt>
    <dgm:pt modelId="{C00F995A-99DD-42C1-864D-6FDBC320EE96}" type="sibTrans" cxnId="{9A2879EF-D6A0-442A-9C81-0754C8987FBE}">
      <dgm:prSet/>
      <dgm:spPr/>
      <dgm:t>
        <a:bodyPr/>
        <a:lstStyle/>
        <a:p>
          <a:endParaRPr lang="ru-RU"/>
        </a:p>
      </dgm:t>
    </dgm:pt>
    <dgm:pt modelId="{5F16776C-4375-484F-A1F5-5C323EB067F0}">
      <dgm:prSet/>
      <dgm:spPr>
        <a:solidFill>
          <a:schemeClr val="bg1"/>
        </a:solidFill>
      </dgm:spPr>
      <dgm:t>
        <a:bodyPr/>
        <a:lstStyle/>
        <a:p>
          <a:endParaRPr lang="ru-RU" sz="2200" dirty="0"/>
        </a:p>
      </dgm:t>
    </dgm:pt>
    <dgm:pt modelId="{AA9FA47B-42A3-4DE6-9E40-209FCC8D1CF4}" type="parTrans" cxnId="{D0BEE036-213E-43FA-BD09-C3B450AFE853}">
      <dgm:prSet/>
      <dgm:spPr/>
      <dgm:t>
        <a:bodyPr/>
        <a:lstStyle/>
        <a:p>
          <a:endParaRPr lang="ru-RU"/>
        </a:p>
      </dgm:t>
    </dgm:pt>
    <dgm:pt modelId="{678E1E76-20B4-4295-97AE-64AA973D5BDD}" type="sibTrans" cxnId="{D0BEE036-213E-43FA-BD09-C3B450AFE853}">
      <dgm:prSet/>
      <dgm:spPr/>
      <dgm:t>
        <a:bodyPr/>
        <a:lstStyle/>
        <a:p>
          <a:endParaRPr lang="ru-RU"/>
        </a:p>
      </dgm:t>
    </dgm:pt>
    <dgm:pt modelId="{E0835E0F-8EA1-46F9-B122-6D110940546A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специалистах сопровождения;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D979915-C361-48BC-97EF-00CB6086B7FE}" type="parTrans" cxnId="{83F21CD9-B441-42EB-9D29-F46FE96965E5}">
      <dgm:prSet/>
      <dgm:spPr/>
      <dgm:t>
        <a:bodyPr/>
        <a:lstStyle/>
        <a:p>
          <a:endParaRPr lang="ru-RU"/>
        </a:p>
      </dgm:t>
    </dgm:pt>
    <dgm:pt modelId="{D61296BF-61E7-48B3-8AD4-033147D27FD1}" type="sibTrans" cxnId="{83F21CD9-B441-42EB-9D29-F46FE96965E5}">
      <dgm:prSet/>
      <dgm:spPr/>
      <dgm:t>
        <a:bodyPr/>
        <a:lstStyle/>
        <a:p>
          <a:endParaRPr lang="ru-RU"/>
        </a:p>
      </dgm:t>
    </dgm:pt>
    <dgm:pt modelId="{3ED59FB6-39C3-42CE-A823-D9D6E1ED5D6E}">
      <dgm:prSet phldrT="[Текст]"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Формировать отчетность;</a:t>
          </a:r>
          <a:endParaRPr lang="ru-RU" sz="2200" b="1" dirty="0">
            <a:solidFill>
              <a:srgbClr val="002060"/>
            </a:solidFill>
          </a:endParaRPr>
        </a:p>
      </dgm:t>
    </dgm:pt>
    <dgm:pt modelId="{9E8EBF2A-6D18-4528-9F6D-FFCE026464C7}" type="parTrans" cxnId="{04372C7F-BC06-47E6-92D1-442D21A40449}">
      <dgm:prSet/>
      <dgm:spPr/>
      <dgm:t>
        <a:bodyPr/>
        <a:lstStyle/>
        <a:p>
          <a:endParaRPr lang="ru-RU"/>
        </a:p>
      </dgm:t>
    </dgm:pt>
    <dgm:pt modelId="{6CFBD743-11C7-4542-8A30-73823BD2858A}" type="sibTrans" cxnId="{04372C7F-BC06-47E6-92D1-442D21A40449}">
      <dgm:prSet/>
      <dgm:spPr/>
      <dgm:t>
        <a:bodyPr/>
        <a:lstStyle/>
        <a:p>
          <a:endParaRPr lang="ru-RU"/>
        </a:p>
      </dgm:t>
    </dgm:pt>
    <dgm:pt modelId="{5B23A9CB-2C20-4594-80DC-A5DAB02C9D0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Обеспечивать преемственность образования;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D6390D7A-ED14-42A4-9863-BA41009536C6}" type="parTrans" cxnId="{9749EB14-9991-47E1-9B07-0C153D62EA43}">
      <dgm:prSet/>
      <dgm:spPr/>
      <dgm:t>
        <a:bodyPr/>
        <a:lstStyle/>
        <a:p>
          <a:endParaRPr lang="ru-RU"/>
        </a:p>
      </dgm:t>
    </dgm:pt>
    <dgm:pt modelId="{9CDA1101-D89F-4472-A48C-2F2AFF051696}" type="sibTrans" cxnId="{9749EB14-9991-47E1-9B07-0C153D62EA43}">
      <dgm:prSet/>
      <dgm:spPr/>
      <dgm:t>
        <a:bodyPr/>
        <a:lstStyle/>
        <a:p>
          <a:endParaRPr lang="ru-RU"/>
        </a:p>
      </dgm:t>
    </dgm:pt>
    <dgm:pt modelId="{F00D6DA0-25B8-4089-939B-B47A2D4B573C}" type="pres">
      <dgm:prSet presAssocID="{1D96350E-0A1B-4708-A31F-5BF74D4E641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6C5DD0-F587-40D5-8B46-AEC76DB562D8}" type="pres">
      <dgm:prSet presAssocID="{6E6D4B21-B0D5-4EC9-BED3-207130846739}" presName="linNode" presStyleCnt="0"/>
      <dgm:spPr/>
    </dgm:pt>
    <dgm:pt modelId="{A4D9C072-EF1A-427D-858E-946F951BB854}" type="pres">
      <dgm:prSet presAssocID="{6E6D4B21-B0D5-4EC9-BED3-207130846739}" presName="parentShp" presStyleLbl="node1" presStyleIdx="0" presStyleCnt="2" custLinFactNeighborX="-46" custLinFactNeighborY="-14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CB0EF-8FE4-4CF5-8A87-2F6C0D67EBF5}" type="pres">
      <dgm:prSet presAssocID="{6E6D4B21-B0D5-4EC9-BED3-207130846739}" presName="childShp" presStyleLbl="bgAccFollowNode1" presStyleIdx="0" presStyleCnt="2" custScaleX="137661" custScaleY="193117" custLinFactNeighborX="455" custLinFactNeighborY="-16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A6296-FF10-4357-9D60-90B0723ABF1B}" type="pres">
      <dgm:prSet presAssocID="{3EFF01E2-D5D1-4E6F-AAF3-DFB6500078E6}" presName="spacing" presStyleCnt="0"/>
      <dgm:spPr/>
    </dgm:pt>
    <dgm:pt modelId="{1459B170-6A29-48CA-8998-5F9CC04C9EDD}" type="pres">
      <dgm:prSet presAssocID="{28AEBA15-70A2-40BB-B777-0253DB552656}" presName="linNode" presStyleCnt="0"/>
      <dgm:spPr/>
    </dgm:pt>
    <dgm:pt modelId="{AF6FC489-AB89-4A37-BE8B-74F39486F581}" type="pres">
      <dgm:prSet presAssocID="{28AEBA15-70A2-40BB-B777-0253DB552656}" presName="parentShp" presStyleLbl="node1" presStyleIdx="1" presStyleCnt="2" custLinFactNeighborX="-1382" custLinFactNeighborY="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E750E-3198-4EE7-8E35-65C4001E9B45}" type="pres">
      <dgm:prSet presAssocID="{28AEBA15-70A2-40BB-B777-0253DB552656}" presName="childShp" presStyleLbl="bgAccFollowNode1" presStyleIdx="1" presStyleCnt="2" custScaleX="129712" custScaleY="291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2879EF-D6A0-442A-9C81-0754C8987FBE}" srcId="{28AEBA15-70A2-40BB-B777-0253DB552656}" destId="{2FADB626-1B78-4ACE-BFCD-0DDF5B4C8877}" srcOrd="4" destOrd="0" parTransId="{5879B5EE-2584-4184-ACA4-A9C2901F59B7}" sibTransId="{C00F995A-99DD-42C1-864D-6FDBC320EE96}"/>
    <dgm:cxn modelId="{29159BFE-C238-4C19-91B8-773EE99129E7}" srcId="{6E6D4B21-B0D5-4EC9-BED3-207130846739}" destId="{75B58AF5-BF32-4F11-ACD5-4360E9CFC42B}" srcOrd="2" destOrd="0" parTransId="{415F060C-FE43-447E-933B-A58977E10103}" sibTransId="{87B77BFB-DCB9-470F-802D-0F42E7456461}"/>
    <dgm:cxn modelId="{D46DDA43-B188-4B2D-965F-E8C926883E20}" type="presOf" srcId="{1D96350E-0A1B-4708-A31F-5BF74D4E641E}" destId="{F00D6DA0-25B8-4089-939B-B47A2D4B573C}" srcOrd="0" destOrd="0" presId="urn:microsoft.com/office/officeart/2005/8/layout/vList6"/>
    <dgm:cxn modelId="{3BD79150-7623-4FED-B173-ECCEEB759D6C}" srcId="{6E6D4B21-B0D5-4EC9-BED3-207130846739}" destId="{65858FE8-3CD3-4430-BD5C-B9E055AB2ECB}" srcOrd="0" destOrd="0" parTransId="{9F2086F1-349A-4E4F-A073-3864EC84E278}" sibTransId="{09803DE1-0E9A-43A1-AE93-2848DF7C71D5}"/>
    <dgm:cxn modelId="{CABE3B23-3D5A-46C9-A759-39FAAD0CBE4B}" srcId="{1D96350E-0A1B-4708-A31F-5BF74D4E641E}" destId="{28AEBA15-70A2-40BB-B777-0253DB552656}" srcOrd="1" destOrd="0" parTransId="{D97460C8-AAC9-48FF-8431-B6D8810AA900}" sibTransId="{C03B5D06-7B4F-48E5-B194-995F84321D66}"/>
    <dgm:cxn modelId="{9749EB14-9991-47E1-9B07-0C153D62EA43}" srcId="{28AEBA15-70A2-40BB-B777-0253DB552656}" destId="{5B23A9CB-2C20-4594-80DC-A5DAB02C9D0F}" srcOrd="1" destOrd="0" parTransId="{D6390D7A-ED14-42A4-9863-BA41009536C6}" sibTransId="{9CDA1101-D89F-4472-A48C-2F2AFF051696}"/>
    <dgm:cxn modelId="{970BFDB1-4888-4818-800A-993CB4F272BF}" type="presOf" srcId="{5B23A9CB-2C20-4594-80DC-A5DAB02C9D0F}" destId="{06EE750E-3198-4EE7-8E35-65C4001E9B45}" srcOrd="0" destOrd="1" presId="urn:microsoft.com/office/officeart/2005/8/layout/vList6"/>
    <dgm:cxn modelId="{04372C7F-BC06-47E6-92D1-442D21A40449}" srcId="{28AEBA15-70A2-40BB-B777-0253DB552656}" destId="{3ED59FB6-39C3-42CE-A823-D9D6E1ED5D6E}" srcOrd="3" destOrd="0" parTransId="{9E8EBF2A-6D18-4528-9F6D-FFCE026464C7}" sibTransId="{6CFBD743-11C7-4542-8A30-73823BD2858A}"/>
    <dgm:cxn modelId="{AC7F3CE2-FFBC-41AF-B405-6972E95FBA85}" type="presOf" srcId="{532F936B-552D-427F-8A44-5112FB6BA6E0}" destId="{06EE750E-3198-4EE7-8E35-65C4001E9B45}" srcOrd="0" destOrd="2" presId="urn:microsoft.com/office/officeart/2005/8/layout/vList6"/>
    <dgm:cxn modelId="{C1F08151-FE10-475F-A0C5-3905FDB13D71}" type="presOf" srcId="{CC0E4D5C-3B2E-41BD-AE5E-5FD7E0F114CF}" destId="{06EE750E-3198-4EE7-8E35-65C4001E9B45}" srcOrd="0" destOrd="0" presId="urn:microsoft.com/office/officeart/2005/8/layout/vList6"/>
    <dgm:cxn modelId="{9090842C-CEAC-4615-9BB4-0756371950A4}" srcId="{6E6D4B21-B0D5-4EC9-BED3-207130846739}" destId="{39A7C6F1-A4D8-4E14-BDB1-5BFB5F000398}" srcOrd="4" destOrd="0" parTransId="{F3E95611-B4B1-47B4-BC29-58734BF925FA}" sibTransId="{E6AE8ADC-377F-4A7A-B4BE-FD9C74D8B25B}"/>
    <dgm:cxn modelId="{976A8E10-5241-4D46-91F8-C3D23C3B45E0}" srcId="{6E6D4B21-B0D5-4EC9-BED3-207130846739}" destId="{45E1C0D3-4A27-4A37-B9BD-3B03A2F0DCAF}" srcOrd="1" destOrd="0" parTransId="{F8B3BAC8-1D2D-4B37-BA63-312B9B74B29E}" sibTransId="{416950FA-EAC3-4B59-825A-7F2F1F78CF2E}"/>
    <dgm:cxn modelId="{D9284613-1325-4F42-9FE2-AAE8E5B1D107}" srcId="{1D96350E-0A1B-4708-A31F-5BF74D4E641E}" destId="{6E6D4B21-B0D5-4EC9-BED3-207130846739}" srcOrd="0" destOrd="0" parTransId="{776B517F-0C3A-418F-9958-3AD453F74D82}" sibTransId="{3EFF01E2-D5D1-4E6F-AAF3-DFB6500078E6}"/>
    <dgm:cxn modelId="{ADAEE4DD-23D7-4771-95BD-037C5924C267}" type="presOf" srcId="{E0835E0F-8EA1-46F9-B122-6D110940546A}" destId="{0C8CB0EF-8FE4-4CF5-8A87-2F6C0D67EBF5}" srcOrd="0" destOrd="3" presId="urn:microsoft.com/office/officeart/2005/8/layout/vList6"/>
    <dgm:cxn modelId="{1D27B577-2E95-4C8E-B0A4-6127CAF4784C}" type="presOf" srcId="{2FADB626-1B78-4ACE-BFCD-0DDF5B4C8877}" destId="{06EE750E-3198-4EE7-8E35-65C4001E9B45}" srcOrd="0" destOrd="4" presId="urn:microsoft.com/office/officeart/2005/8/layout/vList6"/>
    <dgm:cxn modelId="{531797D7-A2FD-4636-8582-01305D26E4D0}" type="presOf" srcId="{39A7C6F1-A4D8-4E14-BDB1-5BFB5F000398}" destId="{0C8CB0EF-8FE4-4CF5-8A87-2F6C0D67EBF5}" srcOrd="0" destOrd="4" presId="urn:microsoft.com/office/officeart/2005/8/layout/vList6"/>
    <dgm:cxn modelId="{56696342-B9F5-4A02-AB99-C65F5418262F}" type="presOf" srcId="{75B58AF5-BF32-4F11-ACD5-4360E9CFC42B}" destId="{0C8CB0EF-8FE4-4CF5-8A87-2F6C0D67EBF5}" srcOrd="0" destOrd="2" presId="urn:microsoft.com/office/officeart/2005/8/layout/vList6"/>
    <dgm:cxn modelId="{23AC3D59-7D5D-4987-8243-EA99FFAE4570}" type="presOf" srcId="{5F16776C-4375-484F-A1F5-5C323EB067F0}" destId="{06EE750E-3198-4EE7-8E35-65C4001E9B45}" srcOrd="0" destOrd="5" presId="urn:microsoft.com/office/officeart/2005/8/layout/vList6"/>
    <dgm:cxn modelId="{C02302B9-A47C-49E1-B728-37FE0C9BA249}" type="presOf" srcId="{45E1C0D3-4A27-4A37-B9BD-3B03A2F0DCAF}" destId="{0C8CB0EF-8FE4-4CF5-8A87-2F6C0D67EBF5}" srcOrd="0" destOrd="1" presId="urn:microsoft.com/office/officeart/2005/8/layout/vList6"/>
    <dgm:cxn modelId="{4E6BB827-C04A-4088-840E-91C2038664C6}" type="presOf" srcId="{6E6D4B21-B0D5-4EC9-BED3-207130846739}" destId="{A4D9C072-EF1A-427D-858E-946F951BB854}" srcOrd="0" destOrd="0" presId="urn:microsoft.com/office/officeart/2005/8/layout/vList6"/>
    <dgm:cxn modelId="{D0BEE036-213E-43FA-BD09-C3B450AFE853}" srcId="{28AEBA15-70A2-40BB-B777-0253DB552656}" destId="{5F16776C-4375-484F-A1F5-5C323EB067F0}" srcOrd="5" destOrd="0" parTransId="{AA9FA47B-42A3-4DE6-9E40-209FCC8D1CF4}" sibTransId="{678E1E76-20B4-4295-97AE-64AA973D5BDD}"/>
    <dgm:cxn modelId="{101C6425-2402-4BE9-967D-5E09FCC5A740}" srcId="{28AEBA15-70A2-40BB-B777-0253DB552656}" destId="{532F936B-552D-427F-8A44-5112FB6BA6E0}" srcOrd="2" destOrd="0" parTransId="{A89A467F-C432-4ADF-83DE-E3843491CF4E}" sibTransId="{DA10C894-4311-4C05-8B45-0B8AB4504691}"/>
    <dgm:cxn modelId="{390F6017-E69A-437E-97F9-14A2E8AFE469}" type="presOf" srcId="{65858FE8-3CD3-4430-BD5C-B9E055AB2ECB}" destId="{0C8CB0EF-8FE4-4CF5-8A87-2F6C0D67EBF5}" srcOrd="0" destOrd="0" presId="urn:microsoft.com/office/officeart/2005/8/layout/vList6"/>
    <dgm:cxn modelId="{83F21CD9-B441-42EB-9D29-F46FE96965E5}" srcId="{6E6D4B21-B0D5-4EC9-BED3-207130846739}" destId="{E0835E0F-8EA1-46F9-B122-6D110940546A}" srcOrd="3" destOrd="0" parTransId="{5D979915-C361-48BC-97EF-00CB6086B7FE}" sibTransId="{D61296BF-61E7-48B3-8AD4-033147D27FD1}"/>
    <dgm:cxn modelId="{BE5E0199-1BD3-45B0-8B9D-D2B2FEF838A7}" srcId="{28AEBA15-70A2-40BB-B777-0253DB552656}" destId="{CC0E4D5C-3B2E-41BD-AE5E-5FD7E0F114CF}" srcOrd="0" destOrd="0" parTransId="{1563B3F1-900E-495D-AEE5-12EC973CC553}" sibTransId="{61801377-86E0-42FA-A77E-EBF8494BC55F}"/>
    <dgm:cxn modelId="{DC8E17CB-B71E-46FE-A90B-ED6F9F59527B}" type="presOf" srcId="{28AEBA15-70A2-40BB-B777-0253DB552656}" destId="{AF6FC489-AB89-4A37-BE8B-74F39486F581}" srcOrd="0" destOrd="0" presId="urn:microsoft.com/office/officeart/2005/8/layout/vList6"/>
    <dgm:cxn modelId="{A18C26C9-A6F8-4EF2-B8F3-00D4AB173484}" type="presOf" srcId="{3ED59FB6-39C3-42CE-A823-D9D6E1ED5D6E}" destId="{06EE750E-3198-4EE7-8E35-65C4001E9B45}" srcOrd="0" destOrd="3" presId="urn:microsoft.com/office/officeart/2005/8/layout/vList6"/>
    <dgm:cxn modelId="{AA324E4B-D032-4D96-8416-1F16F825B408}" type="presParOf" srcId="{F00D6DA0-25B8-4089-939B-B47A2D4B573C}" destId="{F76C5DD0-F587-40D5-8B46-AEC76DB562D8}" srcOrd="0" destOrd="0" presId="urn:microsoft.com/office/officeart/2005/8/layout/vList6"/>
    <dgm:cxn modelId="{DA16C571-4AB0-4E31-95A8-970313583C7C}" type="presParOf" srcId="{F76C5DD0-F587-40D5-8B46-AEC76DB562D8}" destId="{A4D9C072-EF1A-427D-858E-946F951BB854}" srcOrd="0" destOrd="0" presId="urn:microsoft.com/office/officeart/2005/8/layout/vList6"/>
    <dgm:cxn modelId="{FB378D7A-9D5E-4B60-9894-C9E26D2AFB71}" type="presParOf" srcId="{F76C5DD0-F587-40D5-8B46-AEC76DB562D8}" destId="{0C8CB0EF-8FE4-4CF5-8A87-2F6C0D67EBF5}" srcOrd="1" destOrd="0" presId="urn:microsoft.com/office/officeart/2005/8/layout/vList6"/>
    <dgm:cxn modelId="{53DE6C8F-1634-4B58-B979-82962734E2DD}" type="presParOf" srcId="{F00D6DA0-25B8-4089-939B-B47A2D4B573C}" destId="{289A6296-FF10-4357-9D60-90B0723ABF1B}" srcOrd="1" destOrd="0" presId="urn:microsoft.com/office/officeart/2005/8/layout/vList6"/>
    <dgm:cxn modelId="{CB447BB2-AA00-444C-A19C-B07E73A8D763}" type="presParOf" srcId="{F00D6DA0-25B8-4089-939B-B47A2D4B573C}" destId="{1459B170-6A29-48CA-8998-5F9CC04C9EDD}" srcOrd="2" destOrd="0" presId="urn:microsoft.com/office/officeart/2005/8/layout/vList6"/>
    <dgm:cxn modelId="{A92245A0-7589-4D23-BE5D-A43EE2B041B2}" type="presParOf" srcId="{1459B170-6A29-48CA-8998-5F9CC04C9EDD}" destId="{AF6FC489-AB89-4A37-BE8B-74F39486F581}" srcOrd="0" destOrd="0" presId="urn:microsoft.com/office/officeart/2005/8/layout/vList6"/>
    <dgm:cxn modelId="{B4FFEDE5-FA47-482D-996C-158B51059B31}" type="presParOf" srcId="{1459B170-6A29-48CA-8998-5F9CC04C9EDD}" destId="{06EE750E-3198-4EE7-8E35-65C4001E9B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B105DC0-B65C-4A24-BC43-3FBCF36E7226}" type="doc">
      <dgm:prSet loTypeId="urn:microsoft.com/office/officeart/2005/8/layout/chevron1" loCatId="process" qsTypeId="urn:microsoft.com/office/officeart/2005/8/quickstyle/3d1" qsCatId="3D" csTypeId="urn:microsoft.com/office/officeart/2005/8/colors/accent1_1" csCatId="accent1" phldr="1"/>
      <dgm:spPr/>
    </dgm:pt>
    <dgm:pt modelId="{39EB1007-A3D1-4538-A481-AABABED268D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5C0000"/>
              </a:solidFill>
            </a:rPr>
            <a:t>1. ИДЕЯ</a:t>
          </a:r>
          <a:endParaRPr lang="ru-RU" sz="1600" b="1" dirty="0">
            <a:solidFill>
              <a:srgbClr val="5C0000"/>
            </a:solidFill>
          </a:endParaRPr>
        </a:p>
      </dgm:t>
    </dgm:pt>
    <dgm:pt modelId="{89B30610-2795-46BA-B3CF-BE0C16FF6975}" type="parTrans" cxnId="{2FA395B8-3DE4-4039-AFFA-AD4DE7F13CAA}">
      <dgm:prSet/>
      <dgm:spPr/>
      <dgm:t>
        <a:bodyPr/>
        <a:lstStyle/>
        <a:p>
          <a:endParaRPr lang="ru-RU" sz="1600"/>
        </a:p>
      </dgm:t>
    </dgm:pt>
    <dgm:pt modelId="{526F2924-5A6E-410C-B78A-BBE00FAA216A}" type="sibTrans" cxnId="{2FA395B8-3DE4-4039-AFFA-AD4DE7F13CAA}">
      <dgm:prSet/>
      <dgm:spPr/>
      <dgm:t>
        <a:bodyPr/>
        <a:lstStyle/>
        <a:p>
          <a:endParaRPr lang="ru-RU" sz="1600"/>
        </a:p>
      </dgm:t>
    </dgm:pt>
    <dgm:pt modelId="{ADCC2797-729C-44EC-9857-E9F8F425C55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5C0000"/>
              </a:solidFill>
            </a:rPr>
            <a:t>2. ВОЗМОЖНОСТЬ ОБЩЕНИЯ</a:t>
          </a:r>
          <a:endParaRPr lang="ru-RU" sz="1600" b="1" dirty="0">
            <a:solidFill>
              <a:srgbClr val="5C0000"/>
            </a:solidFill>
          </a:endParaRPr>
        </a:p>
      </dgm:t>
    </dgm:pt>
    <dgm:pt modelId="{74FF61B5-77F5-43EB-A0CD-5E5391C78EAB}" type="parTrans" cxnId="{950BB104-6524-456B-B60A-5FA2887C1C4D}">
      <dgm:prSet/>
      <dgm:spPr/>
      <dgm:t>
        <a:bodyPr/>
        <a:lstStyle/>
        <a:p>
          <a:endParaRPr lang="ru-RU" sz="1600"/>
        </a:p>
      </dgm:t>
    </dgm:pt>
    <dgm:pt modelId="{F147769A-171C-4BB3-B419-36E9C8BB2BFB}" type="sibTrans" cxnId="{950BB104-6524-456B-B60A-5FA2887C1C4D}">
      <dgm:prSet/>
      <dgm:spPr/>
      <dgm:t>
        <a:bodyPr/>
        <a:lstStyle/>
        <a:p>
          <a:endParaRPr lang="ru-RU" sz="1600"/>
        </a:p>
      </dgm:t>
    </dgm:pt>
    <dgm:pt modelId="{76501A9C-C2ED-43E2-9602-63436413C24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5C0000"/>
              </a:solidFill>
            </a:rPr>
            <a:t>3. УСЛОВИЯ ДЛЯ РАЗВИТИЯ ИДЕИ</a:t>
          </a:r>
          <a:endParaRPr lang="ru-RU" sz="1600" b="1" dirty="0">
            <a:solidFill>
              <a:srgbClr val="5C0000"/>
            </a:solidFill>
          </a:endParaRPr>
        </a:p>
      </dgm:t>
    </dgm:pt>
    <dgm:pt modelId="{6443A0C9-0542-4C2D-905E-51C3515388EA}" type="parTrans" cxnId="{DF3C6E83-81EA-4DFB-9543-DEA575EC8CB8}">
      <dgm:prSet/>
      <dgm:spPr/>
      <dgm:t>
        <a:bodyPr/>
        <a:lstStyle/>
        <a:p>
          <a:endParaRPr lang="ru-RU" sz="1600"/>
        </a:p>
      </dgm:t>
    </dgm:pt>
    <dgm:pt modelId="{DD7AED02-EF4D-42DD-A6C3-F85AF7A7B870}" type="sibTrans" cxnId="{DF3C6E83-81EA-4DFB-9543-DEA575EC8CB8}">
      <dgm:prSet/>
      <dgm:spPr/>
      <dgm:t>
        <a:bodyPr/>
        <a:lstStyle/>
        <a:p>
          <a:endParaRPr lang="ru-RU" sz="1600"/>
        </a:p>
      </dgm:t>
    </dgm:pt>
    <dgm:pt modelId="{C588ED42-2041-41B6-BC26-2DF98F577DBD}" type="pres">
      <dgm:prSet presAssocID="{7B105DC0-B65C-4A24-BC43-3FBCF36E7226}" presName="Name0" presStyleCnt="0">
        <dgm:presLayoutVars>
          <dgm:dir/>
          <dgm:animLvl val="lvl"/>
          <dgm:resizeHandles val="exact"/>
        </dgm:presLayoutVars>
      </dgm:prSet>
      <dgm:spPr/>
    </dgm:pt>
    <dgm:pt modelId="{90B276D9-3C9E-4724-84EB-27B05C9B93D9}" type="pres">
      <dgm:prSet presAssocID="{39EB1007-A3D1-4538-A481-AABABED268DD}" presName="parTxOnly" presStyleLbl="node1" presStyleIdx="0" presStyleCnt="3" custLinFactNeighborX="-558" custLinFactNeighborY="-253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731BE-5022-4391-8372-C32321D93ABB}" type="pres">
      <dgm:prSet presAssocID="{526F2924-5A6E-410C-B78A-BBE00FAA216A}" presName="parTxOnlySpace" presStyleCnt="0"/>
      <dgm:spPr/>
    </dgm:pt>
    <dgm:pt modelId="{8525A21C-19BA-4C80-AA0B-09CC34D33316}" type="pres">
      <dgm:prSet presAssocID="{ADCC2797-729C-44EC-9857-E9F8F425C550}" presName="parTxOnly" presStyleLbl="node1" presStyleIdx="1" presStyleCnt="3" custScaleX="1179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15BAF-8822-41DA-81FD-2F47BF9E1422}" type="pres">
      <dgm:prSet presAssocID="{F147769A-171C-4BB3-B419-36E9C8BB2BFB}" presName="parTxOnlySpace" presStyleCnt="0"/>
      <dgm:spPr/>
    </dgm:pt>
    <dgm:pt modelId="{8667E131-CBA5-4585-8BAE-66F51FFFAB2D}" type="pres">
      <dgm:prSet presAssocID="{76501A9C-C2ED-43E2-9602-63436413C24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2589E7-ED18-4826-87A3-46EF141A3B51}" type="presOf" srcId="{ADCC2797-729C-44EC-9857-E9F8F425C550}" destId="{8525A21C-19BA-4C80-AA0B-09CC34D33316}" srcOrd="0" destOrd="0" presId="urn:microsoft.com/office/officeart/2005/8/layout/chevron1"/>
    <dgm:cxn modelId="{950BB104-6524-456B-B60A-5FA2887C1C4D}" srcId="{7B105DC0-B65C-4A24-BC43-3FBCF36E7226}" destId="{ADCC2797-729C-44EC-9857-E9F8F425C550}" srcOrd="1" destOrd="0" parTransId="{74FF61B5-77F5-43EB-A0CD-5E5391C78EAB}" sibTransId="{F147769A-171C-4BB3-B419-36E9C8BB2BFB}"/>
    <dgm:cxn modelId="{E9CD8FD6-EA77-4BF7-90B9-B6AC10928F84}" type="presOf" srcId="{76501A9C-C2ED-43E2-9602-63436413C245}" destId="{8667E131-CBA5-4585-8BAE-66F51FFFAB2D}" srcOrd="0" destOrd="0" presId="urn:microsoft.com/office/officeart/2005/8/layout/chevron1"/>
    <dgm:cxn modelId="{D921FB2D-767F-4B66-8D43-BEBFF76DB800}" type="presOf" srcId="{7B105DC0-B65C-4A24-BC43-3FBCF36E7226}" destId="{C588ED42-2041-41B6-BC26-2DF98F577DBD}" srcOrd="0" destOrd="0" presId="urn:microsoft.com/office/officeart/2005/8/layout/chevron1"/>
    <dgm:cxn modelId="{DF3C6E83-81EA-4DFB-9543-DEA575EC8CB8}" srcId="{7B105DC0-B65C-4A24-BC43-3FBCF36E7226}" destId="{76501A9C-C2ED-43E2-9602-63436413C245}" srcOrd="2" destOrd="0" parTransId="{6443A0C9-0542-4C2D-905E-51C3515388EA}" sibTransId="{DD7AED02-EF4D-42DD-A6C3-F85AF7A7B870}"/>
    <dgm:cxn modelId="{2FA395B8-3DE4-4039-AFFA-AD4DE7F13CAA}" srcId="{7B105DC0-B65C-4A24-BC43-3FBCF36E7226}" destId="{39EB1007-A3D1-4538-A481-AABABED268DD}" srcOrd="0" destOrd="0" parTransId="{89B30610-2795-46BA-B3CF-BE0C16FF6975}" sibTransId="{526F2924-5A6E-410C-B78A-BBE00FAA216A}"/>
    <dgm:cxn modelId="{F8347B64-8AC8-4002-964A-0A8C0AFFE222}" type="presOf" srcId="{39EB1007-A3D1-4538-A481-AABABED268DD}" destId="{90B276D9-3C9E-4724-84EB-27B05C9B93D9}" srcOrd="0" destOrd="0" presId="urn:microsoft.com/office/officeart/2005/8/layout/chevron1"/>
    <dgm:cxn modelId="{EC70D394-9870-49AB-9074-19AF545432D1}" type="presParOf" srcId="{C588ED42-2041-41B6-BC26-2DF98F577DBD}" destId="{90B276D9-3C9E-4724-84EB-27B05C9B93D9}" srcOrd="0" destOrd="0" presId="urn:microsoft.com/office/officeart/2005/8/layout/chevron1"/>
    <dgm:cxn modelId="{08DA7773-9308-4D4E-94FD-AE1BF3479F1E}" type="presParOf" srcId="{C588ED42-2041-41B6-BC26-2DF98F577DBD}" destId="{859731BE-5022-4391-8372-C32321D93ABB}" srcOrd="1" destOrd="0" presId="urn:microsoft.com/office/officeart/2005/8/layout/chevron1"/>
    <dgm:cxn modelId="{607F2AF0-5B7F-4031-AFBC-A4CE47E4B00E}" type="presParOf" srcId="{C588ED42-2041-41B6-BC26-2DF98F577DBD}" destId="{8525A21C-19BA-4C80-AA0B-09CC34D33316}" srcOrd="2" destOrd="0" presId="urn:microsoft.com/office/officeart/2005/8/layout/chevron1"/>
    <dgm:cxn modelId="{5E70AC93-51A1-406E-8070-0C2B660A3D2E}" type="presParOf" srcId="{C588ED42-2041-41B6-BC26-2DF98F577DBD}" destId="{0C815BAF-8822-41DA-81FD-2F47BF9E1422}" srcOrd="3" destOrd="0" presId="urn:microsoft.com/office/officeart/2005/8/layout/chevron1"/>
    <dgm:cxn modelId="{43AAE2FA-183E-4C58-94F3-CBA84C25D91D}" type="presParOf" srcId="{C588ED42-2041-41B6-BC26-2DF98F577DBD}" destId="{8667E131-CBA5-4585-8BAE-66F51FFFAB2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59AAC3-7D6C-4A84-A0A6-522FB11D6FE9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5A925E-35DB-478F-8DF9-64C7CBF2C0E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Содействие в решении  актуальных профессиональных проблем деятельности специалистов в системе ППМС сопровождения;</a:t>
          </a:r>
          <a:endParaRPr lang="ru-RU" sz="1800" b="1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gm:t>
    </dgm:pt>
    <dgm:pt modelId="{2E7A8A46-E2C0-43DF-B666-19873C088B42}" type="parTrans" cxnId="{EC7CA95B-D74D-465A-980A-44EA9176F640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C0A24304-7F3A-453E-A8D1-947DF0000D37}" type="sibTrans" cxnId="{EC7CA95B-D74D-465A-980A-44EA9176F640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9EC5C703-D776-45E7-9F3F-9D19428553E6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Создание базы данных по учебным программным продуктам и опыту их применения на уроках и внеклассной деятельности</a:t>
          </a:r>
          <a:endParaRPr lang="ru-RU" sz="1800" b="1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gm:t>
    </dgm:pt>
    <dgm:pt modelId="{FD537D50-9566-43FB-8C9F-8059B4F8E946}" type="parTrans" cxnId="{998163FE-F5A1-415F-A46B-2A8CB2E3AAA1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E6EC2931-F7F3-411F-B244-7B8DE5D68ACD}" type="sibTrans" cxnId="{998163FE-F5A1-415F-A46B-2A8CB2E3AAA1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A52E4E2B-B2FA-4E20-ACA9-8262A0DF900B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0"/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Организация профессионального общения и повышение компетентности специалистов </a:t>
          </a:r>
          <a:endParaRPr lang="ru-RU" sz="1800" b="1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gm:t>
    </dgm:pt>
    <dgm:pt modelId="{69F0A982-CEA1-4286-8B04-DEF2D882C1FB}" type="parTrans" cxnId="{BEA71CB5-C2B7-4D63-AAC9-AA13C552CF26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68F784D6-BF1B-4491-A96F-0E1F48F88D40}" type="sibTrans" cxnId="{BEA71CB5-C2B7-4D63-AAC9-AA13C552CF26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A6234975-ADBB-48D1-B782-13D1065520A8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0"/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Организация информационно-методической поддержки и профессиональной взаимопом</a:t>
          </a:r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tx1"/>
              </a:solidFill>
              <a:effectLst/>
              <a:latin typeface="+mn-lt"/>
            </a:rPr>
            <a:t>ощи</a:t>
          </a:r>
          <a:endParaRPr lang="ru-RU" sz="1800" b="1" cap="none" spc="0" dirty="0">
            <a:ln w="10541" cmpd="sng">
              <a:noFill/>
              <a:prstDash val="solid"/>
            </a:ln>
            <a:solidFill>
              <a:schemeClr val="tx1"/>
            </a:solidFill>
            <a:effectLst/>
            <a:latin typeface="+mn-lt"/>
          </a:endParaRPr>
        </a:p>
      </dgm:t>
    </dgm:pt>
    <dgm:pt modelId="{14052026-379D-4D32-A4ED-A2330461B4EE}" type="parTrans" cxnId="{DB27AF92-C37F-44E2-83BD-8B8ECE144C1B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89416588-4CD6-45C9-A84E-962C1D006391}" type="sibTrans" cxnId="{DB27AF92-C37F-44E2-83BD-8B8ECE144C1B}">
      <dgm:prSet/>
      <dgm:spPr/>
      <dgm:t>
        <a:bodyPr/>
        <a:lstStyle/>
        <a:p>
          <a:endParaRPr lang="ru-RU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33D10A4C-7F71-41A9-A25B-C50C9F3CBCA5}">
      <dgm:prSet custT="1"/>
      <dgm:spPr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>
          <a:sp3d/>
        </a:bodyPr>
        <a:lstStyle/>
        <a:p>
          <a:pPr algn="l"/>
          <a:r>
            <a:rPr lang="ru-RU" sz="1800" b="1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Распространение успешных педагогических  практик</a:t>
          </a:r>
          <a:endParaRPr lang="ru-RU" sz="1800" b="1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gm:t>
    </dgm:pt>
    <dgm:pt modelId="{0DB298A3-11D8-4D72-A55F-8A9DD3237655}" type="parTrans" cxnId="{ACD8A5CC-ABE0-49D4-866A-7F86BEE17777}">
      <dgm:prSet/>
      <dgm:spPr/>
      <dgm:t>
        <a:bodyPr/>
        <a:lstStyle/>
        <a:p>
          <a:endParaRPr lang="ru-RU" b="0"/>
        </a:p>
      </dgm:t>
    </dgm:pt>
    <dgm:pt modelId="{580C8443-02B9-44E4-9EBF-81F15322DCB3}" type="sibTrans" cxnId="{ACD8A5CC-ABE0-49D4-866A-7F86BEE17777}">
      <dgm:prSet/>
      <dgm:spPr/>
      <dgm:t>
        <a:bodyPr/>
        <a:lstStyle/>
        <a:p>
          <a:endParaRPr lang="ru-RU" b="0"/>
        </a:p>
      </dgm:t>
    </dgm:pt>
    <dgm:pt modelId="{DB58283A-8874-46D7-921C-E8D8E49B249C}" type="pres">
      <dgm:prSet presAssocID="{AE59AAC3-7D6C-4A84-A0A6-522FB11D6FE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8B1C8DD-4490-4978-A457-9A4A43FD1763}" type="pres">
      <dgm:prSet presAssocID="{AE59AAC3-7D6C-4A84-A0A6-522FB11D6FE9}" presName="Name1" presStyleCnt="0"/>
      <dgm:spPr/>
      <dgm:t>
        <a:bodyPr/>
        <a:lstStyle/>
        <a:p>
          <a:endParaRPr lang="ru-RU"/>
        </a:p>
      </dgm:t>
    </dgm:pt>
    <dgm:pt modelId="{698EC1CB-C1EC-45FA-9CF8-AA6D86DB05AD}" type="pres">
      <dgm:prSet presAssocID="{AE59AAC3-7D6C-4A84-A0A6-522FB11D6FE9}" presName="cycle" presStyleCnt="0"/>
      <dgm:spPr/>
      <dgm:t>
        <a:bodyPr/>
        <a:lstStyle/>
        <a:p>
          <a:endParaRPr lang="ru-RU"/>
        </a:p>
      </dgm:t>
    </dgm:pt>
    <dgm:pt modelId="{BAB4A882-F19E-4B96-AFE0-B6F808168CB2}" type="pres">
      <dgm:prSet presAssocID="{AE59AAC3-7D6C-4A84-A0A6-522FB11D6FE9}" presName="srcNode" presStyleLbl="node1" presStyleIdx="0" presStyleCnt="5"/>
      <dgm:spPr/>
      <dgm:t>
        <a:bodyPr/>
        <a:lstStyle/>
        <a:p>
          <a:endParaRPr lang="ru-RU"/>
        </a:p>
      </dgm:t>
    </dgm:pt>
    <dgm:pt modelId="{69DBFD0A-7CF4-4A59-BE5B-A6E7572AD132}" type="pres">
      <dgm:prSet presAssocID="{AE59AAC3-7D6C-4A84-A0A6-522FB11D6FE9}" presName="conn" presStyleLbl="parChTrans1D2" presStyleIdx="0" presStyleCnt="1"/>
      <dgm:spPr>
        <a:xfrm>
          <a:off x="-5970521" y="-913624"/>
          <a:ext cx="7107625" cy="7107625"/>
        </a:xfrm>
        <a:prstGeom prst="blockArc">
          <a:avLst>
            <a:gd name="adj1" fmla="val 18900000"/>
            <a:gd name="adj2" fmla="val 2700000"/>
            <a:gd name="adj3" fmla="val 304"/>
          </a:avLst>
        </a:prstGeom>
      </dgm:spPr>
      <dgm:t>
        <a:bodyPr/>
        <a:lstStyle/>
        <a:p>
          <a:endParaRPr lang="ru-RU"/>
        </a:p>
      </dgm:t>
    </dgm:pt>
    <dgm:pt modelId="{B227B3D4-7072-42CC-8D7D-805AFD04D562}" type="pres">
      <dgm:prSet presAssocID="{AE59AAC3-7D6C-4A84-A0A6-522FB11D6FE9}" presName="extraNode" presStyleLbl="node1" presStyleIdx="0" presStyleCnt="5"/>
      <dgm:spPr/>
      <dgm:t>
        <a:bodyPr/>
        <a:lstStyle/>
        <a:p>
          <a:endParaRPr lang="ru-RU"/>
        </a:p>
      </dgm:t>
    </dgm:pt>
    <dgm:pt modelId="{D5451084-4798-4F36-B463-CF24BD660551}" type="pres">
      <dgm:prSet presAssocID="{AE59AAC3-7D6C-4A84-A0A6-522FB11D6FE9}" presName="dstNode" presStyleLbl="node1" presStyleIdx="0" presStyleCnt="5"/>
      <dgm:spPr/>
      <dgm:t>
        <a:bodyPr/>
        <a:lstStyle/>
        <a:p>
          <a:endParaRPr lang="ru-RU"/>
        </a:p>
      </dgm:t>
    </dgm:pt>
    <dgm:pt modelId="{B02B94EE-C710-47ED-A413-C75158AED41C}" type="pres">
      <dgm:prSet presAssocID="{2E5A925E-35DB-478F-8DF9-64C7CBF2C0E7}" presName="text_1" presStyleLbl="node1" presStyleIdx="0" presStyleCnt="5" custLinFactNeighborX="-176" custLinFactNeighborY="-13458">
        <dgm:presLayoutVars>
          <dgm:bulletEnabled val="1"/>
        </dgm:presLayoutVars>
      </dgm:prSet>
      <dgm:spPr>
        <a:xfrm>
          <a:off x="595153" y="405955"/>
          <a:ext cx="9020787" cy="812333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6C829821-C654-4600-9AB1-996A3ECDDE5C}" type="pres">
      <dgm:prSet presAssocID="{2E5A925E-35DB-478F-8DF9-64C7CBF2C0E7}" presName="accent_1" presStyleCnt="0"/>
      <dgm:spPr/>
      <dgm:t>
        <a:bodyPr/>
        <a:lstStyle/>
        <a:p>
          <a:endParaRPr lang="ru-RU"/>
        </a:p>
      </dgm:t>
    </dgm:pt>
    <dgm:pt modelId="{A89E6CC3-FBD0-4190-8EB8-2B923EAE82EB}" type="pres">
      <dgm:prSet presAssocID="{2E5A925E-35DB-478F-8DF9-64C7CBF2C0E7}" presName="accentRepeatNode" presStyleLbl="solidFgAcc1" presStyleIdx="0" presStyleCnt="5" custLinFactNeighborX="9134" custLinFactNeighborY="-10503"/>
      <dgm:spPr>
        <a:xfrm>
          <a:off x="87445" y="304413"/>
          <a:ext cx="1015416" cy="1015416"/>
        </a:xfrm>
      </dgm:spPr>
      <dgm:t>
        <a:bodyPr/>
        <a:lstStyle/>
        <a:p>
          <a:endParaRPr lang="ru-RU"/>
        </a:p>
      </dgm:t>
    </dgm:pt>
    <dgm:pt modelId="{A2C802DC-C72E-404F-9CFB-8B64D6652F7F}" type="pres">
      <dgm:prSet presAssocID="{9EC5C703-D776-45E7-9F3F-9D19428553E6}" presName="text_2" presStyleLbl="node1" presStyleIdx="1" presStyleCnt="5" custScaleY="134744">
        <dgm:presLayoutVars>
          <dgm:bulletEnabled val="1"/>
        </dgm:presLayoutVars>
      </dgm:prSet>
      <dgm:spPr>
        <a:xfrm>
          <a:off x="1060882" y="1624666"/>
          <a:ext cx="8555058" cy="812333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488EA0BE-29FE-41BA-92F3-87EAC0938597}" type="pres">
      <dgm:prSet presAssocID="{9EC5C703-D776-45E7-9F3F-9D19428553E6}" presName="accent_2" presStyleCnt="0"/>
      <dgm:spPr/>
      <dgm:t>
        <a:bodyPr/>
        <a:lstStyle/>
        <a:p>
          <a:endParaRPr lang="ru-RU"/>
        </a:p>
      </dgm:t>
    </dgm:pt>
    <dgm:pt modelId="{488CE295-55AD-4619-A270-5E21CE47EA6C}" type="pres">
      <dgm:prSet presAssocID="{9EC5C703-D776-45E7-9F3F-9D19428553E6}" presName="accentRepeatNode" presStyleLbl="solidFgAcc1" presStyleIdx="1" presStyleCnt="5"/>
      <dgm:spPr>
        <a:xfrm>
          <a:off x="553174" y="1523124"/>
          <a:ext cx="1015416" cy="1015416"/>
        </a:xfrm>
      </dgm:spPr>
      <dgm:t>
        <a:bodyPr/>
        <a:lstStyle/>
        <a:p>
          <a:endParaRPr lang="ru-RU"/>
        </a:p>
      </dgm:t>
    </dgm:pt>
    <dgm:pt modelId="{C3158853-1F24-4945-A2E9-FA0584DA6275}" type="pres">
      <dgm:prSet presAssocID="{A52E4E2B-B2FA-4E20-ACA9-8262A0DF900B}" presName="text_3" presStyleLbl="node1" presStyleIdx="2" presStyleCnt="5">
        <dgm:presLayoutVars>
          <dgm:bulletEnabled val="1"/>
        </dgm:presLayoutVars>
      </dgm:prSet>
      <dgm:spPr>
        <a:xfrm>
          <a:off x="1060882" y="2843376"/>
          <a:ext cx="8555058" cy="812333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8BD42A2F-E5CD-44EE-B310-557183433C33}" type="pres">
      <dgm:prSet presAssocID="{A52E4E2B-B2FA-4E20-ACA9-8262A0DF900B}" presName="accent_3" presStyleCnt="0"/>
      <dgm:spPr/>
      <dgm:t>
        <a:bodyPr/>
        <a:lstStyle/>
        <a:p>
          <a:endParaRPr lang="ru-RU"/>
        </a:p>
      </dgm:t>
    </dgm:pt>
    <dgm:pt modelId="{1AC40674-94D9-4FE9-A49E-17B211D26407}" type="pres">
      <dgm:prSet presAssocID="{A52E4E2B-B2FA-4E20-ACA9-8262A0DF900B}" presName="accentRepeatNode" presStyleLbl="solidFgAcc1" presStyleIdx="2" presStyleCnt="5"/>
      <dgm:spPr>
        <a:xfrm>
          <a:off x="553174" y="2741835"/>
          <a:ext cx="1015416" cy="1015416"/>
        </a:xfrm>
      </dgm:spPr>
      <dgm:t>
        <a:bodyPr/>
        <a:lstStyle/>
        <a:p>
          <a:endParaRPr lang="ru-RU"/>
        </a:p>
      </dgm:t>
    </dgm:pt>
    <dgm:pt modelId="{7F52A152-C843-4AB2-80F2-D07890F8F200}" type="pres">
      <dgm:prSet presAssocID="{A6234975-ADBB-48D1-B782-13D1065520A8}" presName="text_4" presStyleLbl="node1" presStyleIdx="3" presStyleCnt="5">
        <dgm:presLayoutVars>
          <dgm:bulletEnabled val="1"/>
        </dgm:presLayoutVars>
      </dgm:prSet>
      <dgm:spPr>
        <a:xfrm>
          <a:off x="595153" y="4062087"/>
          <a:ext cx="9020787" cy="812333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F4597C80-312E-4706-A433-F213F9CB2EAA}" type="pres">
      <dgm:prSet presAssocID="{A6234975-ADBB-48D1-B782-13D1065520A8}" presName="accent_4" presStyleCnt="0"/>
      <dgm:spPr/>
      <dgm:t>
        <a:bodyPr/>
        <a:lstStyle/>
        <a:p>
          <a:endParaRPr lang="ru-RU"/>
        </a:p>
      </dgm:t>
    </dgm:pt>
    <dgm:pt modelId="{1A2B2E44-0451-419A-BAD2-2C3F71AE6006}" type="pres">
      <dgm:prSet presAssocID="{A6234975-ADBB-48D1-B782-13D1065520A8}" presName="accentRepeatNode" presStyleLbl="solidFgAcc1" presStyleIdx="3" presStyleCnt="5"/>
      <dgm:spPr>
        <a:xfrm>
          <a:off x="87445" y="3960546"/>
          <a:ext cx="1015416" cy="1015416"/>
        </a:xfrm>
      </dgm:spPr>
      <dgm:t>
        <a:bodyPr/>
        <a:lstStyle/>
        <a:p>
          <a:endParaRPr lang="ru-RU"/>
        </a:p>
      </dgm:t>
    </dgm:pt>
    <dgm:pt modelId="{D2FD6353-CB73-46F3-954B-B79CB4F84F17}" type="pres">
      <dgm:prSet presAssocID="{33D10A4C-7F71-41A9-A25B-C50C9F3CBCA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3F479-01A8-48E1-9DC9-FA8419D8343F}" type="pres">
      <dgm:prSet presAssocID="{33D10A4C-7F71-41A9-A25B-C50C9F3CBCA5}" presName="accent_5" presStyleCnt="0"/>
      <dgm:spPr/>
    </dgm:pt>
    <dgm:pt modelId="{DC2CD4C1-111A-4224-A569-55CDB9F7B3C1}" type="pres">
      <dgm:prSet presAssocID="{33D10A4C-7F71-41A9-A25B-C50C9F3CBCA5}" presName="accentRepeatNode" presStyleLbl="solidFgAcc1" presStyleIdx="4" presStyleCnt="5"/>
      <dgm:spPr/>
    </dgm:pt>
  </dgm:ptLst>
  <dgm:cxnLst>
    <dgm:cxn modelId="{ACD8A5CC-ABE0-49D4-866A-7F86BEE17777}" srcId="{AE59AAC3-7D6C-4A84-A0A6-522FB11D6FE9}" destId="{33D10A4C-7F71-41A9-A25B-C50C9F3CBCA5}" srcOrd="4" destOrd="0" parTransId="{0DB298A3-11D8-4D72-A55F-8A9DD3237655}" sibTransId="{580C8443-02B9-44E4-9EBF-81F15322DCB3}"/>
    <dgm:cxn modelId="{4F1D5E4A-75EC-4C8F-81C4-CE77BB02B627}" type="presOf" srcId="{2E5A925E-35DB-478F-8DF9-64C7CBF2C0E7}" destId="{B02B94EE-C710-47ED-A413-C75158AED41C}" srcOrd="0" destOrd="0" presId="urn:microsoft.com/office/officeart/2008/layout/VerticalCurvedList"/>
    <dgm:cxn modelId="{6EA12EDA-E14E-4819-8951-5A5FC5791A80}" type="presOf" srcId="{C0A24304-7F3A-453E-A8D1-947DF0000D37}" destId="{69DBFD0A-7CF4-4A59-BE5B-A6E7572AD132}" srcOrd="0" destOrd="0" presId="urn:microsoft.com/office/officeart/2008/layout/VerticalCurvedList"/>
    <dgm:cxn modelId="{DB27AF92-C37F-44E2-83BD-8B8ECE144C1B}" srcId="{AE59AAC3-7D6C-4A84-A0A6-522FB11D6FE9}" destId="{A6234975-ADBB-48D1-B782-13D1065520A8}" srcOrd="3" destOrd="0" parTransId="{14052026-379D-4D32-A4ED-A2330461B4EE}" sibTransId="{89416588-4CD6-45C9-A84E-962C1D006391}"/>
    <dgm:cxn modelId="{89CEB664-A3BF-42DC-86C2-CDABE3807D61}" type="presOf" srcId="{A52E4E2B-B2FA-4E20-ACA9-8262A0DF900B}" destId="{C3158853-1F24-4945-A2E9-FA0584DA6275}" srcOrd="0" destOrd="0" presId="urn:microsoft.com/office/officeart/2008/layout/VerticalCurvedList"/>
    <dgm:cxn modelId="{EC7CA95B-D74D-465A-980A-44EA9176F640}" srcId="{AE59AAC3-7D6C-4A84-A0A6-522FB11D6FE9}" destId="{2E5A925E-35DB-478F-8DF9-64C7CBF2C0E7}" srcOrd="0" destOrd="0" parTransId="{2E7A8A46-E2C0-43DF-B666-19873C088B42}" sibTransId="{C0A24304-7F3A-453E-A8D1-947DF0000D37}"/>
    <dgm:cxn modelId="{BEA71CB5-C2B7-4D63-AAC9-AA13C552CF26}" srcId="{AE59AAC3-7D6C-4A84-A0A6-522FB11D6FE9}" destId="{A52E4E2B-B2FA-4E20-ACA9-8262A0DF900B}" srcOrd="2" destOrd="0" parTransId="{69F0A982-CEA1-4286-8B04-DEF2D882C1FB}" sibTransId="{68F784D6-BF1B-4491-A96F-0E1F48F88D40}"/>
    <dgm:cxn modelId="{235CDBBD-B5CD-4ED2-877C-17355CC9E5D2}" type="presOf" srcId="{9EC5C703-D776-45E7-9F3F-9D19428553E6}" destId="{A2C802DC-C72E-404F-9CFB-8B64D6652F7F}" srcOrd="0" destOrd="0" presId="urn:microsoft.com/office/officeart/2008/layout/VerticalCurvedList"/>
    <dgm:cxn modelId="{3F0CD959-499B-45E5-B453-4B07E9DCF47A}" type="presOf" srcId="{AE59AAC3-7D6C-4A84-A0A6-522FB11D6FE9}" destId="{DB58283A-8874-46D7-921C-E8D8E49B249C}" srcOrd="0" destOrd="0" presId="urn:microsoft.com/office/officeart/2008/layout/VerticalCurvedList"/>
    <dgm:cxn modelId="{998163FE-F5A1-415F-A46B-2A8CB2E3AAA1}" srcId="{AE59AAC3-7D6C-4A84-A0A6-522FB11D6FE9}" destId="{9EC5C703-D776-45E7-9F3F-9D19428553E6}" srcOrd="1" destOrd="0" parTransId="{FD537D50-9566-43FB-8C9F-8059B4F8E946}" sibTransId="{E6EC2931-F7F3-411F-B244-7B8DE5D68ACD}"/>
    <dgm:cxn modelId="{3B08EF8D-1832-4217-A29F-E11FC64765E8}" type="presOf" srcId="{A6234975-ADBB-48D1-B782-13D1065520A8}" destId="{7F52A152-C843-4AB2-80F2-D07890F8F200}" srcOrd="0" destOrd="0" presId="urn:microsoft.com/office/officeart/2008/layout/VerticalCurvedList"/>
    <dgm:cxn modelId="{9778213C-68A3-4D96-9C48-6BA0D6D64D3F}" type="presOf" srcId="{33D10A4C-7F71-41A9-A25B-C50C9F3CBCA5}" destId="{D2FD6353-CB73-46F3-954B-B79CB4F84F17}" srcOrd="0" destOrd="0" presId="urn:microsoft.com/office/officeart/2008/layout/VerticalCurvedList"/>
    <dgm:cxn modelId="{E9A74A50-4F29-4DAB-B549-E915A368C960}" type="presParOf" srcId="{DB58283A-8874-46D7-921C-E8D8E49B249C}" destId="{38B1C8DD-4490-4978-A457-9A4A43FD1763}" srcOrd="0" destOrd="0" presId="urn:microsoft.com/office/officeart/2008/layout/VerticalCurvedList"/>
    <dgm:cxn modelId="{AE3E597A-811E-48BD-99DE-259E4CAD5D23}" type="presParOf" srcId="{38B1C8DD-4490-4978-A457-9A4A43FD1763}" destId="{698EC1CB-C1EC-45FA-9CF8-AA6D86DB05AD}" srcOrd="0" destOrd="0" presId="urn:microsoft.com/office/officeart/2008/layout/VerticalCurvedList"/>
    <dgm:cxn modelId="{5467528B-966F-4F63-9730-B66AE1338E3A}" type="presParOf" srcId="{698EC1CB-C1EC-45FA-9CF8-AA6D86DB05AD}" destId="{BAB4A882-F19E-4B96-AFE0-B6F808168CB2}" srcOrd="0" destOrd="0" presId="urn:microsoft.com/office/officeart/2008/layout/VerticalCurvedList"/>
    <dgm:cxn modelId="{691EA7F3-5E6A-4EB2-85FE-B3D8EFE375EE}" type="presParOf" srcId="{698EC1CB-C1EC-45FA-9CF8-AA6D86DB05AD}" destId="{69DBFD0A-7CF4-4A59-BE5B-A6E7572AD132}" srcOrd="1" destOrd="0" presId="urn:microsoft.com/office/officeart/2008/layout/VerticalCurvedList"/>
    <dgm:cxn modelId="{8FC95548-29E0-4E13-AA4F-B845CF51BBB4}" type="presParOf" srcId="{698EC1CB-C1EC-45FA-9CF8-AA6D86DB05AD}" destId="{B227B3D4-7072-42CC-8D7D-805AFD04D562}" srcOrd="2" destOrd="0" presId="urn:microsoft.com/office/officeart/2008/layout/VerticalCurvedList"/>
    <dgm:cxn modelId="{F9D6596A-ADF8-448E-A268-B859168020B6}" type="presParOf" srcId="{698EC1CB-C1EC-45FA-9CF8-AA6D86DB05AD}" destId="{D5451084-4798-4F36-B463-CF24BD660551}" srcOrd="3" destOrd="0" presId="urn:microsoft.com/office/officeart/2008/layout/VerticalCurvedList"/>
    <dgm:cxn modelId="{A3A46D26-C601-4217-B139-48964A2630CF}" type="presParOf" srcId="{38B1C8DD-4490-4978-A457-9A4A43FD1763}" destId="{B02B94EE-C710-47ED-A413-C75158AED41C}" srcOrd="1" destOrd="0" presId="urn:microsoft.com/office/officeart/2008/layout/VerticalCurvedList"/>
    <dgm:cxn modelId="{557F709E-886F-48C9-9402-9039A02A5800}" type="presParOf" srcId="{38B1C8DD-4490-4978-A457-9A4A43FD1763}" destId="{6C829821-C654-4600-9AB1-996A3ECDDE5C}" srcOrd="2" destOrd="0" presId="urn:microsoft.com/office/officeart/2008/layout/VerticalCurvedList"/>
    <dgm:cxn modelId="{17B96C01-6AE0-45A1-9D2C-04A006C5A56A}" type="presParOf" srcId="{6C829821-C654-4600-9AB1-996A3ECDDE5C}" destId="{A89E6CC3-FBD0-4190-8EB8-2B923EAE82EB}" srcOrd="0" destOrd="0" presId="urn:microsoft.com/office/officeart/2008/layout/VerticalCurvedList"/>
    <dgm:cxn modelId="{BF0733F7-CEDA-4400-B029-CCA8F4438513}" type="presParOf" srcId="{38B1C8DD-4490-4978-A457-9A4A43FD1763}" destId="{A2C802DC-C72E-404F-9CFB-8B64D6652F7F}" srcOrd="3" destOrd="0" presId="urn:microsoft.com/office/officeart/2008/layout/VerticalCurvedList"/>
    <dgm:cxn modelId="{AB37FBC1-319E-4A9E-9990-70062543B682}" type="presParOf" srcId="{38B1C8DD-4490-4978-A457-9A4A43FD1763}" destId="{488EA0BE-29FE-41BA-92F3-87EAC0938597}" srcOrd="4" destOrd="0" presId="urn:microsoft.com/office/officeart/2008/layout/VerticalCurvedList"/>
    <dgm:cxn modelId="{87BFA2B4-84CE-4E48-A6DD-7236DB3F3901}" type="presParOf" srcId="{488EA0BE-29FE-41BA-92F3-87EAC0938597}" destId="{488CE295-55AD-4619-A270-5E21CE47EA6C}" srcOrd="0" destOrd="0" presId="urn:microsoft.com/office/officeart/2008/layout/VerticalCurvedList"/>
    <dgm:cxn modelId="{0A2F8FF8-7C78-47D5-A578-E7876BAA633C}" type="presParOf" srcId="{38B1C8DD-4490-4978-A457-9A4A43FD1763}" destId="{C3158853-1F24-4945-A2E9-FA0584DA6275}" srcOrd="5" destOrd="0" presId="urn:microsoft.com/office/officeart/2008/layout/VerticalCurvedList"/>
    <dgm:cxn modelId="{5D52A4A2-7A83-4F4E-9272-F07B1862BF88}" type="presParOf" srcId="{38B1C8DD-4490-4978-A457-9A4A43FD1763}" destId="{8BD42A2F-E5CD-44EE-B310-557183433C33}" srcOrd="6" destOrd="0" presId="urn:microsoft.com/office/officeart/2008/layout/VerticalCurvedList"/>
    <dgm:cxn modelId="{EDBA777B-E432-4751-8A75-379F7C5A678D}" type="presParOf" srcId="{8BD42A2F-E5CD-44EE-B310-557183433C33}" destId="{1AC40674-94D9-4FE9-A49E-17B211D26407}" srcOrd="0" destOrd="0" presId="urn:microsoft.com/office/officeart/2008/layout/VerticalCurvedList"/>
    <dgm:cxn modelId="{D07C1CDD-4A85-4791-95CE-807A39AE1C5C}" type="presParOf" srcId="{38B1C8DD-4490-4978-A457-9A4A43FD1763}" destId="{7F52A152-C843-4AB2-80F2-D07890F8F200}" srcOrd="7" destOrd="0" presId="urn:microsoft.com/office/officeart/2008/layout/VerticalCurvedList"/>
    <dgm:cxn modelId="{F4275896-06DE-48ED-BA90-20FAAA34C616}" type="presParOf" srcId="{38B1C8DD-4490-4978-A457-9A4A43FD1763}" destId="{F4597C80-312E-4706-A433-F213F9CB2EAA}" srcOrd="8" destOrd="0" presId="urn:microsoft.com/office/officeart/2008/layout/VerticalCurvedList"/>
    <dgm:cxn modelId="{81D1C22B-E796-4E67-9F8E-8EBEE4335CD6}" type="presParOf" srcId="{F4597C80-312E-4706-A433-F213F9CB2EAA}" destId="{1A2B2E44-0451-419A-BAD2-2C3F71AE6006}" srcOrd="0" destOrd="0" presId="urn:microsoft.com/office/officeart/2008/layout/VerticalCurvedList"/>
    <dgm:cxn modelId="{2125FE41-8E45-487D-8C4F-4F6BE6688991}" type="presParOf" srcId="{38B1C8DD-4490-4978-A457-9A4A43FD1763}" destId="{D2FD6353-CB73-46F3-954B-B79CB4F84F17}" srcOrd="9" destOrd="0" presId="urn:microsoft.com/office/officeart/2008/layout/VerticalCurvedList"/>
    <dgm:cxn modelId="{1485BFC0-DBAE-4C68-8E65-263A972874E5}" type="presParOf" srcId="{38B1C8DD-4490-4978-A457-9A4A43FD1763}" destId="{6093F479-01A8-48E1-9DC9-FA8419D8343F}" srcOrd="10" destOrd="0" presId="urn:microsoft.com/office/officeart/2008/layout/VerticalCurvedList"/>
    <dgm:cxn modelId="{C1733401-D41C-4034-AB79-CA354EF445A8}" type="presParOf" srcId="{6093F479-01A8-48E1-9DC9-FA8419D8343F}" destId="{DC2CD4C1-111A-4224-A569-55CDB9F7B3C1}" srcOrd="0" destOrd="0" presId="urn:microsoft.com/office/officeart/2008/layout/VerticalCurvedList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2E122-A4C5-45F1-A864-E793839FE0A4}">
      <dsp:nvSpPr>
        <dsp:cNvPr id="0" name=""/>
        <dsp:cNvSpPr/>
      </dsp:nvSpPr>
      <dsp:spPr>
        <a:xfrm rot="5400000">
          <a:off x="866205" y="2086127"/>
          <a:ext cx="1070530" cy="121876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4F81BD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C5532-6525-47B1-AE12-28A6625D4081}">
      <dsp:nvSpPr>
        <dsp:cNvPr id="0" name=""/>
        <dsp:cNvSpPr/>
      </dsp:nvSpPr>
      <dsp:spPr>
        <a:xfrm>
          <a:off x="0" y="31644"/>
          <a:ext cx="4698671" cy="1990314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ГОСУДАРСТВО: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Государственная политика;</a:t>
          </a:r>
          <a:br>
            <a:rPr lang="ru-RU" sz="15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ru-RU" sz="15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Нормативно-правовое            регулирование в сфере образования Федеральный закон </a:t>
          </a:r>
          <a:r>
            <a:rPr lang="ru-RU" sz="1500" b="1" kern="1200" dirty="0" smtClean="0">
              <a:solidFill>
                <a:schemeClr val="bg1"/>
              </a:solidFill>
            </a:rPr>
            <a:t>от 29 декабря 2012 г. N 273-ФЗ  "Об образовании в Российской Федерации» (</a:t>
          </a:r>
          <a:r>
            <a:rPr lang="ru-RU" sz="1500" b="1" kern="1200" dirty="0" smtClean="0">
              <a:solidFill>
                <a:prstClr val="black"/>
              </a:solidFill>
            </a:rPr>
            <a:t>Ст. 34, 42, 55, 59, 79)</a:t>
          </a:r>
          <a:endParaRPr lang="ru-RU" sz="1500" b="1" kern="1200" dirty="0">
            <a:solidFill>
              <a:schemeClr val="bg1"/>
            </a:solidFill>
            <a:latin typeface="Calibri"/>
            <a:ea typeface="+mn-ea"/>
            <a:cs typeface="+mn-cs"/>
          </a:endParaRPr>
        </a:p>
      </dsp:txBody>
      <dsp:txXfrm>
        <a:off x="97177" y="128821"/>
        <a:ext cx="4504317" cy="1795960"/>
      </dsp:txXfrm>
    </dsp:sp>
    <dsp:sp modelId="{C8195944-3267-4251-AAFF-822DB6D04891}">
      <dsp:nvSpPr>
        <dsp:cNvPr id="0" name=""/>
        <dsp:cNvSpPr/>
      </dsp:nvSpPr>
      <dsp:spPr>
        <a:xfrm>
          <a:off x="3251176" y="698036"/>
          <a:ext cx="1310706" cy="101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251176" y="698036"/>
        <a:ext cx="1310706" cy="1019552"/>
      </dsp:txXfrm>
    </dsp:sp>
    <dsp:sp modelId="{46EC7EA4-BE9A-4187-B35F-9D5933D403C4}">
      <dsp:nvSpPr>
        <dsp:cNvPr id="0" name=""/>
        <dsp:cNvSpPr/>
      </dsp:nvSpPr>
      <dsp:spPr>
        <a:xfrm rot="5400000">
          <a:off x="3098449" y="3742305"/>
          <a:ext cx="1070530" cy="121876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4F81BD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825B2-C5ED-4F51-81FF-68BA0BDDB7D5}">
      <dsp:nvSpPr>
        <dsp:cNvPr id="0" name=""/>
        <dsp:cNvSpPr/>
      </dsp:nvSpPr>
      <dsp:spPr>
        <a:xfrm>
          <a:off x="2088225" y="2160244"/>
          <a:ext cx="5650599" cy="1488664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rgbClr val="00206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Органы государственной власти РФ, субъектов РФ</a:t>
          </a:r>
          <a:r>
            <a:rPr lang="ru-RU" sz="1600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мониторинг эффективности ППМС помощи обучающимся;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подготовка педагогических работников;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baseline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получение профессионального</a:t>
          </a:r>
          <a:r>
            <a:rPr lang="ru-RU" sz="1400" b="1" u="none" kern="1200" baseline="0" dirty="0" smtClean="0">
              <a:solidFill>
                <a:schemeClr val="bg1"/>
              </a:solidFill>
            </a:rPr>
            <a:t> обучения обучающимся с ОВЗ</a:t>
          </a:r>
          <a:endParaRPr lang="ru-RU" sz="1400" b="1" u="none" kern="1200" dirty="0" smtClean="0">
            <a:solidFill>
              <a:schemeClr val="bg1"/>
            </a:solidFill>
            <a:latin typeface="Calibri"/>
            <a:ea typeface="+mn-ea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60909" y="2232928"/>
        <a:ext cx="5505231" cy="1343296"/>
      </dsp:txXfrm>
    </dsp:sp>
    <dsp:sp modelId="{F73FD8DF-8731-4C1E-97C1-18CA1ADC229C}">
      <dsp:nvSpPr>
        <dsp:cNvPr id="0" name=""/>
        <dsp:cNvSpPr/>
      </dsp:nvSpPr>
      <dsp:spPr>
        <a:xfrm>
          <a:off x="5982502" y="2228662"/>
          <a:ext cx="1310706" cy="101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982502" y="2228662"/>
        <a:ext cx="1310706" cy="1019552"/>
      </dsp:txXfrm>
    </dsp:sp>
    <dsp:sp modelId="{674FE71F-E115-438C-AF1D-11C7F2E72150}">
      <dsp:nvSpPr>
        <dsp:cNvPr id="0" name=""/>
        <dsp:cNvSpPr/>
      </dsp:nvSpPr>
      <dsp:spPr>
        <a:xfrm>
          <a:off x="4512262" y="3738662"/>
          <a:ext cx="3984681" cy="1261441"/>
        </a:xfrm>
        <a:prstGeom prst="roundRect">
          <a:avLst>
            <a:gd name="adj" fmla="val 1667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ОБРАЗОВАТЕЛЬНЫЕ ОРГАНИЗАЦИ</a:t>
          </a:r>
          <a:r>
            <a:rPr lang="ru-RU" sz="1800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И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обеспечивают реализацию права на образование  </a:t>
          </a:r>
          <a:r>
            <a:rPr lang="ru-RU" altLang="ru-RU" sz="1500" b="1" kern="1200" cap="none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в соответствии с индивидуальными потребностями.</a:t>
          </a:r>
          <a:endParaRPr lang="ru-RU" sz="1500" b="1" kern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573852" y="3800252"/>
        <a:ext cx="3861501" cy="113826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CADA0-9D87-4652-BBFF-44CCE7865514}">
      <dsp:nvSpPr>
        <dsp:cNvPr id="0" name=""/>
        <dsp:cNvSpPr/>
      </dsp:nvSpPr>
      <dsp:spPr>
        <a:xfrm rot="21300000">
          <a:off x="26958" y="2164376"/>
          <a:ext cx="8731058" cy="999837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2B8B7-8717-4E1C-9FD1-38C8668255CF}">
      <dsp:nvSpPr>
        <dsp:cNvPr id="0" name=""/>
        <dsp:cNvSpPr/>
      </dsp:nvSpPr>
      <dsp:spPr>
        <a:xfrm>
          <a:off x="0" y="147580"/>
          <a:ext cx="2635492" cy="213143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3610E5-9377-41BF-990B-C391C1B29170}">
      <dsp:nvSpPr>
        <dsp:cNvPr id="0" name=""/>
        <dsp:cNvSpPr/>
      </dsp:nvSpPr>
      <dsp:spPr>
        <a:xfrm>
          <a:off x="2592284" y="0"/>
          <a:ext cx="6938697" cy="2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kern="1200" dirty="0" smtClean="0">
              <a:solidFill>
                <a:srgbClr val="002060"/>
              </a:solidFill>
            </a:rPr>
            <a:t>Общаться друг с другом;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kern="1200" dirty="0" smtClean="0">
              <a:solidFill>
                <a:srgbClr val="002060"/>
              </a:solidFill>
            </a:rPr>
            <a:t>Комментировать и задавать вопросы;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400" b="1" kern="1200" dirty="0" smtClean="0">
              <a:solidFill>
                <a:srgbClr val="002060"/>
              </a:solidFill>
            </a:rPr>
            <a:t>Решать профессиональные задачи</a:t>
          </a:r>
          <a:r>
            <a:rPr lang="ru-RU" sz="2400" b="1" kern="1200" dirty="0" smtClean="0"/>
            <a:t>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/>
        </a:p>
      </dsp:txBody>
      <dsp:txXfrm>
        <a:off x="2592284" y="0"/>
        <a:ext cx="6938697" cy="2238008"/>
      </dsp:txXfrm>
    </dsp:sp>
    <dsp:sp modelId="{D7DCFF90-423A-4302-8802-E2A948B6F149}">
      <dsp:nvSpPr>
        <dsp:cNvPr id="0" name=""/>
        <dsp:cNvSpPr/>
      </dsp:nvSpPr>
      <dsp:spPr>
        <a:xfrm>
          <a:off x="6083569" y="3099215"/>
          <a:ext cx="2635492" cy="213143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8189B-DE35-460F-BD59-AF27ACB8456A}">
      <dsp:nvSpPr>
        <dsp:cNvPr id="0" name=""/>
        <dsp:cNvSpPr/>
      </dsp:nvSpPr>
      <dsp:spPr>
        <a:xfrm>
          <a:off x="-29925" y="3090582"/>
          <a:ext cx="6582659" cy="2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kern="1200" dirty="0" smtClean="0">
              <a:solidFill>
                <a:srgbClr val="002060"/>
              </a:solidFill>
            </a:rPr>
            <a:t>Обмениваться опытом на виртуальных мастер-классах;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kern="1200" dirty="0" smtClean="0">
              <a:solidFill>
                <a:srgbClr val="002060"/>
              </a:solidFill>
            </a:rPr>
            <a:t>Повышать профессиональный уровень;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Calibri"/>
            </a:rPr>
            <a:t>◊ </a:t>
          </a:r>
          <a:r>
            <a:rPr lang="ru-RU" sz="2000" b="1" kern="1200" dirty="0" smtClean="0">
              <a:solidFill>
                <a:srgbClr val="002060"/>
              </a:solidFill>
            </a:rPr>
            <a:t>Совершенствовать ИКТ- компетентности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-29925" y="3090582"/>
        <a:ext cx="6582659" cy="22380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AF98F5-9D73-4598-8AA7-EBBA227C9A37}">
      <dsp:nvSpPr>
        <dsp:cNvPr id="0" name=""/>
        <dsp:cNvSpPr/>
      </dsp:nvSpPr>
      <dsp:spPr>
        <a:xfrm>
          <a:off x="0" y="0"/>
          <a:ext cx="8680386" cy="1481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П. </a:t>
          </a:r>
          <a:r>
            <a:rPr lang="ru-RU" sz="2400" b="1" kern="1200" dirty="0" smtClean="0"/>
            <a:t>27 </a:t>
          </a:r>
          <a:r>
            <a:rPr lang="ru-RU" sz="2800" b="1" kern="1200" dirty="0" smtClean="0"/>
            <a:t>ИНКЛЮЗИВНОЕ ОБРАЗОВАНИЕ </a:t>
          </a:r>
          <a:r>
            <a:rPr lang="ru-RU" sz="1400" kern="1200" dirty="0" smtClean="0"/>
            <a:t>– </a:t>
          </a:r>
          <a:r>
            <a:rPr lang="ru-RU" sz="2000" kern="1200" dirty="0" smtClean="0"/>
            <a:t>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 </a:t>
          </a:r>
          <a:endParaRPr lang="ru-RU" sz="2000" kern="1200" dirty="0"/>
        </a:p>
      </dsp:txBody>
      <dsp:txXfrm>
        <a:off x="43397" y="43397"/>
        <a:ext cx="8593592" cy="1394887"/>
      </dsp:txXfrm>
    </dsp:sp>
    <dsp:sp modelId="{971D9233-D16F-477D-A760-B9E31E1ADDFB}">
      <dsp:nvSpPr>
        <dsp:cNvPr id="0" name=""/>
        <dsp:cNvSpPr/>
      </dsp:nvSpPr>
      <dsp:spPr>
        <a:xfrm>
          <a:off x="11679" y="1675187"/>
          <a:ext cx="4157121" cy="31550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П. 16 </a:t>
          </a: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обучающийся с ограниченными возможностями здоровья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– физическое </a:t>
          </a:r>
          <a:r>
            <a:rPr lang="ru-RU" sz="1800" b="1" kern="1200" dirty="0" smtClean="0">
              <a:latin typeface="Arial" pitchFamily="34" charset="0"/>
              <a:cs typeface="Arial" pitchFamily="34" charset="0"/>
            </a:rPr>
            <a:t>лицо, имеющее недостатки в физическом (или) психологическом развитии, подтвержденные психолого-медико-педагогической комиссии и препятствующие получению образования без создания специальных условий</a:t>
          </a:r>
          <a:endParaRPr lang="ru-RU" sz="1800" b="1" kern="1200" dirty="0">
            <a:latin typeface="Arial" pitchFamily="34" charset="0"/>
            <a:cs typeface="Arial" pitchFamily="34" charset="0"/>
          </a:endParaRPr>
        </a:p>
      </dsp:txBody>
      <dsp:txXfrm>
        <a:off x="104088" y="1767596"/>
        <a:ext cx="3972303" cy="2970266"/>
      </dsp:txXfrm>
    </dsp:sp>
    <dsp:sp modelId="{4531EDBC-F4F0-45DC-8CEB-7DC03B1C368A}">
      <dsp:nvSpPr>
        <dsp:cNvPr id="0" name=""/>
        <dsp:cNvSpPr/>
      </dsp:nvSpPr>
      <dsp:spPr>
        <a:xfrm>
          <a:off x="4517999" y="1675187"/>
          <a:ext cx="4157121" cy="3207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п.28</a:t>
          </a:r>
          <a:r>
            <a:rPr lang="ru-RU" sz="15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u="none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адаптированная образовательная программа </a:t>
          </a: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- образовательная программа, адаптированная для обучения лиц с ОВЗ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лиц;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4611945" y="1769133"/>
        <a:ext cx="3969229" cy="30196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B3B0A-ABA2-4863-A84C-7104AD6E5EBA}">
      <dsp:nvSpPr>
        <dsp:cNvPr id="0" name=""/>
        <dsp:cNvSpPr/>
      </dsp:nvSpPr>
      <dsp:spPr>
        <a:xfrm>
          <a:off x="729813" y="2484276"/>
          <a:ext cx="511132" cy="1947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566" y="0"/>
              </a:lnTo>
              <a:lnTo>
                <a:pt x="255566" y="1947912"/>
              </a:lnTo>
              <a:lnTo>
                <a:pt x="511132" y="19479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35032" y="3407886"/>
        <a:ext cx="100692" cy="100692"/>
      </dsp:txXfrm>
    </dsp:sp>
    <dsp:sp modelId="{165284F9-F453-481F-9643-B62CEE9C86AF}">
      <dsp:nvSpPr>
        <dsp:cNvPr id="0" name=""/>
        <dsp:cNvSpPr/>
      </dsp:nvSpPr>
      <dsp:spPr>
        <a:xfrm>
          <a:off x="729813" y="2484276"/>
          <a:ext cx="511132" cy="973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566" y="0"/>
              </a:lnTo>
              <a:lnTo>
                <a:pt x="255566" y="973956"/>
              </a:lnTo>
              <a:lnTo>
                <a:pt x="511132" y="9739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57880" y="2943755"/>
        <a:ext cx="54996" cy="54996"/>
      </dsp:txXfrm>
    </dsp:sp>
    <dsp:sp modelId="{D2106504-BB39-4A9D-89A1-301920B54A87}">
      <dsp:nvSpPr>
        <dsp:cNvPr id="0" name=""/>
        <dsp:cNvSpPr/>
      </dsp:nvSpPr>
      <dsp:spPr>
        <a:xfrm>
          <a:off x="729813" y="2438556"/>
          <a:ext cx="5111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1132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72600" y="2471497"/>
        <a:ext cx="25556" cy="25556"/>
      </dsp:txXfrm>
    </dsp:sp>
    <dsp:sp modelId="{774253C5-3B62-4DEC-9850-E9B8B684143B}">
      <dsp:nvSpPr>
        <dsp:cNvPr id="0" name=""/>
        <dsp:cNvSpPr/>
      </dsp:nvSpPr>
      <dsp:spPr>
        <a:xfrm>
          <a:off x="729813" y="1510319"/>
          <a:ext cx="511132" cy="973956"/>
        </a:xfrm>
        <a:custGeom>
          <a:avLst/>
          <a:gdLst/>
          <a:ahLst/>
          <a:cxnLst/>
          <a:rect l="0" t="0" r="0" b="0"/>
          <a:pathLst>
            <a:path>
              <a:moveTo>
                <a:pt x="0" y="973956"/>
              </a:moveTo>
              <a:lnTo>
                <a:pt x="255566" y="973956"/>
              </a:lnTo>
              <a:lnTo>
                <a:pt x="255566" y="0"/>
              </a:lnTo>
              <a:lnTo>
                <a:pt x="5111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57880" y="1969799"/>
        <a:ext cx="54996" cy="54996"/>
      </dsp:txXfrm>
    </dsp:sp>
    <dsp:sp modelId="{B3114644-7B52-4BEA-9696-6B29D9F8AC78}">
      <dsp:nvSpPr>
        <dsp:cNvPr id="0" name=""/>
        <dsp:cNvSpPr/>
      </dsp:nvSpPr>
      <dsp:spPr>
        <a:xfrm>
          <a:off x="729813" y="538443"/>
          <a:ext cx="456722" cy="1945832"/>
        </a:xfrm>
        <a:custGeom>
          <a:avLst/>
          <a:gdLst/>
          <a:ahLst/>
          <a:cxnLst/>
          <a:rect l="0" t="0" r="0" b="0"/>
          <a:pathLst>
            <a:path>
              <a:moveTo>
                <a:pt x="0" y="1945832"/>
              </a:moveTo>
              <a:lnTo>
                <a:pt x="228361" y="1945832"/>
              </a:lnTo>
              <a:lnTo>
                <a:pt x="228361" y="0"/>
              </a:lnTo>
              <a:lnTo>
                <a:pt x="4567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08206" y="1461391"/>
        <a:ext cx="99935" cy="99935"/>
      </dsp:txXfrm>
    </dsp:sp>
    <dsp:sp modelId="{050A7E63-A8B5-4D2A-B6D0-F347AD1EE285}">
      <dsp:nvSpPr>
        <dsp:cNvPr id="0" name=""/>
        <dsp:cNvSpPr/>
      </dsp:nvSpPr>
      <dsp:spPr>
        <a:xfrm rot="16200000">
          <a:off x="-1683120" y="2121777"/>
          <a:ext cx="4100869" cy="724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ВОПРОСЫ</a:t>
          </a:r>
          <a:endParaRPr lang="ru-RU" sz="5000" kern="1200" dirty="0"/>
        </a:p>
      </dsp:txBody>
      <dsp:txXfrm>
        <a:off x="-1683120" y="2121777"/>
        <a:ext cx="4100869" cy="724997"/>
      </dsp:txXfrm>
    </dsp:sp>
    <dsp:sp modelId="{B0A1CFCA-63DD-4D77-A5FA-71F2C5830A96}">
      <dsp:nvSpPr>
        <dsp:cNvPr id="0" name=""/>
        <dsp:cNvSpPr/>
      </dsp:nvSpPr>
      <dsp:spPr>
        <a:xfrm>
          <a:off x="1186535" y="148860"/>
          <a:ext cx="7441039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Как выстроить сетевое взаимодействие при реализации адаптированных образовательных программ?</a:t>
          </a:r>
          <a:endParaRPr lang="ru-RU" sz="1800" b="1" kern="1200" dirty="0"/>
        </a:p>
      </dsp:txBody>
      <dsp:txXfrm>
        <a:off x="1186535" y="148860"/>
        <a:ext cx="7441039" cy="779165"/>
      </dsp:txXfrm>
    </dsp:sp>
    <dsp:sp modelId="{9CE27BD1-FAEB-4160-839A-E3B17C2009DF}">
      <dsp:nvSpPr>
        <dsp:cNvPr id="0" name=""/>
        <dsp:cNvSpPr/>
      </dsp:nvSpPr>
      <dsp:spPr>
        <a:xfrm>
          <a:off x="1240945" y="1120736"/>
          <a:ext cx="7385836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Кто должен проинформировать образовательную </a:t>
          </a:r>
          <a:r>
            <a:rPr lang="ru-RU" sz="1800" b="1" i="0" kern="1200" dirty="0" smtClean="0"/>
            <a:t>организацию </a:t>
          </a:r>
          <a:r>
            <a:rPr lang="ru-RU" sz="1800" b="1" i="0" kern="1200" dirty="0" smtClean="0"/>
            <a:t>о создании СОУ для  </a:t>
          </a:r>
          <a:r>
            <a:rPr lang="ru-RU" sz="1800" b="1" i="0" kern="1200" dirty="0" smtClean="0"/>
            <a:t>обучающегося с ОВЗ  ИПРА и </a:t>
          </a:r>
          <a:r>
            <a:rPr lang="ru-RU" sz="1800" b="1" i="0" kern="1200" dirty="0" smtClean="0"/>
            <a:t>в какие сроки?</a:t>
          </a:r>
          <a:endParaRPr lang="ru-RU" sz="1800" b="1" i="0" kern="1200" dirty="0"/>
        </a:p>
      </dsp:txBody>
      <dsp:txXfrm>
        <a:off x="1240945" y="1120736"/>
        <a:ext cx="7385836" cy="779165"/>
      </dsp:txXfrm>
    </dsp:sp>
    <dsp:sp modelId="{4CDD62C4-6CD4-4DC4-956C-A665CC0D7ADA}">
      <dsp:nvSpPr>
        <dsp:cNvPr id="0" name=""/>
        <dsp:cNvSpPr/>
      </dsp:nvSpPr>
      <dsp:spPr>
        <a:xfrm>
          <a:off x="1240945" y="2094693"/>
          <a:ext cx="7380878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Как обеспечить своевременность и преемственность образования?</a:t>
          </a:r>
          <a:endParaRPr lang="ru-RU" sz="1800" b="1" kern="1200" dirty="0"/>
        </a:p>
      </dsp:txBody>
      <dsp:txXfrm>
        <a:off x="1240945" y="2094693"/>
        <a:ext cx="7380878" cy="779165"/>
      </dsp:txXfrm>
    </dsp:sp>
    <dsp:sp modelId="{3B225615-AAC8-4523-ADD3-E10137BA34B7}">
      <dsp:nvSpPr>
        <dsp:cNvPr id="0" name=""/>
        <dsp:cNvSpPr/>
      </dsp:nvSpPr>
      <dsp:spPr>
        <a:xfrm>
          <a:off x="1240945" y="3068649"/>
          <a:ext cx="7385530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Как повышать уровень компетенций специалистов в вопросах обучения детей с ОВЗ И инвалидностью в непрерывном формате? </a:t>
          </a:r>
          <a:endParaRPr lang="ru-RU" sz="1800" b="1" kern="1200" dirty="0"/>
        </a:p>
      </dsp:txBody>
      <dsp:txXfrm>
        <a:off x="1240945" y="3068649"/>
        <a:ext cx="7385530" cy="779165"/>
      </dsp:txXfrm>
    </dsp:sp>
    <dsp:sp modelId="{4D29549A-CBC5-4593-B56C-AB6C43D2BFCC}">
      <dsp:nvSpPr>
        <dsp:cNvPr id="0" name=""/>
        <dsp:cNvSpPr/>
      </dsp:nvSpPr>
      <dsp:spPr>
        <a:xfrm>
          <a:off x="1240945" y="4042606"/>
          <a:ext cx="7393963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Все ли </a:t>
          </a:r>
          <a:r>
            <a:rPr lang="ru-RU" sz="1800" b="1" kern="1200" dirty="0" smtClean="0"/>
            <a:t>обучающиеся - </a:t>
          </a:r>
          <a:r>
            <a:rPr lang="ru-RU" sz="1800" b="1" kern="1200" dirty="0" smtClean="0"/>
            <a:t>инвалиды  должны иметь заключения ПМПК ?</a:t>
          </a:r>
          <a:endParaRPr lang="ru-RU" sz="1800" b="1" kern="1200" dirty="0"/>
        </a:p>
      </dsp:txBody>
      <dsp:txXfrm>
        <a:off x="1240945" y="4042606"/>
        <a:ext cx="7393963" cy="7791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F457F-871C-4125-863D-80135005AE95}">
      <dsp:nvSpPr>
        <dsp:cNvPr id="0" name=""/>
        <dsp:cNvSpPr/>
      </dsp:nvSpPr>
      <dsp:spPr>
        <a:xfrm>
          <a:off x="198446" y="0"/>
          <a:ext cx="2103438" cy="2103438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64594-8831-4E33-A713-70D682BD6291}">
      <dsp:nvSpPr>
        <dsp:cNvPr id="0" name=""/>
        <dsp:cNvSpPr/>
      </dsp:nvSpPr>
      <dsp:spPr>
        <a:xfrm>
          <a:off x="285750" y="199826"/>
          <a:ext cx="1045384" cy="8203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Образование</a:t>
          </a:r>
          <a:endParaRPr lang="ru-RU" sz="1200" kern="1200" dirty="0"/>
        </a:p>
      </dsp:txBody>
      <dsp:txXfrm>
        <a:off x="325796" y="239872"/>
        <a:ext cx="965292" cy="740248"/>
      </dsp:txXfrm>
    </dsp:sp>
    <dsp:sp modelId="{377C1275-4306-43FB-9F0D-28AB7010DE1B}">
      <dsp:nvSpPr>
        <dsp:cNvPr id="0" name=""/>
        <dsp:cNvSpPr/>
      </dsp:nvSpPr>
      <dsp:spPr>
        <a:xfrm>
          <a:off x="1454936" y="214313"/>
          <a:ext cx="1045393" cy="8203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Соцзащита</a:t>
          </a:r>
          <a:endParaRPr lang="ru-RU" sz="1200" kern="1200" dirty="0"/>
        </a:p>
      </dsp:txBody>
      <dsp:txXfrm>
        <a:off x="1494982" y="254359"/>
        <a:ext cx="965301" cy="740248"/>
      </dsp:txXfrm>
    </dsp:sp>
    <dsp:sp modelId="{46550AB4-81F1-4B42-AD5F-170FDB649BC5}">
      <dsp:nvSpPr>
        <dsp:cNvPr id="0" name=""/>
        <dsp:cNvSpPr/>
      </dsp:nvSpPr>
      <dsp:spPr>
        <a:xfrm>
          <a:off x="285750" y="1083270"/>
          <a:ext cx="1045384" cy="8203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Физкультура и спорт</a:t>
          </a:r>
          <a:endParaRPr lang="ru-RU" sz="1200" kern="1200" dirty="0"/>
        </a:p>
      </dsp:txBody>
      <dsp:txXfrm>
        <a:off x="325796" y="1123316"/>
        <a:ext cx="965292" cy="740248"/>
      </dsp:txXfrm>
    </dsp:sp>
    <dsp:sp modelId="{9752DBB7-FD58-4C2A-91FC-01C47978FDDC}">
      <dsp:nvSpPr>
        <dsp:cNvPr id="0" name=""/>
        <dsp:cNvSpPr/>
      </dsp:nvSpPr>
      <dsp:spPr>
        <a:xfrm>
          <a:off x="1463279" y="1071572"/>
          <a:ext cx="1037050" cy="8203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Здраво-охранение</a:t>
          </a:r>
          <a:endParaRPr lang="ru-RU" sz="1200" kern="1200" dirty="0"/>
        </a:p>
      </dsp:txBody>
      <dsp:txXfrm>
        <a:off x="1503325" y="1111618"/>
        <a:ext cx="956958" cy="7402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B5FB0-BDB8-4D84-A32A-C54FE0FD4762}">
      <dsp:nvSpPr>
        <dsp:cNvPr id="0" name=""/>
        <dsp:cNvSpPr/>
      </dsp:nvSpPr>
      <dsp:spPr>
        <a:xfrm>
          <a:off x="1427874" y="-401581"/>
          <a:ext cx="5645486" cy="5645486"/>
        </a:xfrm>
        <a:prstGeom prst="circularArrow">
          <a:avLst>
            <a:gd name="adj1" fmla="val 5544"/>
            <a:gd name="adj2" fmla="val 330680"/>
            <a:gd name="adj3" fmla="val 12368974"/>
            <a:gd name="adj4" fmla="val 1831469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83CFF-979F-44D6-A9A2-B625D6D5F34A}">
      <dsp:nvSpPr>
        <dsp:cNvPr id="0" name=""/>
        <dsp:cNvSpPr/>
      </dsp:nvSpPr>
      <dsp:spPr>
        <a:xfrm>
          <a:off x="2232245" y="127083"/>
          <a:ext cx="4036743" cy="1625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Региональный оператор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ГБУ НСО «ОЦДК»</a:t>
          </a:r>
          <a:endParaRPr lang="ru-RU" sz="2800" b="1" kern="1200" dirty="0"/>
        </a:p>
      </dsp:txBody>
      <dsp:txXfrm>
        <a:off x="2311574" y="206412"/>
        <a:ext cx="3878085" cy="1466414"/>
      </dsp:txXfrm>
    </dsp:sp>
    <dsp:sp modelId="{9D6B5E5C-3E97-4632-B68F-253D956E1CC1}">
      <dsp:nvSpPr>
        <dsp:cNvPr id="0" name=""/>
        <dsp:cNvSpPr/>
      </dsp:nvSpPr>
      <dsp:spPr>
        <a:xfrm>
          <a:off x="4637563" y="2071314"/>
          <a:ext cx="4049236" cy="14429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Оператор города, СПО, ВО</a:t>
          </a:r>
          <a:endParaRPr lang="ru-RU" sz="2800" b="1" kern="1200" dirty="0"/>
        </a:p>
      </dsp:txBody>
      <dsp:txXfrm>
        <a:off x="4708001" y="2141752"/>
        <a:ext cx="3908360" cy="1302050"/>
      </dsp:txXfrm>
    </dsp:sp>
    <dsp:sp modelId="{B713CD37-5C63-4249-839A-66418AD243E4}">
      <dsp:nvSpPr>
        <dsp:cNvPr id="0" name=""/>
        <dsp:cNvSpPr/>
      </dsp:nvSpPr>
      <dsp:spPr>
        <a:xfrm>
          <a:off x="4680519" y="4125753"/>
          <a:ext cx="3294282" cy="1473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Оператор </a:t>
          </a:r>
          <a:r>
            <a:rPr lang="ru-RU" sz="2900" b="1" kern="1200" dirty="0" smtClean="0"/>
            <a:t>ПМПК</a:t>
          </a:r>
          <a:endParaRPr lang="ru-RU" sz="2900" b="1" kern="1200" dirty="0"/>
        </a:p>
      </dsp:txBody>
      <dsp:txXfrm>
        <a:off x="4752471" y="4197705"/>
        <a:ext cx="3150378" cy="1330042"/>
      </dsp:txXfrm>
    </dsp:sp>
    <dsp:sp modelId="{597E9933-53FD-4464-B130-781EEE42E70E}">
      <dsp:nvSpPr>
        <dsp:cNvPr id="0" name=""/>
        <dsp:cNvSpPr/>
      </dsp:nvSpPr>
      <dsp:spPr>
        <a:xfrm>
          <a:off x="792077" y="4125679"/>
          <a:ext cx="3187387" cy="1474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Образовательной организации</a:t>
          </a:r>
          <a:endParaRPr lang="ru-RU" sz="2900" b="1" kern="1200" dirty="0"/>
        </a:p>
      </dsp:txBody>
      <dsp:txXfrm>
        <a:off x="864033" y="4197635"/>
        <a:ext cx="3043475" cy="1330113"/>
      </dsp:txXfrm>
    </dsp:sp>
    <dsp:sp modelId="{97CBDEC8-F18A-4BA7-B679-D3C9BE7CB7EE}">
      <dsp:nvSpPr>
        <dsp:cNvPr id="0" name=""/>
        <dsp:cNvSpPr/>
      </dsp:nvSpPr>
      <dsp:spPr>
        <a:xfrm>
          <a:off x="0" y="2071308"/>
          <a:ext cx="3850655" cy="14429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Муниципальный район / оператор</a:t>
          </a:r>
          <a:endParaRPr lang="ru-RU" sz="2900" b="1" kern="1200" dirty="0"/>
        </a:p>
      </dsp:txBody>
      <dsp:txXfrm>
        <a:off x="70438" y="2141746"/>
        <a:ext cx="3709779" cy="13020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DE620-A516-449F-B39B-92655739A45B}">
      <dsp:nvSpPr>
        <dsp:cNvPr id="0" name=""/>
        <dsp:cNvSpPr/>
      </dsp:nvSpPr>
      <dsp:spPr>
        <a:xfrm>
          <a:off x="3740414" y="1206398"/>
          <a:ext cx="2382054" cy="453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35"/>
              </a:lnTo>
              <a:lnTo>
                <a:pt x="2264741" y="307035"/>
              </a:lnTo>
              <a:lnTo>
                <a:pt x="2264741" y="453797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C7E82-9D25-456E-99A1-3AC0D12E8674}">
      <dsp:nvSpPr>
        <dsp:cNvPr id="0" name=""/>
        <dsp:cNvSpPr/>
      </dsp:nvSpPr>
      <dsp:spPr>
        <a:xfrm>
          <a:off x="2227330" y="2991464"/>
          <a:ext cx="1260530" cy="45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265"/>
              </a:lnTo>
              <a:lnTo>
                <a:pt x="1260530" y="310265"/>
              </a:lnTo>
              <a:lnTo>
                <a:pt x="1260530" y="45702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32B99D-2198-44D7-A591-3E26BD516E70}">
      <dsp:nvSpPr>
        <dsp:cNvPr id="0" name=""/>
        <dsp:cNvSpPr/>
      </dsp:nvSpPr>
      <dsp:spPr>
        <a:xfrm>
          <a:off x="2227330" y="1206398"/>
          <a:ext cx="1513083" cy="413075"/>
        </a:xfrm>
        <a:custGeom>
          <a:avLst/>
          <a:gdLst/>
          <a:ahLst/>
          <a:cxnLst/>
          <a:rect l="0" t="0" r="0" b="0"/>
          <a:pathLst>
            <a:path>
              <a:moveTo>
                <a:pt x="1513083" y="0"/>
              </a:moveTo>
              <a:lnTo>
                <a:pt x="1513083" y="266313"/>
              </a:lnTo>
              <a:lnTo>
                <a:pt x="0" y="266313"/>
              </a:lnTo>
              <a:lnTo>
                <a:pt x="0" y="413075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E9047A-1C30-4232-954F-15615BB21A0B}">
      <dsp:nvSpPr>
        <dsp:cNvPr id="0" name=""/>
        <dsp:cNvSpPr/>
      </dsp:nvSpPr>
      <dsp:spPr>
        <a:xfrm>
          <a:off x="1131142" y="20536"/>
          <a:ext cx="5218543" cy="118586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3F27EE-D225-4A4F-A026-9A9E8CACEDAE}">
      <dsp:nvSpPr>
        <dsp:cNvPr id="0" name=""/>
        <dsp:cNvSpPr/>
      </dsp:nvSpPr>
      <dsp:spPr>
        <a:xfrm>
          <a:off x="1307168" y="187761"/>
          <a:ext cx="5218543" cy="118586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детях с ОВЗ и детях-инвалидах, создании для них специальных образовательных условий  </a:t>
          </a: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23 тыс</a:t>
          </a: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., в </a:t>
          </a:r>
          <a:r>
            <a:rPr lang="ru-RU" sz="1600" b="1" kern="1200" dirty="0" err="1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т.ч</a:t>
          </a: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ИПРА более 7 тыс., инвалидов – 16 тыс.</a:t>
          </a:r>
          <a:endParaRPr lang="ru-RU" sz="1600" b="1" kern="1200" dirty="0" smtClean="0">
            <a:solidFill>
              <a:srgbClr val="00206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341901" y="222494"/>
        <a:ext cx="5149077" cy="1116396"/>
      </dsp:txXfrm>
    </dsp:sp>
    <dsp:sp modelId="{DE2FDF21-2BEA-4890-8A0E-11599E5C7EA7}">
      <dsp:nvSpPr>
        <dsp:cNvPr id="0" name=""/>
        <dsp:cNvSpPr/>
      </dsp:nvSpPr>
      <dsp:spPr>
        <a:xfrm>
          <a:off x="562779" y="1619473"/>
          <a:ext cx="3329102" cy="1371990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73AAA-07B2-4005-BB99-514349F3CF1A}">
      <dsp:nvSpPr>
        <dsp:cNvPr id="0" name=""/>
        <dsp:cNvSpPr/>
      </dsp:nvSpPr>
      <dsp:spPr>
        <a:xfrm>
          <a:off x="738805" y="1786699"/>
          <a:ext cx="3329102" cy="137199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специалистах сопровождения – </a:t>
          </a:r>
          <a:r>
            <a:rPr lang="ru-RU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педагогах-психологах, учителях-логопедах, учителях-дефектологах, социальных педагогах, учителях  </a:t>
          </a:r>
          <a:r>
            <a:rPr lang="ru-RU" sz="14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9 тыс.</a:t>
          </a:r>
          <a:endParaRPr lang="ru-RU" sz="1400" b="1" kern="1200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778989" y="1826883"/>
        <a:ext cx="3248734" cy="1291622"/>
      </dsp:txXfrm>
    </dsp:sp>
    <dsp:sp modelId="{A567DAFC-0FED-47D0-BF43-9785AC633550}">
      <dsp:nvSpPr>
        <dsp:cNvPr id="0" name=""/>
        <dsp:cNvSpPr/>
      </dsp:nvSpPr>
      <dsp:spPr>
        <a:xfrm>
          <a:off x="2498456" y="3448492"/>
          <a:ext cx="1978808" cy="874125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83EFB-3024-41AB-AB6B-F8F55AF30BAE}">
      <dsp:nvSpPr>
        <dsp:cNvPr id="0" name=""/>
        <dsp:cNvSpPr/>
      </dsp:nvSpPr>
      <dsp:spPr>
        <a:xfrm>
          <a:off x="2674483" y="3615717"/>
          <a:ext cx="1978808" cy="87412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ТПМПК, ППМС центрах - 39  </a:t>
          </a:r>
          <a:endParaRPr lang="ru-RU" sz="1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2700085" y="3641319"/>
        <a:ext cx="1927604" cy="822921"/>
      </dsp:txXfrm>
    </dsp:sp>
    <dsp:sp modelId="{94B110F1-2575-4E86-AEB3-CCA278BAC393}">
      <dsp:nvSpPr>
        <dsp:cNvPr id="0" name=""/>
        <dsp:cNvSpPr/>
      </dsp:nvSpPr>
      <dsp:spPr>
        <a:xfrm>
          <a:off x="4466789" y="1660196"/>
          <a:ext cx="3311358" cy="131847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79C32-4933-4BD6-AC10-8A51A23A0D48}">
      <dsp:nvSpPr>
        <dsp:cNvPr id="0" name=""/>
        <dsp:cNvSpPr/>
      </dsp:nvSpPr>
      <dsp:spPr>
        <a:xfrm>
          <a:off x="4642815" y="1827421"/>
          <a:ext cx="3311358" cy="131847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об образовательных организациях, обеспечении сопровождения детей –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более1800 ОО;</a:t>
          </a:r>
          <a:endParaRPr lang="ru-RU" sz="1600" b="1" kern="1200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4681432" y="1866038"/>
        <a:ext cx="3234124" cy="12412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B0EF-8FE4-4CF5-8A87-2F6C0D67EBF5}">
      <dsp:nvSpPr>
        <dsp:cNvPr id="0" name=""/>
        <dsp:cNvSpPr/>
      </dsp:nvSpPr>
      <dsp:spPr>
        <a:xfrm>
          <a:off x="2883109" y="0"/>
          <a:ext cx="5947706" cy="2019854"/>
        </a:xfrm>
        <a:prstGeom prst="rightArrow">
          <a:avLst>
            <a:gd name="adj1" fmla="val 75000"/>
            <a:gd name="adj2" fmla="val 50000"/>
          </a:avLst>
        </a:prstGeom>
        <a:solidFill>
          <a:schemeClr val="bg1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детях ОВЗ и инвалидах;</a:t>
          </a: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ПМПК и ППМС центрах;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специалистах сопровождения;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доступности образовательной среды;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2883109" y="252482"/>
        <a:ext cx="5190261" cy="1514890"/>
      </dsp:txXfrm>
    </dsp:sp>
    <dsp:sp modelId="{A4D9C072-EF1A-427D-858E-946F951BB854}">
      <dsp:nvSpPr>
        <dsp:cNvPr id="0" name=""/>
        <dsp:cNvSpPr/>
      </dsp:nvSpPr>
      <dsp:spPr>
        <a:xfrm>
          <a:off x="0" y="342408"/>
          <a:ext cx="2880363" cy="1045922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+mj-lt"/>
              <a:cs typeface="Arial" pitchFamily="34" charset="0"/>
            </a:rPr>
            <a:t>Содержит сведения</a:t>
          </a:r>
          <a:endParaRPr lang="ru-RU" sz="3200" b="1" kern="1200" dirty="0">
            <a:solidFill>
              <a:srgbClr val="002060"/>
            </a:solidFill>
            <a:latin typeface="+mj-lt"/>
            <a:cs typeface="Arial" pitchFamily="34" charset="0"/>
          </a:endParaRPr>
        </a:p>
      </dsp:txBody>
      <dsp:txXfrm>
        <a:off x="51058" y="393466"/>
        <a:ext cx="2778247" cy="943806"/>
      </dsp:txXfrm>
    </dsp:sp>
    <dsp:sp modelId="{06EE750E-3198-4EE7-8E35-65C4001E9B45}">
      <dsp:nvSpPr>
        <dsp:cNvPr id="0" name=""/>
        <dsp:cNvSpPr/>
      </dsp:nvSpPr>
      <dsp:spPr>
        <a:xfrm>
          <a:off x="2998000" y="2127051"/>
          <a:ext cx="5832463" cy="3044378"/>
        </a:xfrm>
        <a:prstGeom prst="rightArrow">
          <a:avLst>
            <a:gd name="adj1" fmla="val 75000"/>
            <a:gd name="adj2" fmla="val 50000"/>
          </a:avLst>
        </a:prstGeom>
        <a:solidFill>
          <a:schemeClr val="bg1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Осуществлять информационное взаимодействие и монитори</a:t>
          </a:r>
          <a:r>
            <a:rPr lang="ru-RU" sz="2200" b="1" kern="1200" dirty="0" smtClean="0">
              <a:solidFill>
                <a:srgbClr val="002060"/>
              </a:solidFill>
            </a:rPr>
            <a:t>нг;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Обеспечивать преемственность образования;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Вести оперативно статистику;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Формировать отчетность;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Осуществлять контроль исполнения;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 dirty="0"/>
        </a:p>
      </dsp:txBody>
      <dsp:txXfrm>
        <a:off x="2998000" y="2507598"/>
        <a:ext cx="4690821" cy="2283284"/>
      </dsp:txXfrm>
    </dsp:sp>
    <dsp:sp modelId="{AF6FC489-AB89-4A37-BE8B-74F39486F581}">
      <dsp:nvSpPr>
        <dsp:cNvPr id="0" name=""/>
        <dsp:cNvSpPr/>
      </dsp:nvSpPr>
      <dsp:spPr>
        <a:xfrm>
          <a:off x="0" y="3128977"/>
          <a:ext cx="2997648" cy="1045922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>
              <a:solidFill>
                <a:srgbClr val="002060"/>
              </a:solidFill>
              <a:latin typeface="+mj-lt"/>
              <a:cs typeface="Arial" pitchFamily="34" charset="0"/>
            </a:rPr>
            <a:t>Позволяет</a:t>
          </a:r>
          <a:endParaRPr lang="ru-RU" sz="4100" b="1" kern="1200" dirty="0">
            <a:solidFill>
              <a:srgbClr val="002060"/>
            </a:solidFill>
            <a:latin typeface="+mj-lt"/>
            <a:cs typeface="Arial" pitchFamily="34" charset="0"/>
          </a:endParaRPr>
        </a:p>
      </dsp:txBody>
      <dsp:txXfrm>
        <a:off x="51058" y="3180035"/>
        <a:ext cx="2895532" cy="9438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B276D9-3C9E-4724-84EB-27B05C9B93D9}">
      <dsp:nvSpPr>
        <dsp:cNvPr id="0" name=""/>
        <dsp:cNvSpPr/>
      </dsp:nvSpPr>
      <dsp:spPr>
        <a:xfrm>
          <a:off x="1" y="0"/>
          <a:ext cx="2597178" cy="64807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5C0000"/>
              </a:solidFill>
            </a:rPr>
            <a:t>1. ИДЕЯ</a:t>
          </a:r>
          <a:endParaRPr lang="ru-RU" sz="1600" b="1" kern="1200" dirty="0">
            <a:solidFill>
              <a:srgbClr val="5C0000"/>
            </a:solidFill>
          </a:endParaRPr>
        </a:p>
      </dsp:txBody>
      <dsp:txXfrm>
        <a:off x="324037" y="0"/>
        <a:ext cx="1949106" cy="648072"/>
      </dsp:txXfrm>
    </dsp:sp>
    <dsp:sp modelId="{8525A21C-19BA-4C80-AA0B-09CC34D33316}">
      <dsp:nvSpPr>
        <dsp:cNvPr id="0" name=""/>
        <dsp:cNvSpPr/>
      </dsp:nvSpPr>
      <dsp:spPr>
        <a:xfrm>
          <a:off x="2338910" y="0"/>
          <a:ext cx="3064566" cy="64807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5C0000"/>
              </a:solidFill>
            </a:rPr>
            <a:t>2. ВОЗМОЖНОСТЬ ОБЩЕНИЯ</a:t>
          </a:r>
          <a:endParaRPr lang="ru-RU" sz="1600" b="1" kern="1200" dirty="0">
            <a:solidFill>
              <a:srgbClr val="5C0000"/>
            </a:solidFill>
          </a:endParaRPr>
        </a:p>
      </dsp:txBody>
      <dsp:txXfrm>
        <a:off x="2662946" y="0"/>
        <a:ext cx="2416494" cy="648072"/>
      </dsp:txXfrm>
    </dsp:sp>
    <dsp:sp modelId="{8667E131-CBA5-4585-8BAE-66F51FFFAB2D}">
      <dsp:nvSpPr>
        <dsp:cNvPr id="0" name=""/>
        <dsp:cNvSpPr/>
      </dsp:nvSpPr>
      <dsp:spPr>
        <a:xfrm>
          <a:off x="5143759" y="0"/>
          <a:ext cx="2597178" cy="64807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5C0000"/>
              </a:solidFill>
            </a:rPr>
            <a:t>3. УСЛОВИЯ ДЛЯ РАЗВИТИЯ ИДЕИ</a:t>
          </a:r>
          <a:endParaRPr lang="ru-RU" sz="1600" b="1" kern="1200" dirty="0">
            <a:solidFill>
              <a:srgbClr val="5C0000"/>
            </a:solidFill>
          </a:endParaRPr>
        </a:p>
      </dsp:txBody>
      <dsp:txXfrm>
        <a:off x="5467795" y="0"/>
        <a:ext cx="1949106" cy="6480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BFD0A-7CF4-4A59-BE5B-A6E7572AD132}">
      <dsp:nvSpPr>
        <dsp:cNvPr id="0" name=""/>
        <dsp:cNvSpPr/>
      </dsp:nvSpPr>
      <dsp:spPr>
        <a:xfrm>
          <a:off x="-5350107" y="-819305"/>
          <a:ext cx="6370618" cy="6370618"/>
        </a:xfrm>
        <a:prstGeom prst="blockArc">
          <a:avLst>
            <a:gd name="adj1" fmla="val 18900000"/>
            <a:gd name="adj2" fmla="val 2700000"/>
            <a:gd name="adj3" fmla="val 30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B94EE-C710-47ED-A413-C75158AED41C}">
      <dsp:nvSpPr>
        <dsp:cNvPr id="0" name=""/>
        <dsp:cNvSpPr/>
      </dsp:nvSpPr>
      <dsp:spPr>
        <a:xfrm>
          <a:off x="432079" y="216026"/>
          <a:ext cx="8060524" cy="591690"/>
        </a:xfrm>
        <a:prstGeom prst="rect">
          <a:avLst/>
        </a:prstGeom>
        <a:solidFill>
          <a:schemeClr val="lt1"/>
        </a:solidFill>
        <a:ln w="381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69654" tIns="45720" rIns="45720" bIns="4572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Содействие в решении  актуальных профессиональных проблем деятельности специалистов в системе ППМС сопровождения;</a:t>
          </a:r>
          <a:endParaRPr lang="ru-RU" sz="1800" b="1" kern="1200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sp:txBody>
      <dsp:txXfrm>
        <a:off x="432079" y="216026"/>
        <a:ext cx="8060524" cy="591690"/>
      </dsp:txXfrm>
    </dsp:sp>
    <dsp:sp modelId="{A89E6CC3-FBD0-4190-8EB8-2B923EAE82EB}">
      <dsp:nvSpPr>
        <dsp:cNvPr id="0" name=""/>
        <dsp:cNvSpPr/>
      </dsp:nvSpPr>
      <dsp:spPr>
        <a:xfrm>
          <a:off x="144016" y="144013"/>
          <a:ext cx="739612" cy="739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C802DC-C72E-404F-9CFB-8B64D6652F7F}">
      <dsp:nvSpPr>
        <dsp:cNvPr id="0" name=""/>
        <dsp:cNvSpPr/>
      </dsp:nvSpPr>
      <dsp:spPr>
        <a:xfrm>
          <a:off x="870254" y="1080118"/>
          <a:ext cx="7636536" cy="797267"/>
        </a:xfrm>
        <a:prstGeom prst="rect">
          <a:avLst/>
        </a:prstGeom>
        <a:solidFill>
          <a:schemeClr val="lt1"/>
        </a:solidFill>
        <a:ln w="381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6965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Создание базы данных по учебным программным продуктам и опыту их применения на уроках и внеклассной деятельности</a:t>
          </a:r>
          <a:endParaRPr lang="ru-RU" sz="1800" b="1" kern="1200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sp:txBody>
      <dsp:txXfrm>
        <a:off x="870254" y="1080118"/>
        <a:ext cx="7636536" cy="797267"/>
      </dsp:txXfrm>
    </dsp:sp>
    <dsp:sp modelId="{488CE295-55AD-4619-A270-5E21CE47EA6C}">
      <dsp:nvSpPr>
        <dsp:cNvPr id="0" name=""/>
        <dsp:cNvSpPr/>
      </dsp:nvSpPr>
      <dsp:spPr>
        <a:xfrm>
          <a:off x="500447" y="1108946"/>
          <a:ext cx="739612" cy="739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58853-1F24-4945-A2E9-FA0584DA6275}">
      <dsp:nvSpPr>
        <dsp:cNvPr id="0" name=""/>
        <dsp:cNvSpPr/>
      </dsp:nvSpPr>
      <dsp:spPr>
        <a:xfrm>
          <a:off x="1000384" y="2070158"/>
          <a:ext cx="7506406" cy="591690"/>
        </a:xfrm>
        <a:prstGeom prst="rect">
          <a:avLst/>
        </a:prstGeom>
        <a:solidFill>
          <a:schemeClr val="lt1"/>
        </a:solidFill>
        <a:ln w="381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6965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Организация профессионального общения и повышение компетентности специалистов </a:t>
          </a:r>
          <a:endParaRPr lang="ru-RU" sz="1800" b="1" kern="1200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sp:txBody>
      <dsp:txXfrm>
        <a:off x="1000384" y="2070158"/>
        <a:ext cx="7506406" cy="591690"/>
      </dsp:txXfrm>
    </dsp:sp>
    <dsp:sp modelId="{1AC40674-94D9-4FE9-A49E-17B211D26407}">
      <dsp:nvSpPr>
        <dsp:cNvPr id="0" name=""/>
        <dsp:cNvSpPr/>
      </dsp:nvSpPr>
      <dsp:spPr>
        <a:xfrm>
          <a:off x="630577" y="1996197"/>
          <a:ext cx="739612" cy="739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52A152-C843-4AB2-80F2-D07890F8F200}">
      <dsp:nvSpPr>
        <dsp:cNvPr id="0" name=""/>
        <dsp:cNvSpPr/>
      </dsp:nvSpPr>
      <dsp:spPr>
        <a:xfrm>
          <a:off x="870254" y="2957410"/>
          <a:ext cx="7636536" cy="591690"/>
        </a:xfrm>
        <a:prstGeom prst="rect">
          <a:avLst/>
        </a:prstGeom>
        <a:solidFill>
          <a:schemeClr val="lt1"/>
        </a:solidFill>
        <a:ln w="381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6965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Организация информационно-методической поддержки и профессиональной взаимопом</a:t>
          </a: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tx1"/>
              </a:solidFill>
              <a:effectLst/>
              <a:latin typeface="+mn-lt"/>
            </a:rPr>
            <a:t>ощи</a:t>
          </a:r>
          <a:endParaRPr lang="ru-RU" sz="1800" b="1" kern="1200" cap="none" spc="0" dirty="0">
            <a:ln w="10541" cmpd="sng">
              <a:noFill/>
              <a:prstDash val="solid"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870254" y="2957410"/>
        <a:ext cx="7636536" cy="591690"/>
      </dsp:txXfrm>
    </dsp:sp>
    <dsp:sp modelId="{1A2B2E44-0451-419A-BAD2-2C3F71AE6006}">
      <dsp:nvSpPr>
        <dsp:cNvPr id="0" name=""/>
        <dsp:cNvSpPr/>
      </dsp:nvSpPr>
      <dsp:spPr>
        <a:xfrm>
          <a:off x="500447" y="2883449"/>
          <a:ext cx="739612" cy="739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D6353-CB73-46F3-954B-B79CB4F84F17}">
      <dsp:nvSpPr>
        <dsp:cNvPr id="0" name=""/>
        <dsp:cNvSpPr/>
      </dsp:nvSpPr>
      <dsp:spPr>
        <a:xfrm>
          <a:off x="446266" y="3844661"/>
          <a:ext cx="8060524" cy="591690"/>
        </a:xfrm>
        <a:prstGeom prst="rect">
          <a:avLst/>
        </a:prstGeom>
        <a:solidFill>
          <a:schemeClr val="bg1"/>
        </a:solidFill>
        <a:ln>
          <a:solidFill>
            <a:schemeClr val="bg1">
              <a:lumMod val="95000"/>
            </a:schemeClr>
          </a:solidFill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9654" tIns="45720" rIns="45720" bIns="45720" numCol="1" spcCol="1270" anchor="ctr" anchorCtr="0">
          <a:noAutofit/>
          <a:sp3d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0541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  <a:latin typeface="+mn-lt"/>
            </a:rPr>
            <a:t>Распространение успешных педагогических  практик</a:t>
          </a:r>
          <a:endParaRPr lang="ru-RU" sz="1800" b="1" kern="1200" cap="none" spc="0" dirty="0">
            <a:ln w="10541" cmpd="sng">
              <a:noFill/>
              <a:prstDash val="solid"/>
            </a:ln>
            <a:solidFill>
              <a:schemeClr val="accent2">
                <a:lumMod val="50000"/>
              </a:schemeClr>
            </a:solidFill>
            <a:effectLst/>
            <a:latin typeface="+mn-lt"/>
          </a:endParaRPr>
        </a:p>
      </dsp:txBody>
      <dsp:txXfrm>
        <a:off x="446266" y="3844661"/>
        <a:ext cx="8060524" cy="591690"/>
      </dsp:txXfrm>
    </dsp:sp>
    <dsp:sp modelId="{DC2CD4C1-111A-4224-A569-55CDB9F7B3C1}">
      <dsp:nvSpPr>
        <dsp:cNvPr id="0" name=""/>
        <dsp:cNvSpPr/>
      </dsp:nvSpPr>
      <dsp:spPr>
        <a:xfrm>
          <a:off x="76459" y="3770700"/>
          <a:ext cx="739612" cy="7396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B2109-405A-47D1-B90C-E5A1742B4925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C69AA-2018-4303-89C9-9DD367EBE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55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C69AA-2018-4303-89C9-9DD367EBE36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4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479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1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4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69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94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90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83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7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10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945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62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DBBA712C-0744-4B1C-8472-1338C383DF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1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3AED8ABB-20E0-4C29-8C04-5B119B926A8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5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BC0CA631-211A-47CF-A47D-52F05CD946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1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C73844DF-F28B-4EF0-B46C-0C3A6DE918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7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6F5FAE27-5613-4C4F-B14A-F325A53688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8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817EBF94-013A-4246-9723-D36AF21176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0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934C8B05-F7BE-417F-BCD9-F089DDDB495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74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43DD9447-C0ED-4DE8-BCE0-70560D9E84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24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6A0D6A24-6D07-48AC-85DB-FA0F859A96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4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06CF435E-F425-474E-991E-22819A5FBB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3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162F9F26-C0CA-4876-AE2E-D70E958952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D4DB76C1-3971-4165-9AA4-EEB2F2455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4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90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68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9589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8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7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246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3937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529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759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751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0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chemeClr val="bg1"/>
            </a:gs>
            <a:gs pos="100000">
              <a:srgbClr val="CEECEE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56550" y="6632575"/>
            <a:ext cx="11874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Слайд № </a:t>
            </a:r>
            <a:fld id="{628CF823-CE5E-41E3-A030-29456B652DA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27" name="Group 13"/>
          <p:cNvGrpSpPr>
            <a:grpSpLocks/>
          </p:cNvGrpSpPr>
          <p:nvPr userDrawn="1"/>
        </p:nvGrpSpPr>
        <p:grpSpPr bwMode="auto">
          <a:xfrm>
            <a:off x="0" y="0"/>
            <a:ext cx="9144000" cy="1125538"/>
            <a:chOff x="0" y="0"/>
            <a:chExt cx="5760" cy="709"/>
          </a:xfrm>
        </p:grpSpPr>
        <p:pic>
          <p:nvPicPr>
            <p:cNvPr id="1028" name="Picture 11"/>
            <p:cNvPicPr>
              <a:picLocks noChangeAspect="1" noChangeArrowheads="1"/>
            </p:cNvPicPr>
            <p:nvPr userDrawn="1"/>
          </p:nvPicPr>
          <p:blipFill>
            <a:blip r:embed="rId14">
              <a:lum bright="-1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8"/>
            <a:stretch>
              <a:fillRect/>
            </a:stretch>
          </p:blipFill>
          <p:spPr bwMode="auto">
            <a:xfrm>
              <a:off x="0" y="0"/>
              <a:ext cx="5760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Rectangle 2"/>
            <p:cNvSpPr>
              <a:spLocks noChangeArrowheads="1"/>
            </p:cNvSpPr>
            <p:nvPr userDrawn="1"/>
          </p:nvSpPr>
          <p:spPr bwMode="auto">
            <a:xfrm>
              <a:off x="1882" y="0"/>
              <a:ext cx="3878" cy="61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b="1" smtClean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232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07.02.2018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120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458200" cy="4392488"/>
          </a:xfrm>
        </p:spPr>
        <p:txBody>
          <a:bodyPr>
            <a:normAutofit fontScale="90000"/>
          </a:bodyPr>
          <a:lstStyle/>
          <a:p>
            <a:pPr marL="635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Сетевое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взаимодействие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как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ресурс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повышения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профессиональной компетентности педагогов 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 условиях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организации инклюзивного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образования 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Новосибирская область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301208"/>
            <a:ext cx="8458200" cy="72008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i="1" dirty="0" smtClean="0"/>
              <a:t>Реутова Елена Анатольевна</a:t>
            </a:r>
          </a:p>
          <a:p>
            <a:pPr algn="r"/>
            <a:r>
              <a:rPr lang="ru-RU" b="1" dirty="0" smtClean="0"/>
              <a:t>ГБУ НСО «ОЦДК»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515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959"/>
            <a:ext cx="8686800" cy="72008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2F5897"/>
                </a:solidFill>
              </a:rPr>
              <a:t>Уровни доступа специалистов БД ОВЗ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278719"/>
              </p:ext>
            </p:extLst>
          </p:nvPr>
        </p:nvGraphicFramePr>
        <p:xfrm>
          <a:off x="251520" y="908720"/>
          <a:ext cx="86868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57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cap="none" dirty="0">
                <a:ln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база учёта детей с ОВЗ  и детей инвалидностью - инструмент информационного взаимодействия</a:t>
            </a:r>
            <a:r>
              <a:rPr lang="ru-RU" sz="2000" b="1" cap="none" dirty="0">
                <a:ln/>
                <a:solidFill>
                  <a:srgbClr val="002060"/>
                </a:solidFill>
                <a:effectLst/>
                <a:latin typeface="Calibri"/>
              </a:rPr>
              <a:t>:</a:t>
            </a:r>
            <a:br>
              <a:rPr lang="ru-RU" sz="2000" b="1" cap="none" dirty="0">
                <a:ln/>
                <a:solidFill>
                  <a:srgbClr val="002060"/>
                </a:solidFill>
                <a:effectLst/>
                <a:latin typeface="Calibri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693215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741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68072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ГИС БД ОВЗ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650057"/>
              </p:ext>
            </p:extLst>
          </p:nvPr>
        </p:nvGraphicFramePr>
        <p:xfrm>
          <a:off x="179512" y="1124744"/>
          <a:ext cx="8830816" cy="5174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461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36218" y="409635"/>
            <a:ext cx="52440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2800" b="1" dirty="0" smtClean="0">
                <a:solidFill>
                  <a:srgbClr val="5C0000"/>
                </a:solidFill>
                <a:latin typeface="Calibri" pitchFamily="34" charset="0"/>
              </a:rPr>
              <a:t>Сообщество Дефектологов</a:t>
            </a:r>
          </a:p>
        </p:txBody>
      </p:sp>
      <p:pic>
        <p:nvPicPr>
          <p:cNvPr id="4" name="Рисунок 3" descr="F:\ОЦСППО\ОЦДиК-общее\логотип испр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42128" y="-45948"/>
            <a:ext cx="1676203" cy="131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2061" y="1043171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Создана Ассоциация Дефектологов в 2016 года (ФЦПРО 2.4)</a:t>
            </a:r>
          </a:p>
          <a:p>
            <a:pPr algn="l">
              <a:defRPr/>
            </a:pPr>
            <a:endParaRPr lang="ru-RU" sz="20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2061" y="1751057"/>
            <a:ext cx="85078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2000" b="1" dirty="0" smtClean="0">
                <a:solidFill>
                  <a:srgbClr val="5C0000"/>
                </a:solidFill>
                <a:latin typeface="Calibri" pitchFamily="34" charset="0"/>
              </a:rPr>
              <a:t>Инициаторы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</a:rPr>
              <a:t>– Областной центр диагностики и консультирования (</a:t>
            </a:r>
            <a:r>
              <a:rPr lang="ru-RU" sz="1800" b="1" dirty="0" smtClean="0">
                <a:solidFill>
                  <a:srgbClr val="002060"/>
                </a:solidFill>
                <a:latin typeface="Calibri" pitchFamily="34" charset="0"/>
              </a:rPr>
              <a:t>ГБУ НСО «ОЦДК») 		              </a:t>
            </a:r>
            <a:r>
              <a:rPr lang="ru-RU" sz="1800" b="1" dirty="0" err="1" smtClean="0">
                <a:solidFill>
                  <a:srgbClr val="002060"/>
                </a:solidFill>
              </a:rPr>
              <a:t>НИПКиПРО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l">
              <a:defRPr/>
            </a:pPr>
            <a:endParaRPr lang="ru-RU" sz="16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7840" y="2500744"/>
            <a:ext cx="83220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 b="1" dirty="0" smtClean="0">
                <a:solidFill>
                  <a:srgbClr val="2D2D8A">
                    <a:lumMod val="50000"/>
                  </a:srgbClr>
                </a:solidFill>
                <a:latin typeface="Calibri" pitchFamily="34" charset="0"/>
              </a:rPr>
              <a:t>Основные факторы сетевого профессионального сообщества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13896707"/>
              </p:ext>
            </p:extLst>
          </p:nvPr>
        </p:nvGraphicFramePr>
        <p:xfrm>
          <a:off x="342826" y="3362708"/>
          <a:ext cx="7742388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кругленная прямоугольная выноска 8"/>
          <p:cNvSpPr/>
          <p:nvPr/>
        </p:nvSpPr>
        <p:spPr>
          <a:xfrm>
            <a:off x="1691680" y="5805264"/>
            <a:ext cx="3130431" cy="782690"/>
          </a:xfrm>
          <a:prstGeom prst="wedgeRoundRectCallout">
            <a:avLst>
              <a:gd name="adj1" fmla="val -60081"/>
              <a:gd name="adj2" fmla="val -8097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 сетевое сообщество вступило 178 специалистов</a:t>
            </a:r>
            <a:endParaRPr lang="ru-RU" sz="1600" b="1" dirty="0">
              <a:solidFill>
                <a:srgbClr val="C0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4149080"/>
            <a:ext cx="2903767" cy="1368152"/>
            <a:chOff x="-184943" y="-85829"/>
            <a:chExt cx="2652246" cy="733900"/>
          </a:xfrm>
          <a:scene3d>
            <a:camera prst="orthographicFront"/>
            <a:lightRig rig="flat" dir="t"/>
          </a:scene3d>
        </p:grpSpPr>
        <p:sp>
          <p:nvSpPr>
            <p:cNvPr id="11" name="Нашивка 10"/>
            <p:cNvSpPr/>
            <p:nvPr/>
          </p:nvSpPr>
          <p:spPr>
            <a:xfrm>
              <a:off x="-184943" y="0"/>
              <a:ext cx="2652246" cy="648071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Нашивка 4"/>
            <p:cNvSpPr/>
            <p:nvPr/>
          </p:nvSpPr>
          <p:spPr>
            <a:xfrm>
              <a:off x="110562" y="-85829"/>
              <a:ext cx="2032706" cy="7339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5C0000"/>
                  </a:solidFill>
                </a:rPr>
                <a:t>Комплексная ППМС помощь детям, в </a:t>
              </a:r>
              <a:r>
                <a:rPr lang="ru-RU" sz="1600" b="1" dirty="0" err="1" smtClean="0">
                  <a:solidFill>
                    <a:srgbClr val="5C0000"/>
                  </a:solidFill>
                </a:rPr>
                <a:t>т.ч</a:t>
              </a:r>
              <a:r>
                <a:rPr lang="ru-RU" sz="1600" b="1" dirty="0" smtClean="0">
                  <a:solidFill>
                    <a:srgbClr val="5C0000"/>
                  </a:solidFill>
                </a:rPr>
                <a:t>.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5C0000"/>
                  </a:solidFill>
                </a:rPr>
                <a:t>детям с ОВЗ и детям- инвалидам</a:t>
              </a:r>
              <a:endParaRPr lang="ru-RU" sz="1600" b="1" dirty="0">
                <a:solidFill>
                  <a:srgbClr val="5C000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771800" y="4309085"/>
            <a:ext cx="2597891" cy="1208148"/>
            <a:chOff x="1377" y="0"/>
            <a:chExt cx="2465925" cy="648071"/>
          </a:xfrm>
          <a:scene3d>
            <a:camera prst="orthographicFront"/>
            <a:lightRig rig="flat" dir="t"/>
          </a:scene3d>
        </p:grpSpPr>
        <p:sp>
          <p:nvSpPr>
            <p:cNvPr id="14" name="Нашивка 13"/>
            <p:cNvSpPr/>
            <p:nvPr/>
          </p:nvSpPr>
          <p:spPr>
            <a:xfrm>
              <a:off x="1377" y="0"/>
              <a:ext cx="2465925" cy="648071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Нашивка 4"/>
            <p:cNvSpPr/>
            <p:nvPr/>
          </p:nvSpPr>
          <p:spPr>
            <a:xfrm>
              <a:off x="157442" y="0"/>
              <a:ext cx="2309859" cy="64807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5C0000"/>
                  </a:solidFill>
                </a:rPr>
                <a:t>Образовательные результаты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5C0000"/>
                  </a:solidFill>
                </a:rPr>
                <a:t>ППМС соп</a:t>
              </a:r>
              <a:r>
                <a:rPr lang="ru-RU" sz="1600" dirty="0" smtClean="0">
                  <a:solidFill>
                    <a:srgbClr val="5C0000"/>
                  </a:solidFill>
                </a:rPr>
                <a:t>р</a:t>
              </a:r>
              <a:r>
                <a:rPr lang="ru-RU" sz="1600" b="1" dirty="0" smtClean="0">
                  <a:solidFill>
                    <a:srgbClr val="5C0000"/>
                  </a:solidFill>
                </a:rPr>
                <a:t>овождение</a:t>
              </a:r>
              <a:endParaRPr lang="ru-RU" sz="1600" b="1" dirty="0">
                <a:solidFill>
                  <a:srgbClr val="5C000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200238" y="4309084"/>
            <a:ext cx="3567270" cy="1208148"/>
            <a:chOff x="1377" y="0"/>
            <a:chExt cx="2981331" cy="648071"/>
          </a:xfrm>
          <a:scene3d>
            <a:camera prst="orthographicFront"/>
            <a:lightRig rig="flat" dir="t"/>
          </a:scene3d>
        </p:grpSpPr>
        <p:sp>
          <p:nvSpPr>
            <p:cNvPr id="17" name="Нашивка 16"/>
            <p:cNvSpPr/>
            <p:nvPr/>
          </p:nvSpPr>
          <p:spPr>
            <a:xfrm>
              <a:off x="1377" y="0"/>
              <a:ext cx="2981331" cy="648071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Нашивка 4"/>
            <p:cNvSpPr/>
            <p:nvPr/>
          </p:nvSpPr>
          <p:spPr>
            <a:xfrm>
              <a:off x="325413" y="0"/>
              <a:ext cx="2141889" cy="64807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5C0000"/>
                  </a:solidFill>
                </a:rPr>
                <a:t>Открытая образовательная сеть НСО</a:t>
              </a:r>
              <a:endParaRPr lang="ru-RU" sz="1600" b="1" dirty="0">
                <a:solidFill>
                  <a:srgbClr val="5C0000"/>
                </a:solidFill>
              </a:endParaRPr>
            </a:p>
          </p:txBody>
        </p:sp>
      </p:grpSp>
      <p:sp>
        <p:nvSpPr>
          <p:cNvPr id="19" name="Скругленная прямоугольная выноска 18"/>
          <p:cNvSpPr/>
          <p:nvPr/>
        </p:nvSpPr>
        <p:spPr>
          <a:xfrm>
            <a:off x="5773453" y="5795866"/>
            <a:ext cx="2986415" cy="792088"/>
          </a:xfrm>
          <a:prstGeom prst="wedgeRoundRectCallout">
            <a:avLst>
              <a:gd name="adj1" fmla="val -60081"/>
              <a:gd name="adj2" fmla="val -8097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5C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Интернет –площадка  </a:t>
            </a:r>
            <a:r>
              <a:rPr lang="ru-RU" sz="1600" b="1" dirty="0" smtClean="0">
                <a:solidFill>
                  <a:srgbClr val="C00000"/>
                </a:solidFill>
              </a:rPr>
              <a:t>    </a:t>
            </a:r>
            <a:r>
              <a:rPr lang="en-US" sz="2400" b="1" dirty="0" smtClean="0">
                <a:solidFill>
                  <a:srgbClr val="C00000"/>
                </a:solidFill>
              </a:rPr>
              <a:t>edu54.ru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4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  <p:bldP spid="9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6480720" cy="523220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5C0000"/>
                </a:solidFill>
                <a:latin typeface="Calibri" pitchFamily="34" charset="0"/>
                <a:ea typeface="+mn-ea"/>
                <a:cs typeface="+mn-cs"/>
              </a:rPr>
              <a:t>Основные задачи сетевого сообщества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098590511"/>
              </p:ext>
            </p:extLst>
          </p:nvPr>
        </p:nvGraphicFramePr>
        <p:xfrm>
          <a:off x="323528" y="1196752"/>
          <a:ext cx="8572528" cy="4732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62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Новая форма организации профессиональной деятельности в сети позволяет: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289294"/>
              </p:ext>
            </p:extLst>
          </p:nvPr>
        </p:nvGraphicFramePr>
        <p:xfrm>
          <a:off x="179512" y="1268760"/>
          <a:ext cx="8784976" cy="5328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 rot="21270053">
            <a:off x="1613501" y="3219366"/>
            <a:ext cx="5443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5C0000"/>
                </a:solidFill>
              </a:rPr>
              <a:t>Новый информационный формат</a:t>
            </a:r>
            <a:endParaRPr lang="ru-RU" sz="2400" b="1" dirty="0">
              <a:solidFill>
                <a:srgbClr val="5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94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ЦПРО2.2_семинар2017\Снимок3_ОО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" y="-55240"/>
            <a:ext cx="9144000" cy="591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-59819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Интернет </a:t>
            </a:r>
            <a:r>
              <a:rPr lang="ru-RU" sz="1600" b="1" dirty="0" smtClean="0">
                <a:solidFill>
                  <a:srgbClr val="C00000"/>
                </a:solidFill>
              </a:rPr>
              <a:t>– площадка     </a:t>
            </a:r>
            <a:r>
              <a:rPr lang="en-US" sz="2400" b="1" dirty="0" smtClean="0">
                <a:solidFill>
                  <a:srgbClr val="C00000"/>
                </a:solidFill>
              </a:rPr>
              <a:t>edu54.ru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79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23.11\Снимок4_ООСде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9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49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ЦПРО2.2_семинар2017\Снимок5_календар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4211960" cy="681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ЦПРО2.2_семинар2017\Снимок6_метод копилк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8640"/>
            <a:ext cx="4644008" cy="66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0"/>
            <a:ext cx="6084168" cy="690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4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СПАСИБО ЗА ВНИМАНИЕ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ГБУ НСО «ОЦДК»</a:t>
            </a: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  <a:latin typeface="+mj-lt"/>
              </a:rPr>
              <a:t>oiipp_ocdk@mail.ru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1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>
                <a:solidFill>
                  <a:srgbClr val="002060"/>
                </a:solidFill>
                <a:effectLst/>
                <a:latin typeface="Calibri"/>
              </a:rPr>
              <a:t>Нормативно-правовое основание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7999760"/>
              </p:ext>
            </p:extLst>
          </p:nvPr>
        </p:nvGraphicFramePr>
        <p:xfrm>
          <a:off x="395536" y="908720"/>
          <a:ext cx="8496944" cy="500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686800" cy="620688"/>
          </a:xfrm>
        </p:spPr>
        <p:txBody>
          <a:bodyPr>
            <a:normAutofit fontScale="90000"/>
          </a:bodyPr>
          <a:lstStyle/>
          <a:p>
            <a:pPr indent="38100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000" b="1" dirty="0" smtClean="0">
                <a:effectLst/>
                <a:latin typeface="Times New Roman"/>
                <a:ea typeface="Times New Roman"/>
              </a:rPr>
            </a:br>
            <a:r>
              <a:rPr lang="ru-RU" sz="2000" b="1" dirty="0" smtClean="0">
                <a:effectLst/>
                <a:latin typeface="Times New Roman"/>
                <a:ea typeface="Times New Roman"/>
              </a:rPr>
              <a:t>Вкладка </a:t>
            </a:r>
            <a:r>
              <a:rPr lang="ru-RU" sz="2000" b="1" dirty="0">
                <a:effectLst/>
                <a:latin typeface="Times New Roman"/>
                <a:ea typeface="Times New Roman"/>
              </a:rPr>
              <a:t>«Дети» пользователя уровня доступа </a:t>
            </a:r>
            <a:r>
              <a:rPr lang="en-US" sz="2000" b="1" i="1" dirty="0">
                <a:effectLst/>
                <a:latin typeface="Times New Roman"/>
                <a:ea typeface="Times New Roman"/>
              </a:rPr>
              <a:t>admin</a:t>
            </a: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июль_2017\Бд_Омск\Инструкции\дети_обще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2530"/>
            <a:ext cx="9144000" cy="58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ашивка 21"/>
          <p:cNvSpPr/>
          <p:nvPr/>
        </p:nvSpPr>
        <p:spPr>
          <a:xfrm>
            <a:off x="270800" y="4735638"/>
            <a:ext cx="71170" cy="45719"/>
          </a:xfrm>
          <a:prstGeom prst="chevron">
            <a:avLst/>
          </a:prstGeom>
          <a:solidFill>
            <a:srgbClr val="00206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5" y="4221088"/>
            <a:ext cx="92075" cy="4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1188"/>
            <a:ext cx="5940425" cy="490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92" y="0"/>
            <a:ext cx="8686800" cy="83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Карта  ребенка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" y="3880299"/>
            <a:ext cx="4932040" cy="2977701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1691680" y="3284984"/>
            <a:ext cx="4752528" cy="16226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665497"/>
            <a:ext cx="1331640" cy="2352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Выбыл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04" y="1016337"/>
            <a:ext cx="2448272" cy="383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Общие сведения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543601" y="1041188"/>
            <a:ext cx="3600399" cy="22437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543601" y="1006350"/>
            <a:ext cx="284380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Дополнительная информация</a:t>
            </a:r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4499992" y="4655003"/>
            <a:ext cx="4644008" cy="2202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300192" y="4653136"/>
            <a:ext cx="2160240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Отказ родите</a:t>
            </a:r>
            <a:r>
              <a:rPr lang="ru-RU" b="1" dirty="0" smtClean="0">
                <a:solidFill>
                  <a:schemeClr val="tx2"/>
                </a:solidFill>
              </a:rPr>
              <a:t>лей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8"/>
          <a:stretch>
            <a:fillRect/>
          </a:stretch>
        </p:blipFill>
        <p:spPr>
          <a:xfrm>
            <a:off x="5543601" y="3140968"/>
            <a:ext cx="3600399" cy="151403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195" y="2721422"/>
            <a:ext cx="1841499" cy="94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41741" y="2852936"/>
            <a:ext cx="1905454" cy="81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356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252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Карта ребенка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75" y="1052736"/>
            <a:ext cx="7200800" cy="292724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1150" y="980728"/>
            <a:ext cx="3752850" cy="54775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1155287"/>
            <a:ext cx="4176464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Созданные  образовательные условия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719483"/>
            <a:ext cx="9144000" cy="30218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9" y="3719483"/>
            <a:ext cx="1664911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Карта образовательной организации</a:t>
            </a:r>
            <a:endParaRPr lang="ru-RU" dirty="0"/>
          </a:p>
        </p:txBody>
      </p:sp>
      <p:pic>
        <p:nvPicPr>
          <p:cNvPr id="4" name="Рисунок 3" descr="C:\Users\User\Desktop\июль_2017\Бд_Омск\Инструкции\ОО_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19" y="1095818"/>
            <a:ext cx="6876256" cy="2139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C:\Users\User\Desktop\июль_2017\Бд_Омск\Инструкции\00_3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78709"/>
            <a:ext cx="2228572" cy="73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июль_2017\Бд_Омск\Инструкции\ОО_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0554"/>
            <a:ext cx="493204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июль_2017\Бд_Омск\Инструкции\ОО_5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" y="3181728"/>
            <a:ext cx="9133808" cy="1211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esktop\июль_2017\Бд_Омск\Инструкции\ОО_6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" y="4420145"/>
            <a:ext cx="9099113" cy="13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-30719" y="3181728"/>
            <a:ext cx="2949826" cy="2758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Сведения об обучающихся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887" y="4524955"/>
            <a:ext cx="4320480" cy="289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Сведения об обучающихся с ОВЗ и инвалидах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386" y="1095818"/>
            <a:ext cx="2247358" cy="244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Общая информация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 descr="C:\Users\User\Desktop\июль_2017\Бд_Омск\Инструкции\ОО_7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9" y="5970374"/>
            <a:ext cx="9034150" cy="828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107504" y="5877272"/>
            <a:ext cx="4032448" cy="304096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Сведения о педагогических работниках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/>
          <p:cNvPicPr/>
          <p:nvPr/>
        </p:nvPicPr>
        <p:blipFill rotWithShape="1">
          <a:blip r:embed="rId8"/>
          <a:srcRect l="16473" t="29993" r="2961" b="31445"/>
          <a:stretch/>
        </p:blipFill>
        <p:spPr bwMode="auto">
          <a:xfrm>
            <a:off x="4139952" y="942935"/>
            <a:ext cx="5004048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C:\Users\User\Desktop\июль_2017\Бд_Омск\Инструкции\Сведения об обучающ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2307005"/>
            <a:ext cx="2962275" cy="2794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8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64096"/>
          </a:xfrm>
        </p:spPr>
        <p:txBody>
          <a:bodyPr/>
          <a:lstStyle/>
          <a:p>
            <a:pPr lvl="0" algn="ctr">
              <a:spcBef>
                <a:spcPts val="0"/>
              </a:spcBef>
            </a:pPr>
            <a:r>
              <a:rPr lang="ru-RU" sz="2000" b="1" i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№ 273 – ФЗ </a:t>
            </a:r>
            <a:r>
              <a:rPr lang="ru-RU" sz="2000" b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Глава 1. Общие положения  Статья 2. </a:t>
            </a:r>
            <a:br>
              <a:rPr lang="ru-RU" sz="2000" b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Основные понятия, используемые в  настоящем Федеральном законе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637239"/>
              </p:ext>
            </p:extLst>
          </p:nvPr>
        </p:nvGraphicFramePr>
        <p:xfrm>
          <a:off x="304800" y="1196752"/>
          <a:ext cx="8686800" cy="4883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55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F81B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№ 273 - ФЗ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2426" y="1628800"/>
            <a:ext cx="869530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Статья 63. п.5. 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Органы местного самоуправления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муниципальных районов и городских округов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ведут учет детей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имеющих право на получение общего образования каждого уровня и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проживающих на территориях соответствующих муниципальных образований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и форм получения образования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определенных родителями (законными представителями) детей.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426" y="3789040"/>
            <a:ext cx="878687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Статья 79. п.1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400" b="1" i="1" u="sng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Содержание образования и условия </a:t>
            </a: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организации обучения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и воспитания обучающихся с ограниченными возможностями здоровья определяются адаптированной образовательной программой, а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для </a:t>
            </a: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инвалидов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также</a:t>
            </a: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 </a:t>
            </a:r>
            <a:r>
              <a:rPr kumimoji="0" lang="ru-RU" sz="2400" b="1" i="1" u="sng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в соответствии с индивидуальной программой реабилитации инвалида   (ИПРА)</a:t>
            </a:r>
          </a:p>
        </p:txBody>
      </p:sp>
    </p:spTree>
    <p:extLst>
      <p:ext uri="{BB962C8B-B14F-4D97-AF65-F5344CB8AC3E}">
        <p14:creationId xmlns:p14="http://schemas.microsoft.com/office/powerpoint/2010/main" val="1831715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2000" b="1" i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i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i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№ </a:t>
            </a:r>
            <a:r>
              <a:rPr lang="ru-RU" sz="2700" b="1" i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273 – ФЗ </a:t>
            </a:r>
            <a:r>
              <a:rPr lang="ru-RU" sz="2700" b="1" cap="none" dirty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Ст. 79. Организация получения образования обучающимися с ограниченными возможностями здоровья </a:t>
            </a:r>
            <a:r>
              <a:rPr lang="ru-RU" sz="2700" b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700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525658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</a:rPr>
              <a:t>9. Органы государственной власти субъектов Российской Федерации </a:t>
            </a:r>
            <a:r>
              <a:rPr lang="ru-RU" sz="2800" b="1" u="sng" dirty="0">
                <a:solidFill>
                  <a:srgbClr val="7A0000"/>
                </a:solidFill>
              </a:rPr>
              <a:t>обеспечивают получение профессионального </a:t>
            </a:r>
            <a:r>
              <a:rPr lang="ru-RU" sz="2800" b="1" dirty="0">
                <a:solidFill>
                  <a:srgbClr val="7A0000"/>
                </a:solidFill>
              </a:rPr>
              <a:t>обучения обучающимися с ограниченными возможностями здоровья (с различными формами умственной отсталости</a:t>
            </a:r>
            <a:r>
              <a:rPr lang="ru-RU" sz="2800" b="1" dirty="0">
                <a:solidFill>
                  <a:srgbClr val="002060"/>
                </a:solidFill>
              </a:rPr>
              <a:t>)</a:t>
            </a:r>
            <a:r>
              <a:rPr lang="ru-RU" sz="2800" dirty="0">
                <a:solidFill>
                  <a:srgbClr val="002060"/>
                </a:solidFill>
              </a:rPr>
              <a:t>, не имеющими основного общего или среднего </a:t>
            </a:r>
            <a:r>
              <a:rPr lang="ru-RU" sz="2800" dirty="0" smtClean="0">
                <a:solidFill>
                  <a:srgbClr val="002060"/>
                </a:solidFill>
              </a:rPr>
              <a:t>общего</a:t>
            </a:r>
          </a:p>
          <a:p>
            <a:pPr lvl="0"/>
            <a:endParaRPr lang="ru-RU" sz="2800" dirty="0" smtClean="0">
              <a:solidFill>
                <a:srgbClr val="002060"/>
              </a:solidFill>
            </a:endParaRPr>
          </a:p>
          <a:p>
            <a:pPr lvl="0"/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10.Профессиональными образовательными организациями и образовательными организациями высшего образования, а также организациями, осуществляющими образовательную деятельность по основным программам профессионального обучения, </a:t>
            </a:r>
            <a:r>
              <a:rPr lang="ru-RU" sz="2800" b="1" u="sng" dirty="0">
                <a:solidFill>
                  <a:srgbClr val="7A0000"/>
                </a:solidFill>
                <a:latin typeface="Arial" pitchFamily="34" charset="0"/>
                <a:cs typeface="Arial" pitchFamily="34" charset="0"/>
              </a:rPr>
              <a:t>должны быть созданы специальные условия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получения образования обучающимися с ограниченными возможностями здоровья.</a:t>
            </a:r>
          </a:p>
          <a:p>
            <a:pPr lvl="0"/>
            <a:endParaRPr lang="ru-RU" sz="2800" b="1" u="sng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355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142853"/>
            <a:ext cx="628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</a:rPr>
              <a:t>РОССИЙСКАЯ </a:t>
            </a:r>
            <a:r>
              <a:rPr lang="ru-RU" sz="1400" b="1" dirty="0" smtClean="0">
                <a:solidFill>
                  <a:prstClr val="black"/>
                </a:solidFill>
              </a:rPr>
              <a:t>ФЕДЕРАЦИЯ </a:t>
            </a:r>
            <a:r>
              <a:rPr lang="ru-RU" sz="1400" b="1" dirty="0">
                <a:solidFill>
                  <a:prstClr val="black"/>
                </a:solidFill>
              </a:rPr>
              <a:t> </a:t>
            </a:r>
            <a:r>
              <a:rPr lang="ru-RU" sz="1400" b="1" dirty="0" smtClean="0">
                <a:solidFill>
                  <a:prstClr val="black"/>
                </a:solidFill>
              </a:rPr>
              <a:t>ФЕДЕРАЛЬНЫЙ ЗАКОН </a:t>
            </a:r>
            <a:r>
              <a:rPr lang="ru-RU" sz="1400" b="1" dirty="0">
                <a:solidFill>
                  <a:prstClr val="black"/>
                </a:solidFill>
              </a:rPr>
              <a:t> </a:t>
            </a:r>
          </a:p>
          <a:p>
            <a:pPr algn="ctr"/>
            <a:r>
              <a:rPr lang="ru-RU" sz="1400" b="1" dirty="0">
                <a:solidFill>
                  <a:prstClr val="black"/>
                </a:solidFill>
              </a:rPr>
              <a:t>О ВНЕСЕНИИ </a:t>
            </a:r>
            <a:r>
              <a:rPr lang="ru-RU" sz="1400" b="1" dirty="0" smtClean="0">
                <a:solidFill>
                  <a:prstClr val="black"/>
                </a:solidFill>
              </a:rPr>
              <a:t>ИЗМЕНЕНИЙ В </a:t>
            </a:r>
            <a:r>
              <a:rPr lang="ru-RU" sz="1400" b="1" dirty="0">
                <a:solidFill>
                  <a:prstClr val="black"/>
                </a:solidFill>
              </a:rPr>
              <a:t>ОТДЕЛЬНЫЕ ЗАКОНОДАТЕЛЬНЫЕ АКТЫ </a:t>
            </a:r>
            <a:r>
              <a:rPr lang="ru-RU" sz="1400" b="1" dirty="0" smtClean="0">
                <a:solidFill>
                  <a:prstClr val="black"/>
                </a:solidFill>
              </a:rPr>
              <a:t>РОССИЙСКОЙ ФЕДЕРАЦИИ </a:t>
            </a:r>
            <a:r>
              <a:rPr lang="ru-RU" sz="1400" b="1" dirty="0">
                <a:solidFill>
                  <a:prstClr val="black"/>
                </a:solidFill>
              </a:rPr>
              <a:t>ПО ВОПРОСАМ СОЦИАЛЬНОЙ ЗАЩИТЫ </a:t>
            </a:r>
            <a:r>
              <a:rPr lang="ru-RU" sz="1400" b="1" dirty="0" smtClean="0">
                <a:solidFill>
                  <a:prstClr val="black"/>
                </a:solidFill>
              </a:rPr>
              <a:t>ИНВАЛИДОВ В </a:t>
            </a:r>
            <a:r>
              <a:rPr lang="ru-RU" sz="1400" b="1" dirty="0">
                <a:solidFill>
                  <a:prstClr val="black"/>
                </a:solidFill>
              </a:rPr>
              <a:t>СВЯЗИ С РАТИФИКАЦИЕЙ КОНВЕНЦИИ О ПРАВАХ ИНВАЛИДОВ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</a:rPr>
              <a:t> </a:t>
            </a:r>
            <a:r>
              <a:rPr lang="ru-RU" sz="1400" dirty="0" smtClean="0">
                <a:solidFill>
                  <a:prstClr val="black"/>
                </a:solidFill>
              </a:rPr>
              <a:t>Принят Государственной Думой 21 </a:t>
            </a:r>
            <a:r>
              <a:rPr lang="ru-RU" sz="1400" dirty="0">
                <a:solidFill>
                  <a:prstClr val="black"/>
                </a:solidFill>
              </a:rPr>
              <a:t>ноября 2014 года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Одобрен Советом Федерации 26 </a:t>
            </a:r>
            <a:r>
              <a:rPr lang="ru-RU" sz="1400" dirty="0">
                <a:solidFill>
                  <a:prstClr val="black"/>
                </a:solidFill>
              </a:rPr>
              <a:t>ноября 2014 года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64399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Статья 5.1. </a:t>
            </a:r>
            <a:r>
              <a:rPr lang="ru-RU" sz="1600" dirty="0">
                <a:solidFill>
                  <a:prstClr val="black"/>
                </a:solidFill>
              </a:rPr>
              <a:t>Федеральный реестр инвалидов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800000"/>
                </a:solidFill>
              </a:rPr>
              <a:t>Федеральный </a:t>
            </a:r>
            <a:r>
              <a:rPr lang="ru-RU" sz="2000" b="1" i="1" dirty="0">
                <a:solidFill>
                  <a:srgbClr val="800000"/>
                </a:solidFill>
              </a:rPr>
              <a:t>реестр инвалидов </a:t>
            </a:r>
            <a:r>
              <a:rPr lang="ru-RU" sz="1600" dirty="0">
                <a:solidFill>
                  <a:prstClr val="black"/>
                </a:solidFill>
              </a:rPr>
              <a:t>является федеральной государственной информационной системой и ведется </a:t>
            </a:r>
            <a:r>
              <a:rPr lang="ru-RU" sz="1600" b="1" i="1" dirty="0">
                <a:solidFill>
                  <a:srgbClr val="800000"/>
                </a:solidFill>
              </a:rPr>
              <a:t>в целях учета сведений об инвалидах</a:t>
            </a:r>
            <a:r>
              <a:rPr lang="ru-RU" sz="1600" b="1" dirty="0">
                <a:solidFill>
                  <a:srgbClr val="800000"/>
                </a:solidFill>
              </a:rPr>
              <a:t>, </a:t>
            </a:r>
            <a:r>
              <a:rPr lang="ru-RU" sz="1600" dirty="0">
                <a:solidFill>
                  <a:prstClr val="black"/>
                </a:solidFill>
              </a:rPr>
              <a:t>в </a:t>
            </a:r>
            <a:r>
              <a:rPr lang="ru-RU" sz="1600" dirty="0" smtClean="0">
                <a:solidFill>
                  <a:prstClr val="black"/>
                </a:solidFill>
              </a:rPr>
              <a:t>т.ч. </a:t>
            </a:r>
            <a:r>
              <a:rPr lang="ru-RU" sz="1600" dirty="0">
                <a:solidFill>
                  <a:prstClr val="black"/>
                </a:solidFill>
              </a:rPr>
              <a:t>о </a:t>
            </a:r>
            <a:r>
              <a:rPr lang="ru-RU" sz="1600" dirty="0" smtClean="0">
                <a:solidFill>
                  <a:prstClr val="black"/>
                </a:solidFill>
              </a:rPr>
              <a:t>детях-инвалидах, о </a:t>
            </a:r>
            <a:r>
              <a:rPr lang="ru-RU" sz="1600" dirty="0">
                <a:solidFill>
                  <a:prstClr val="black"/>
                </a:solidFill>
              </a:rPr>
              <a:t>группе инвалидности, об ограничениях жизнедеятельности, о нарушенных функциях организма и степени утраты профессиональной трудоспособности инвалида, а также </a:t>
            </a:r>
            <a:r>
              <a:rPr lang="ru-RU" sz="2000" i="1" dirty="0">
                <a:solidFill>
                  <a:srgbClr val="800000"/>
                </a:solidFill>
              </a:rPr>
              <a:t>о </a:t>
            </a:r>
            <a:r>
              <a:rPr lang="ru-RU" sz="2000" b="1" i="1" dirty="0">
                <a:solidFill>
                  <a:srgbClr val="800000"/>
                </a:solidFill>
              </a:rPr>
              <a:t>проводимых реабилитационных или </a:t>
            </a:r>
            <a:r>
              <a:rPr lang="ru-RU" sz="2000" b="1" i="1" dirty="0" err="1">
                <a:solidFill>
                  <a:srgbClr val="800000"/>
                </a:solidFill>
              </a:rPr>
              <a:t>абилитационных</a:t>
            </a:r>
            <a:r>
              <a:rPr lang="ru-RU" sz="2000" b="1" i="1" dirty="0">
                <a:solidFill>
                  <a:srgbClr val="800000"/>
                </a:solidFill>
              </a:rPr>
              <a:t> мероприятиях</a:t>
            </a:r>
            <a:r>
              <a:rPr lang="ru-RU" sz="2000" dirty="0">
                <a:solidFill>
                  <a:prstClr val="black"/>
                </a:solidFill>
              </a:rPr>
              <a:t>,</a:t>
            </a:r>
            <a:r>
              <a:rPr lang="ru-RU" sz="1600" dirty="0">
                <a:solidFill>
                  <a:prstClr val="black"/>
                </a:solidFill>
              </a:rPr>
              <a:t> производимых инвалиду денежных выплатах и об иных мерах социальной защиты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714752"/>
            <a:ext cx="86439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rgbClr val="800000"/>
                </a:solidFill>
              </a:rPr>
              <a:t> Формирование</a:t>
            </a:r>
            <a:r>
              <a:rPr lang="ru-RU" sz="1600" b="1" i="1" dirty="0">
                <a:solidFill>
                  <a:srgbClr val="800000"/>
                </a:solidFill>
              </a:rPr>
              <a:t>, ведение федерального реестра инвалидов</a:t>
            </a:r>
            <a:r>
              <a:rPr lang="ru-RU" sz="1600" dirty="0">
                <a:solidFill>
                  <a:prstClr val="black"/>
                </a:solidFill>
              </a:rPr>
              <a:t>, использование содержащихся в нем сведений, в том </a:t>
            </a:r>
            <a:r>
              <a:rPr lang="ru-RU" sz="1600" b="1" dirty="0">
                <a:solidFill>
                  <a:prstClr val="black"/>
                </a:solidFill>
              </a:rPr>
              <a:t>числе </a:t>
            </a:r>
            <a:r>
              <a:rPr lang="ru-RU" sz="2000" b="1" i="1" dirty="0">
                <a:solidFill>
                  <a:srgbClr val="800000"/>
                </a:solidFill>
              </a:rPr>
              <a:t>установление формы и сроков представления </a:t>
            </a:r>
            <a:r>
              <a:rPr lang="ru-RU" sz="1600" dirty="0">
                <a:solidFill>
                  <a:prstClr val="black"/>
                </a:solidFill>
              </a:rPr>
              <a:t>в этот реестр сведений, указанных в части четвертой настоящей статьи, осуществляются </a:t>
            </a:r>
            <a:r>
              <a:rPr lang="ru-RU" sz="2000" b="1" i="1" dirty="0">
                <a:solidFill>
                  <a:srgbClr val="800000"/>
                </a:solidFill>
              </a:rPr>
              <a:t>в порядке, установленном Правительством Российской </a:t>
            </a:r>
            <a:r>
              <a:rPr lang="ru-RU" sz="2000" b="1" i="1" dirty="0" smtClean="0">
                <a:solidFill>
                  <a:srgbClr val="800000"/>
                </a:solidFill>
              </a:rPr>
              <a:t>Федерации</a:t>
            </a:r>
            <a:endParaRPr lang="ru-RU" sz="20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929198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prstClr val="black"/>
                </a:solidFill>
              </a:rPr>
              <a:t>Статья 15. </a:t>
            </a:r>
            <a:r>
              <a:rPr lang="ru-RU" sz="1600" dirty="0" smtClean="0">
                <a:solidFill>
                  <a:prstClr val="black"/>
                </a:solidFill>
              </a:rPr>
              <a:t>В </a:t>
            </a:r>
            <a:r>
              <a:rPr lang="ru-RU" sz="1600" dirty="0">
                <a:solidFill>
                  <a:prstClr val="black"/>
                </a:solidFill>
              </a:rPr>
              <a:t>случаях, если существующие </a:t>
            </a:r>
            <a:r>
              <a:rPr lang="ru-RU" sz="1600" b="1" i="1" dirty="0">
                <a:solidFill>
                  <a:srgbClr val="800000"/>
                </a:solidFill>
              </a:rPr>
              <a:t>объекты</a:t>
            </a:r>
            <a:r>
              <a:rPr lang="ru-RU" sz="1600" dirty="0">
                <a:solidFill>
                  <a:srgbClr val="800000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социальной, инженерной и транспортной инфраструктур </a:t>
            </a:r>
            <a:r>
              <a:rPr lang="ru-RU" sz="1600" b="1" i="1" dirty="0">
                <a:solidFill>
                  <a:srgbClr val="800000"/>
                </a:solidFill>
              </a:rPr>
              <a:t>невозможно полностью приспособить </a:t>
            </a:r>
            <a:r>
              <a:rPr lang="ru-RU" sz="1600" dirty="0">
                <a:solidFill>
                  <a:prstClr val="black"/>
                </a:solidFill>
              </a:rPr>
              <a:t>с учетом потребностей инвалидов, собственники </a:t>
            </a:r>
            <a:r>
              <a:rPr lang="ru-RU" sz="1600" b="1" dirty="0" smtClean="0">
                <a:solidFill>
                  <a:srgbClr val="800000"/>
                </a:solidFill>
              </a:rPr>
              <a:t>….. </a:t>
            </a:r>
            <a:r>
              <a:rPr lang="ru-RU" sz="1600" b="1" i="1" dirty="0" smtClean="0">
                <a:solidFill>
                  <a:srgbClr val="800000"/>
                </a:solidFill>
              </a:rPr>
              <a:t>меры </a:t>
            </a:r>
            <a:r>
              <a:rPr lang="ru-RU" sz="1600" b="1" i="1" dirty="0">
                <a:solidFill>
                  <a:srgbClr val="800000"/>
                </a:solidFill>
              </a:rPr>
              <a:t>для обеспечения доступа </a:t>
            </a:r>
            <a:r>
              <a:rPr lang="ru-RU" sz="1600" dirty="0">
                <a:solidFill>
                  <a:prstClr val="black"/>
                </a:solidFill>
              </a:rPr>
              <a:t>инвалидов к месту предоставления услуги либо, когда это возможно, </a:t>
            </a:r>
            <a:r>
              <a:rPr lang="ru-RU" sz="1600" b="1" i="1" dirty="0">
                <a:solidFill>
                  <a:srgbClr val="800000"/>
                </a:solidFill>
              </a:rPr>
              <a:t>обеспечить предоставление необходимых услуг по месту жительства инвалида или в дистанционном режиме</a:t>
            </a:r>
            <a:r>
              <a:rPr lang="ru-RU" sz="1600" b="1" dirty="0">
                <a:solidFill>
                  <a:srgbClr val="800000"/>
                </a:solidFill>
              </a:rPr>
              <a:t>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214290"/>
            <a:ext cx="2500330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 419 -ФЗ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Инклюзивное образование ФЗ №273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990810"/>
              </p:ext>
            </p:extLst>
          </p:nvPr>
        </p:nvGraphicFramePr>
        <p:xfrm>
          <a:off x="304800" y="1340768"/>
          <a:ext cx="86868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970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1772816"/>
            <a:ext cx="2618134" cy="43924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8991600" cy="1152128"/>
          </a:xfrm>
        </p:spPr>
        <p:txBody>
          <a:bodyPr>
            <a:normAutofit fontScale="90000"/>
          </a:bodyPr>
          <a:lstStyle/>
          <a:p>
            <a:pPr marL="365125" lvl="0" indent="-255588" algn="ctr"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Опыт 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межведомственного взаимодействия  по обеспечению </a:t>
            </a:r>
            <a:b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доступности и преемственности обучения лиц с ОВЗ и инвалидностью </a:t>
            </a: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в 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системе образования Нов</a:t>
            </a:r>
            <a:r>
              <a:rPr lang="ru-RU" altLang="ru-RU" sz="2000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о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сибирской области</a:t>
            </a:r>
            <a:b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5112567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3"/>
            <a:ext cx="2511770" cy="145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25733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70209" y="3995043"/>
            <a:ext cx="2447925" cy="914400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Минздрав НСО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0208" y="5013176"/>
            <a:ext cx="2447925" cy="866633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Департамент физкультуры и спорта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24944"/>
            <a:ext cx="315753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702181" y="1945983"/>
            <a:ext cx="3384376" cy="805791"/>
          </a:xfrm>
          <a:prstGeom prst="roundRect">
            <a:avLst/>
          </a:prstGeom>
          <a:solidFill>
            <a:srgbClr val="DEF5FA"/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Основание: Выписки ИПРА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Заключения ПМПК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64752" y="4943652"/>
            <a:ext cx="3516906" cy="866633"/>
          </a:xfrm>
          <a:prstGeom prst="roundRect">
            <a:avLst/>
          </a:prstGeom>
          <a:solidFill>
            <a:srgbClr val="DEF5FA"/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Региональный оператор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ГБУ НСО «ОЦДК»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81483" y="1827921"/>
            <a:ext cx="2862342" cy="41044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21872" y="3284984"/>
            <a:ext cx="2592289" cy="777682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Средне-профессиональные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37087" y="2597246"/>
            <a:ext cx="2576792" cy="543722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9525" cap="flat" cmpd="sng" algn="ctr">
            <a:solidFill>
              <a:srgbClr val="1FADCC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Высшего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образования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53244" y="1844823"/>
            <a:ext cx="2318820" cy="570383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9525" cap="flat" cmpd="sng" algn="ctr">
            <a:solidFill>
              <a:srgbClr val="1FADCC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Образовательные организации (более 1800)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86156" y="4153778"/>
            <a:ext cx="2650307" cy="755665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Общеобразовательные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590" y="5054620"/>
            <a:ext cx="2520855" cy="755665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Дошкольные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иные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71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285720" y="3571876"/>
            <a:ext cx="1714512" cy="428628"/>
            <a:chOff x="279198" y="199826"/>
            <a:chExt cx="820340" cy="82034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79198" y="199826"/>
              <a:ext cx="820340" cy="820340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319244" y="239872"/>
              <a:ext cx="740248" cy="7402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>
                  <a:solidFill>
                    <a:prstClr val="white"/>
                  </a:solidFill>
                </a:rPr>
                <a:t>Образование</a:t>
              </a:r>
              <a:endParaRPr lang="ru-RU" sz="16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11" name="Picture 6" descr="http://arstyle.org/uploads/posts/2009-12/1262159068_1233843256_dq199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70" y="5989618"/>
            <a:ext cx="928662" cy="844114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42844" y="142852"/>
            <a:ext cx="2543164" cy="65403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Соглашение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857232"/>
            <a:ext cx="885828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кругленный прямоугольник 13"/>
          <p:cNvSpPr/>
          <p:nvPr/>
        </p:nvSpPr>
        <p:spPr>
          <a:xfrm>
            <a:off x="214282" y="2857496"/>
            <a:ext cx="1785950" cy="285752"/>
          </a:xfrm>
          <a:prstGeom prst="round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ГКУ ГБ МСЭ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5" name="Загнутый угол 14"/>
          <p:cNvSpPr/>
          <p:nvPr/>
        </p:nvSpPr>
        <p:spPr>
          <a:xfrm rot="20527797">
            <a:off x="2042316" y="2817193"/>
            <a:ext cx="804761" cy="866423"/>
          </a:xfrm>
          <a:prstGeom prst="foldedCorner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90000"/>
              </a:schemeClr>
            </a:solidFill>
          </a:ln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ИПРА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453852938"/>
              </p:ext>
            </p:extLst>
          </p:nvPr>
        </p:nvGraphicFramePr>
        <p:xfrm>
          <a:off x="1928794" y="2857496"/>
          <a:ext cx="2500330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Скругленный прямоугольник 19"/>
          <p:cNvSpPr/>
          <p:nvPr/>
        </p:nvSpPr>
        <p:spPr>
          <a:xfrm>
            <a:off x="5143504" y="3021296"/>
            <a:ext cx="2143140" cy="5715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prstClr val="black"/>
                </a:solidFill>
              </a:rPr>
              <a:t>Минобрнауки</a:t>
            </a:r>
            <a:r>
              <a:rPr lang="ru-RU" b="1" dirty="0" smtClean="0">
                <a:solidFill>
                  <a:prstClr val="black"/>
                </a:solidFill>
              </a:rPr>
              <a:t> НСО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5961145" y="3717032"/>
            <a:ext cx="571504" cy="47215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>
              <a:solidFill>
                <a:prstClr val="black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14942" y="4286256"/>
            <a:ext cx="2143140" cy="5715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Региональный оператор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23" name="Рисунок 22" descr="F:\ОЦСППО\ОЦДиК-общее\логотип испр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4077072"/>
            <a:ext cx="823097" cy="67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Блок-схема: память с посл. доступом 23"/>
          <p:cNvSpPr/>
          <p:nvPr/>
        </p:nvSpPr>
        <p:spPr>
          <a:xfrm>
            <a:off x="5436096" y="5389653"/>
            <a:ext cx="2816521" cy="1287596"/>
          </a:xfrm>
          <a:prstGeom prst="flowChartMagneticTape">
            <a:avLst/>
          </a:prstGeom>
          <a:solidFill>
            <a:schemeClr val="bg1">
              <a:lumMod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ГИС БД </a:t>
            </a:r>
            <a:r>
              <a:rPr lang="ru-RU" sz="2400" b="1" dirty="0" smtClean="0">
                <a:solidFill>
                  <a:srgbClr val="800000"/>
                </a:solidFill>
              </a:rPr>
              <a:t>ОВЗ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5000636"/>
            <a:ext cx="85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обеспечение информационного взаимодействия по ИПРА в системе 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579" y="5848785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инструмент информационного обмена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7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62627E-6 L 0.36042 -0.0423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16" grpId="0">
        <p:bldAsOne/>
      </p:bldGraphic>
      <p:bldP spid="20" grpId="0" animBg="1"/>
      <p:bldP spid="21" grpId="0" animBg="1"/>
      <p:bldP spid="22" grpId="0" animBg="1"/>
      <p:bldP spid="24" grpId="0" animBg="1"/>
      <p:bldP spid="25" grpId="0"/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2066</TotalTime>
  <Words>977</Words>
  <Application>Microsoft Office PowerPoint</Application>
  <PresentationFormat>Экран (4:3)</PresentationFormat>
  <Paragraphs>142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Трек</vt:lpstr>
      <vt:lpstr>1_Тема Office</vt:lpstr>
      <vt:lpstr>Оформление по умолчанию</vt:lpstr>
      <vt:lpstr>Поток</vt:lpstr>
      <vt:lpstr> Сетевое взаимодействие  как ресурс повышения профессиональной компетентности педагогов  в условиях организации инклюзивного образования  Новосибирская область</vt:lpstr>
      <vt:lpstr>Нормативно-правовое основание</vt:lpstr>
      <vt:lpstr>№ 273 – ФЗ Глава 1. Общие положения  Статья 2.  Основные понятия, используемые в  настоящем Федеральном законе</vt:lpstr>
      <vt:lpstr>№ 273 - ФЗ</vt:lpstr>
      <vt:lpstr> № 273 – ФЗ Ст. 79. Организация получения образования обучающимися с ограниченными возможностями здоровья   </vt:lpstr>
      <vt:lpstr>№ 419 -ФЗ</vt:lpstr>
      <vt:lpstr>Инклюзивное образование ФЗ №273</vt:lpstr>
      <vt:lpstr> Опыт межведомственного взаимодействия  по обеспечению  доступности и преемственности обучения лиц с ОВЗ и инвалидностью  в системе образования Новосибирской области </vt:lpstr>
      <vt:lpstr>Соглашение</vt:lpstr>
      <vt:lpstr>Уровни доступа специалистов БД ОВЗ</vt:lpstr>
      <vt:lpstr>Единая база учёта детей с ОВЗ  и детей инвалидностью - инструмент информационного взаимодействия: </vt:lpstr>
      <vt:lpstr>ГИС БД ОВЗ</vt:lpstr>
      <vt:lpstr>Презентация PowerPoint</vt:lpstr>
      <vt:lpstr>Основные задачи сетевого сообщества</vt:lpstr>
      <vt:lpstr>Новая форма организации профессиональной деятельности в сети позволяет:</vt:lpstr>
      <vt:lpstr>Презентация PowerPoint</vt:lpstr>
      <vt:lpstr>Презентация PowerPoint</vt:lpstr>
      <vt:lpstr>Презентация PowerPoint</vt:lpstr>
      <vt:lpstr>Презентация PowerPoint</vt:lpstr>
      <vt:lpstr> Вкладка «Дети» пользователя уровня доступа admin </vt:lpstr>
      <vt:lpstr>Карта  ребенка</vt:lpstr>
      <vt:lpstr>Карта ребенка</vt:lpstr>
      <vt:lpstr>Карта образовательной организации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ресурс  единой базы данных учета детей с ОГРАНИЧЕННЫМИ возможностями здоровья и инвалидностью  опыт Новосибирской области</dc:title>
  <dc:creator>Рома</dc:creator>
  <cp:lastModifiedBy>Рома</cp:lastModifiedBy>
  <cp:revision>94</cp:revision>
  <cp:lastPrinted>2017-12-20T15:05:31Z</cp:lastPrinted>
  <dcterms:created xsi:type="dcterms:W3CDTF">2017-12-02T11:24:04Z</dcterms:created>
  <dcterms:modified xsi:type="dcterms:W3CDTF">2018-02-07T15:19:31Z</dcterms:modified>
</cp:coreProperties>
</file>