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sldIdLst>
    <p:sldId id="256" r:id="rId2"/>
    <p:sldId id="257" r:id="rId3"/>
    <p:sldId id="258" r:id="rId4"/>
    <p:sldId id="282" r:id="rId5"/>
    <p:sldId id="263" r:id="rId6"/>
    <p:sldId id="264" r:id="rId7"/>
    <p:sldId id="265" r:id="rId8"/>
    <p:sldId id="268" r:id="rId9"/>
    <p:sldId id="267" r:id="rId10"/>
    <p:sldId id="259" r:id="rId11"/>
    <p:sldId id="262" r:id="rId12"/>
    <p:sldId id="284" r:id="rId13"/>
    <p:sldId id="285" r:id="rId14"/>
    <p:sldId id="286" r:id="rId15"/>
    <p:sldId id="287" r:id="rId16"/>
    <p:sldId id="260" r:id="rId17"/>
    <p:sldId id="261" r:id="rId18"/>
    <p:sldId id="270" r:id="rId19"/>
    <p:sldId id="271" r:id="rId20"/>
    <p:sldId id="269" r:id="rId21"/>
    <p:sldId id="266" r:id="rId22"/>
    <p:sldId id="274" r:id="rId23"/>
    <p:sldId id="275" r:id="rId24"/>
    <p:sldId id="273" r:id="rId25"/>
    <p:sldId id="276" r:id="rId26"/>
    <p:sldId id="277" r:id="rId27"/>
    <p:sldId id="279" r:id="rId28"/>
    <p:sldId id="280" r:id="rId29"/>
    <p:sldId id="281" r:id="rId30"/>
    <p:sldId id="278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8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F701A1E-9BA2-487E-B380-F4A3BBA6C417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B393C7A-74D2-4CF8-AD80-0198652AC7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922" y="1340768"/>
            <a:ext cx="8858312" cy="27135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Развитие профессиональных компетенций обучающихся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 инвалидностью и ОВЗ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посредством участия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 профессиональных конкурсах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32656"/>
            <a:ext cx="8458200" cy="867472"/>
          </a:xfrm>
        </p:spPr>
        <p:txBody>
          <a:bodyPr>
            <a:normAutofit fontScale="92500"/>
          </a:bodyPr>
          <a:lstStyle/>
          <a:p>
            <a:pPr algn="ctr"/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ГБПОУ НСО «НОВОСИБИРСКИЙ ПРОФЕССИОНАЛЬНО-ПЕДАГОГИЧЕСКИЙ КОЛЛЕДЖ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805264"/>
            <a:ext cx="70009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ПРЕПОДАВАТЕЛЬ НАЗАРКО ИРИНА ВЛАДИМИРОВНА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uba-GO\Desktop\Инвалиды_профконкурсы\абилимпикс 2016\yargIXZ-yj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142984"/>
            <a:ext cx="8002363" cy="53328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428604"/>
            <a:ext cx="5395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ЧЕМПИОНАТ АБИЛИМПИКС-2016</a:t>
            </a:r>
          </a:p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КОМПЕТЕНЦИЯ ИНЖЕНЕРНЫЙ ДИЗАЙН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(CAD)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САПР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kuba-GO\Desktop\Инвалиды_профконкурсы\абилимпикс 2016\dsc_0094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214422"/>
            <a:ext cx="6985000" cy="530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_НППК\Фото Москва\msc-ab2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657" y="-3946"/>
            <a:ext cx="4442445" cy="596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_НППК\Фото Москва\msc-ab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03" y="2492896"/>
            <a:ext cx="5346824" cy="381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476672"/>
            <a:ext cx="32836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ЧЕМПИОНАТ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АБИЛИМПИКС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7017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:\_НППК\Фото Москва\msc-ab2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28" y="3416453"/>
            <a:ext cx="5086424" cy="339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_НППК\Фото Москва\msc-ab2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28" y="0"/>
            <a:ext cx="5223625" cy="3482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_НППК\Фото Москва\msc-ab2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567" y="3431429"/>
            <a:ext cx="5158433" cy="343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8618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Cookies\Desktop\Инвалиды_профконкурсы\абилимпикс НЧ 2016\IMG_11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647142" y="673241"/>
            <a:ext cx="5118257" cy="383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Cookies\Desktop\Инвалиды_профконкурсы\абилимпикс НЧ 2016\IMG_09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7" y="1988840"/>
            <a:ext cx="5214264" cy="391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2431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Cookies\Desktop\Инвалиды_профконкурсы\абилимпикс НЧ 2016\IMG_116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" t="1198" r="3320" b="3198"/>
          <a:stretch/>
        </p:blipFill>
        <p:spPr bwMode="auto">
          <a:xfrm>
            <a:off x="1981" y="0"/>
            <a:ext cx="4428000" cy="344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Cookies\Desktop\Инвалиды_профконкурсы\абилимпикс НЧ 2016\IMG_12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692950"/>
            <a:ext cx="5544616" cy="4158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163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3976" t="11899" r="14961" b="4899"/>
          <a:stretch>
            <a:fillRect/>
          </a:stretch>
        </p:blipFill>
        <p:spPr bwMode="auto">
          <a:xfrm>
            <a:off x="0" y="835665"/>
            <a:ext cx="9144000" cy="602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0"/>
            <a:ext cx="8779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РЕЗЮМЕ НА САЙТЕ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abilympicspro.ru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3976" t="12598" r="14961" b="4899"/>
          <a:stretch>
            <a:fillRect/>
          </a:stretch>
        </p:blipFill>
        <p:spPr bwMode="auto">
          <a:xfrm>
            <a:off x="0" y="886487"/>
            <a:ext cx="9144000" cy="597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3240" y="0"/>
            <a:ext cx="58514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ЧЕМПИОНАТ </a:t>
            </a:r>
            <a:endParaRPr lang="en-US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WORLDSKILLS 2017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6" name="Picture 2" descr="C:\Users\Skuba-GO\Desktop\Инвалиды_профконкурсы\WS NCO 2017\диплом WS 3 мес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591368" cy="3563925"/>
          </a:xfrm>
          <a:prstGeom prst="rect">
            <a:avLst/>
          </a:prstGeom>
          <a:noFill/>
        </p:spPr>
      </p:pic>
      <p:pic>
        <p:nvPicPr>
          <p:cNvPr id="36868" name="Picture 4" descr="C:\Users\Skuba-GO\Desktop\Инвалиды_профконкурсы\WS NCO 2017\награждение 20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071546"/>
            <a:ext cx="5286380" cy="3522877"/>
          </a:xfrm>
          <a:prstGeom prst="rect">
            <a:avLst/>
          </a:prstGeom>
          <a:noFill/>
        </p:spPr>
      </p:pic>
      <p:pic>
        <p:nvPicPr>
          <p:cNvPr id="36869" name="Picture 5" descr="C:\Users\Skuba-GO\Desktop\Инвалиды_профконкурсы\WS NCO 2017\никита 4.jpg"/>
          <p:cNvPicPr>
            <a:picLocks noChangeAspect="1" noChangeArrowheads="1"/>
          </p:cNvPicPr>
          <p:nvPr/>
        </p:nvPicPr>
        <p:blipFill>
          <a:blip r:embed="rId4"/>
          <a:srcRect t="32235"/>
          <a:stretch>
            <a:fillRect/>
          </a:stretch>
        </p:blipFill>
        <p:spPr bwMode="auto">
          <a:xfrm>
            <a:off x="214282" y="4143380"/>
            <a:ext cx="5648748" cy="2550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 l="6102" t="17498" r="34843" b="8399"/>
          <a:stretch>
            <a:fillRect/>
          </a:stretch>
        </p:blipFill>
        <p:spPr bwMode="auto">
          <a:xfrm>
            <a:off x="571472" y="928670"/>
            <a:ext cx="7986582" cy="563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214290"/>
            <a:ext cx="80441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РЕЗУЛЬТАТЫ РЧ </a:t>
            </a:r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WORLDSKILLS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2017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uba-GO\Desktop\Инвалиды_профконкурсы\абилимпикс 2016\Бахтин Дени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357562"/>
            <a:ext cx="4929194" cy="3286449"/>
          </a:xfrm>
          <a:prstGeom prst="rect">
            <a:avLst/>
          </a:prstGeom>
          <a:noFill/>
        </p:spPr>
      </p:pic>
      <p:pic>
        <p:nvPicPr>
          <p:cNvPr id="1027" name="Picture 3" descr="C:\Users\Skuba-GO\Desktop\Инвалиды_профконкурсы\абилимпикс 2016\Зазерских Татья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57628"/>
            <a:ext cx="4180889" cy="2787260"/>
          </a:xfrm>
          <a:prstGeom prst="rect">
            <a:avLst/>
          </a:prstGeom>
          <a:noFill/>
        </p:spPr>
      </p:pic>
      <p:pic>
        <p:nvPicPr>
          <p:cNvPr id="1029" name="Picture 5" descr="C:\Users\Skuba-GO\Desktop\Инвалиды_профконкурсы\абилимпикс 2016\Квашнин Алексе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14289"/>
            <a:ext cx="4143404" cy="2762501"/>
          </a:xfrm>
          <a:prstGeom prst="rect">
            <a:avLst/>
          </a:prstGeom>
          <a:noFill/>
        </p:spPr>
      </p:pic>
      <p:pic>
        <p:nvPicPr>
          <p:cNvPr id="1031" name="Picture 7" descr="C:\Users\Skuba-GO\Desktop\Инвалиды_профконкурсы\абилимпикс 2016\Плеханова Окса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785794"/>
            <a:ext cx="4643470" cy="309591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00100" y="142852"/>
            <a:ext cx="28892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ФОТОГРАФИЯ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428604"/>
            <a:ext cx="8715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МНСК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Школьная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секция информатики </a:t>
            </a:r>
          </a:p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Подсекция «Информационные технологии»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3000372"/>
            <a:ext cx="942597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ТЕМА ПРОЕКТА: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оздание эскизного проекта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автомобиля будущего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с использованием программы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Autodesk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Inventor</a:t>
            </a:r>
            <a:endParaRPr kumimoji="0" lang="ru-RU" sz="2800" b="1" i="0" u="none" strike="noStrike" cap="none" normalizeH="0" baseline="0" dirty="0" smtClean="0" bmk="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и аддитивных технологий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kuba-GO\Desktop\Инвалиды_профконкурсы\МНСК\1704230617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Skuba-GO\Desktop\Инвалиды_профконкурсы\IT планета\Ларионов_финал IT-Плане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3647"/>
            <a:ext cx="8472470" cy="6354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C:\Users\Skuba-GO\Desktop\Инвалиды_профконкурсы\IT планета\Защита работы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5877" y="664408"/>
            <a:ext cx="8258123" cy="6193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kuba-GO\Desktop\Инвалиды_профконкурсы\IT планета\Защита работы 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Skuba-GO\Desktop\Инвалиды_профконкурсы\IT планета\20170607_141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62001" y="1523999"/>
            <a:ext cx="6096001" cy="4572001"/>
          </a:xfrm>
          <a:prstGeom prst="rect">
            <a:avLst/>
          </a:prstGeom>
          <a:noFill/>
        </p:spPr>
      </p:pic>
      <p:pic>
        <p:nvPicPr>
          <p:cNvPr id="30724" name="Picture 4" descr="C:\Users\Skuba-GO\Desktop\Инвалиды_профконкурсы\IT планета\С корабле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2001"/>
            <a:ext cx="4572000" cy="6095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Skuba-GO\Desktop\Инвалиды_профконкурсы\IT планета\20170604_203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524212" y="0"/>
            <a:ext cx="5619788" cy="4214842"/>
          </a:xfrm>
          <a:prstGeom prst="rect">
            <a:avLst/>
          </a:prstGeom>
          <a:noFill/>
        </p:spPr>
      </p:pic>
      <p:pic>
        <p:nvPicPr>
          <p:cNvPr id="31748" name="Picture 4" descr="C:\Users\Skuba-GO\Desktop\Инвалиды_профконкурсы\IT планета\20170603_1751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07851" y="3607572"/>
            <a:ext cx="3714775" cy="2786082"/>
          </a:xfrm>
          <a:prstGeom prst="rect">
            <a:avLst/>
          </a:prstGeom>
          <a:noFill/>
        </p:spPr>
      </p:pic>
      <p:pic>
        <p:nvPicPr>
          <p:cNvPr id="31749" name="Picture 5" descr="C:\Users\Skuba-GO\Desktop\Инвалиды_профконкурсы\IT планета\20170602_2322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0" y="0"/>
            <a:ext cx="4286279" cy="3214710"/>
          </a:xfrm>
          <a:prstGeom prst="rect">
            <a:avLst/>
          </a:prstGeom>
          <a:noFill/>
        </p:spPr>
      </p:pic>
      <p:pic>
        <p:nvPicPr>
          <p:cNvPr id="31746" name="Picture 2" descr="C:\Users\Skuba-GO\Desktop\Инвалиды_профконкурсы\IT планета\20170604_1922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0" y="2946793"/>
            <a:ext cx="5214942" cy="39112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Skuba-GO\Desktop\Инвалиды_профконкурсы\абилимпикс 2017\20171026_171243.jpg"/>
          <p:cNvPicPr>
            <a:picLocks noChangeAspect="1" noChangeArrowheads="1"/>
          </p:cNvPicPr>
          <p:nvPr/>
        </p:nvPicPr>
        <p:blipFill>
          <a:blip r:embed="rId2" cstate="print"/>
          <a:srcRect l="3242" t="10036" r="4979" b="10962"/>
          <a:stretch>
            <a:fillRect/>
          </a:stretch>
        </p:blipFill>
        <p:spPr bwMode="auto">
          <a:xfrm rot="5400000">
            <a:off x="-1215774" y="1213103"/>
            <a:ext cx="6860670" cy="44291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86491" y="980728"/>
            <a:ext cx="42210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ЧЕМПИОНАТ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АБИЛИМПИКС 2017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Skuba-GO\Desktop\Инвалиды_профконкурсы\абилимпикс 2017\20171026_1713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571530" y="857250"/>
            <a:ext cx="6858000" cy="5143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73031" y="285728"/>
            <a:ext cx="328365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НАЦИОНАЛЬНЫЙ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ЧЕМПИОНАТ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АБИЛИМПИКС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Г.МОСКВА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Skuba-GO\Desktop\Инвалиды_профконкурсы\абилимпикс 2017\колонный з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926" y="1071545"/>
            <a:ext cx="7292410" cy="493277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642918"/>
            <a:ext cx="45395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МОСКВА, КОЛОННЫЙ ЗАЛ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СОЮЗОВ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71480"/>
            <a:ext cx="72917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ИНЖЕНЕРНЫЙ ДИЗАЙН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CAD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(САПР)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4" descr="C:\Users\Skuba-GO\Desktop\Инвалиды_профконкурсы\абилимпикс 2016\Касливцев Евгени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143116"/>
            <a:ext cx="4609517" cy="3073012"/>
          </a:xfrm>
          <a:prstGeom prst="rect">
            <a:avLst/>
          </a:prstGeom>
          <a:noFill/>
        </p:spPr>
      </p:pic>
      <p:pic>
        <p:nvPicPr>
          <p:cNvPr id="4" name="Picture 6" descr="C:\Users\Skuba-GO\Desktop\Инвалиды_профконкурсы\абилимпикс 2016\Ларионов Ники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1678"/>
            <a:ext cx="4823831" cy="3215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Skuba-GO\Desktop\Инвалиды_профконкурсы\конференция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0101"/>
            <a:ext cx="4572000" cy="6287900"/>
          </a:xfrm>
          <a:prstGeom prst="rect">
            <a:avLst/>
          </a:prstGeom>
          <a:noFill/>
        </p:spPr>
      </p:pic>
      <p:pic>
        <p:nvPicPr>
          <p:cNvPr id="32771" name="Picture 3" descr="C:\Users\Skuba-GO\Desktop\Инвалиды_профконкурсы\конференция\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8768" y="579407"/>
            <a:ext cx="4565232" cy="62785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85852" y="0"/>
            <a:ext cx="5715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КОНФЕРЕНЦИЯХ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форум технологического развития</a:t>
            </a:r>
          </a:p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«Технопром-­‐2017»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4" name="Picture 2" descr="C:\Users\Skuba-GO\Desktop\Инвалиды_профконкурсы\технопром\IMG-20170622-WA0016.jpg"/>
          <p:cNvPicPr>
            <a:picLocks noChangeAspect="1" noChangeArrowheads="1"/>
          </p:cNvPicPr>
          <p:nvPr/>
        </p:nvPicPr>
        <p:blipFill>
          <a:blip r:embed="rId2"/>
          <a:srcRect l="17421" r="6496"/>
          <a:stretch>
            <a:fillRect/>
          </a:stretch>
        </p:blipFill>
        <p:spPr bwMode="auto">
          <a:xfrm>
            <a:off x="214282" y="2928934"/>
            <a:ext cx="3768359" cy="3714744"/>
          </a:xfrm>
          <a:prstGeom prst="rect">
            <a:avLst/>
          </a:prstGeom>
          <a:noFill/>
        </p:spPr>
      </p:pic>
      <p:pic>
        <p:nvPicPr>
          <p:cNvPr id="38915" name="Picture 3" descr="C:\Users\Skuba-GO\Desktop\Инвалиды_профконкурсы\технопром\20170622_1234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14744" y="1257244"/>
            <a:ext cx="5429256" cy="4071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Skuba-GO\Desktop\Инвалиды_профконкурсы\WS NCO 2017\Ларионов_Инженерный дизайн_НПП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509843" cy="61864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292080" y="1196752"/>
            <a:ext cx="3363421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ЭТАПЫ РАЗВИТИЯ:</a:t>
            </a: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2016 АБИЛИМПИКС</a:t>
            </a: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WORLDSKILLS</a:t>
            </a: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МНСК</a:t>
            </a: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ПЛАНЕТА </a:t>
            </a:r>
          </a:p>
          <a:p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2017 АБИЛИМПИКС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Skuba-GO\Desktop\Инвалиды_профконкурсы\ТЕХНОПАРК\Назарко ИВ и Ларионов Никита у входа в технопар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5779" y="1785926"/>
            <a:ext cx="6478221" cy="5072074"/>
          </a:xfrm>
          <a:prstGeom prst="rect">
            <a:avLst/>
          </a:prstGeom>
          <a:noFill/>
        </p:spPr>
      </p:pic>
      <p:pic>
        <p:nvPicPr>
          <p:cNvPr id="5122" name="Picture 2" descr="C:\Users\Skuba-GO\Desktop\Инвалиды_профконкурсы\ТЕХНОПАРК\DSC_2890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357950" cy="42598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43808" y="14456"/>
            <a:ext cx="6300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ТЕХНОПАРК АКАДЕМГОРОДКА,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2016 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kuba-GO\Desktop\Инвалиды_профконкурсы\ТЕХНОПАРК\Ларионов Никита на 13 этаже на переходе между башня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0912"/>
            <a:ext cx="3571900" cy="6350045"/>
          </a:xfrm>
          <a:prstGeom prst="rect">
            <a:avLst/>
          </a:prstGeom>
          <a:noFill/>
        </p:spPr>
      </p:pic>
      <p:pic>
        <p:nvPicPr>
          <p:cNvPr id="6147" name="Picture 3" descr="C:\Users\Skuba-GO\Desktop\Инвалиды_профконкурсы\ТЕХНОПАРК\20160924_164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908466"/>
            <a:ext cx="4786346" cy="26923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29190" y="1571612"/>
            <a:ext cx="33810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 13 ЭТАЖЕ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Skuba-GO\Desktop\Инвалиды_профконкурсы\ТЕХНОПАРК\робот.jpg"/>
          <p:cNvPicPr>
            <a:picLocks noChangeAspect="1" noChangeArrowheads="1"/>
          </p:cNvPicPr>
          <p:nvPr/>
        </p:nvPicPr>
        <p:blipFill>
          <a:blip r:embed="rId2" cstate="print"/>
          <a:srcRect l="19954"/>
          <a:stretch>
            <a:fillRect/>
          </a:stretch>
        </p:blipFill>
        <p:spPr bwMode="auto">
          <a:xfrm>
            <a:off x="0" y="214290"/>
            <a:ext cx="2744734" cy="5117899"/>
          </a:xfrm>
          <a:prstGeom prst="rect">
            <a:avLst/>
          </a:prstGeom>
          <a:noFill/>
        </p:spPr>
      </p:pic>
      <p:pic>
        <p:nvPicPr>
          <p:cNvPr id="2" name="Picture 4" descr="C:\Users\Skuba-GO\Desktop\Инвалиды_профконкурсы\ТЕХНОПАРК\Робот и Ники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844227"/>
            <a:ext cx="5357818" cy="3013773"/>
          </a:xfrm>
          <a:prstGeom prst="rect">
            <a:avLst/>
          </a:prstGeom>
          <a:noFill/>
        </p:spPr>
      </p:pic>
      <p:pic>
        <p:nvPicPr>
          <p:cNvPr id="7170" name="Picture 2" descr="C:\Users\Skuba-GO\Desktop\Инвалиды_профконкурсы\ТЕХНОПАРК\Никита и робо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285728"/>
            <a:ext cx="3455813" cy="61436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43174" y="285728"/>
            <a:ext cx="43861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РОБОТОТЕХНИКА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Skuba-GO\Desktop\Инвалиды_профконкурсы\абилимпикс 2016\IljR_OlPVj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4381"/>
            <a:ext cx="9144000" cy="6093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Skuba-GO\Desktop\Инвалиды_профконкурсы\абилимпикс 2016\nmX5YED4V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12267" cy="6072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712</TotalTime>
  <Words>128</Words>
  <Application>Microsoft Office PowerPoint</Application>
  <PresentationFormat>Экран (4:3)</PresentationFormat>
  <Paragraphs>50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Трек</vt:lpstr>
      <vt:lpstr>Развитие профессиональных компетенций обучающихся  с инвалидностью и ОВЗ  посредством участия  в профессиональных конкурсах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Skuba-GO</dc:creator>
  <cp:lastModifiedBy>admin</cp:lastModifiedBy>
  <cp:revision>32</cp:revision>
  <dcterms:created xsi:type="dcterms:W3CDTF">2018-02-07T03:18:08Z</dcterms:created>
  <dcterms:modified xsi:type="dcterms:W3CDTF">2018-02-07T23:30:21Z</dcterms:modified>
</cp:coreProperties>
</file>