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28604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Министерство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образования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Новосибирской области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Государственное бюджетное профессиональное образовательное учреждение Новосибирской области</a:t>
            </a:r>
            <a:b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«НОВОСИБИРСКИЙ ПРОФЕССИОНАЛЬНО-ПЕДАГОГИЧЕСКИЙ КОЛЛЕДЖ»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2143116"/>
            <a:ext cx="80010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Методика проведения занятий по адаптивной физической культуре и организация секционной  работы для разных нозологических групп обучающихся.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8" y="5000636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Заворин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 Александрович,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физического воспитания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57554" y="614364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Новосибирск, 2018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K:\Заворин\фото адаптивный фестиваль\DSCN29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1285860"/>
            <a:ext cx="600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85794"/>
            <a:ext cx="83582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Адаптивная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это название подчеркивает предназначение средств физической культуры для лиц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 отклонениями в состоянии здоровья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 Это предполагает, что физическая культура во всех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ее проявлениях должна стимулировать позитивные функциональные сдвиги в организме, формируя тем самым необходимые двигательные координации, физические качества и способности, направленные на жизнеобеспечение, развитие и совершенствование организма.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4000504"/>
            <a:ext cx="82153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Основным направлением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адаптивной физической культуры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является формирование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двигательной активности. </a:t>
            </a:r>
            <a:endParaRPr lang="ru-RU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428604"/>
            <a:ext cx="7215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организации занятий физической культурой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ГБПОУ НСО «НППК»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2000240"/>
            <a:ext cx="2643188" cy="2786062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Основная медицинская группа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(обучающиеся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 отклонений или с незначительными отклонениями в состоянии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здоровья)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488" y="1285860"/>
            <a:ext cx="3000396" cy="27860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Подготовительная медицинская группа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(обучающиеся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незначительными отклонениями в состоянии здоровья, часто болеющих , после перенесенных заболеваний и травм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57884" y="2000240"/>
            <a:ext cx="2928939" cy="27146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Специальная медицинская группа </a:t>
            </a:r>
            <a:r>
              <a:rPr lang="ru-RU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«А»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оздоровительная)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группа </a:t>
            </a:r>
            <a:r>
              <a:rPr lang="ru-RU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«Б»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реабилитационная) (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обучающихся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выраженными отклонениями в состоянии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здоровья)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5429264"/>
            <a:ext cx="77153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850" algn="just" eaLnBrk="0" hangingPunct="0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Методические рекомендации экспертного совета Министерства образования и науки Российской Федерации по совершенствованию системы физического воспитания в образовательных учреждениях Российской Федерации  (2012 г).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357166"/>
            <a:ext cx="8501062" cy="60722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Занятия физической культурой обучающихся </a:t>
            </a:r>
            <a:r>
              <a:rPr lang="ru-RU" sz="28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подготовительной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медицинской группы проводятся в соответствии с учебными программами физического воспитания при условии более постепенного освоения комплекса двигательных умений и навыков, особенно связанных с предъявлением к организму повышенных требований. При отсутствии противопоказаний с разрешения врача может проводится подготовка и сдача нормативов ФП соответственно возрасту, посещение спортивных секций со значительным снижением интенсивности и объема физических нагрузок.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ll Users\Документы\Мои рисунки\Изображение 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4876" cy="6858000"/>
          </a:xfrm>
          <a:prstGeom prst="rect">
            <a:avLst/>
          </a:prstGeom>
          <a:noFill/>
        </p:spPr>
      </p:pic>
      <p:pic>
        <p:nvPicPr>
          <p:cNvPr id="1028" name="Picture 4" descr="C:\Documents and Settings\All Users\Документы\Мои рисунки\Изображение 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0"/>
            <a:ext cx="4429124" cy="6858000"/>
          </a:xfrm>
          <a:prstGeom prst="rect">
            <a:avLst/>
          </a:prstGeom>
          <a:noFill/>
        </p:spPr>
      </p:pic>
      <p:pic>
        <p:nvPicPr>
          <p:cNvPr id="1029" name="Picture 5" descr="C:\Documents and Settings\All Users\Документы\Мои рисунки\Изображение 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0"/>
            <a:ext cx="571504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>
            <a:spLocks noChangeArrowheads="1"/>
          </p:cNvSpPr>
          <p:nvPr/>
        </p:nvSpPr>
        <p:spPr bwMode="auto">
          <a:xfrm>
            <a:off x="285720" y="357166"/>
            <a:ext cx="8572560" cy="621510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Занятия физической культурой обучающихся специальной медицинской </a:t>
            </a:r>
            <a:r>
              <a:rPr lang="ru-RU" sz="28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группы «А»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проводятся в соответствии с программами физического воспитания</a:t>
            </a: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обучающихся с отклонениями в состоянии здоровья. </a:t>
            </a:r>
          </a:p>
          <a:p>
            <a:pPr algn="just"/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Занятия физической культурой обучающихся специальной медицинской </a:t>
            </a:r>
            <a:r>
              <a:rPr lang="ru-RU" sz="28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группы «Б»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проводятся в медицинском учреждении (детская поликлиника, врачебно-физкультурный диспансер и др.).</a:t>
            </a:r>
          </a:p>
          <a:p>
            <a:pPr algn="ctr"/>
            <a:endParaRPr lang="ru-RU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00042"/>
            <a:ext cx="7643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Организация секционной работы для разных нозологических групп обучающихся в ГБПОУ НСО «НППК»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785926"/>
            <a:ext cx="414340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ОФП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Шахматы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Настольный теннис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Бочча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Мини - футбол</a:t>
            </a:r>
          </a:p>
          <a:p>
            <a:pPr>
              <a:buFont typeface="Wingdings" pitchFamily="2" charset="2"/>
              <a:buChar char="ü"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71934" y="2000240"/>
            <a:ext cx="4714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ГАУ НСО «Комплексный центр социальной адаптации инвалидов</a:t>
            </a:r>
            <a:r>
              <a:rPr lang="ru-RU" dirty="0" smtClean="0"/>
              <a:t>»</a:t>
            </a:r>
          </a:p>
          <a:p>
            <a:endParaRPr lang="ru-RU" dirty="0" smtClean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ГАУ НСО «Центр адаптивной физической культуры и спорта НСО»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K:\Заворин\фото бочча\IMG_61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887200" y="-15787822"/>
            <a:ext cx="9082983" cy="10987222"/>
          </a:xfrm>
          <a:prstGeom prst="rect">
            <a:avLst/>
          </a:prstGeom>
          <a:noFill/>
        </p:spPr>
      </p:pic>
      <p:pic>
        <p:nvPicPr>
          <p:cNvPr id="2052" name="Picture 4" descr="K:\Заворин\фото бочча\IMG_62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887200" y="-21259800"/>
            <a:ext cx="13392000" cy="20088000"/>
          </a:xfrm>
          <a:prstGeom prst="rect">
            <a:avLst/>
          </a:prstGeom>
          <a:noFill/>
        </p:spPr>
      </p:pic>
      <p:pic>
        <p:nvPicPr>
          <p:cNvPr id="6" name="Рисунок 5" descr="K:\Заворин\фото бочча\IMG_62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142984"/>
            <a:ext cx="3857652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K:\Заворин\фото бочча\IMG_619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1214422"/>
            <a:ext cx="435771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28596" y="428604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Бочча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паралимпийский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вид спорта)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428604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Фестиваль адаптивного спорта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K:\Заворин\фото адаптивный фестиваль\DSCN29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7072362" cy="5572164"/>
          </a:xfrm>
          <a:prstGeom prst="rect">
            <a:avLst/>
          </a:prstGeom>
          <a:noFill/>
        </p:spPr>
      </p:pic>
      <p:pic>
        <p:nvPicPr>
          <p:cNvPr id="4" name="Рисунок 3" descr="K:\Заворин\фото адаптивный фестиваль\DSCN29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071546"/>
            <a:ext cx="7215238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82</TotalTime>
  <Words>304</Words>
  <PresentationFormat>Экран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a_zavorin</cp:lastModifiedBy>
  <cp:revision>11</cp:revision>
  <dcterms:modified xsi:type="dcterms:W3CDTF">2018-03-05T06:44:11Z</dcterms:modified>
</cp:coreProperties>
</file>