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notesMasterIdLst>
    <p:notesMasterId r:id="rId32"/>
  </p:notesMasterIdLst>
  <p:sldIdLst>
    <p:sldId id="256" r:id="rId5"/>
    <p:sldId id="290" r:id="rId6"/>
    <p:sldId id="280" r:id="rId7"/>
    <p:sldId id="286" r:id="rId8"/>
    <p:sldId id="287" r:id="rId9"/>
    <p:sldId id="277" r:id="rId10"/>
    <p:sldId id="275" r:id="rId11"/>
    <p:sldId id="270" r:id="rId12"/>
    <p:sldId id="282" r:id="rId13"/>
    <p:sldId id="288" r:id="rId14"/>
    <p:sldId id="289" r:id="rId15"/>
    <p:sldId id="291" r:id="rId16"/>
    <p:sldId id="257" r:id="rId17"/>
    <p:sldId id="259" r:id="rId18"/>
    <p:sldId id="260" r:id="rId19"/>
    <p:sldId id="271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3" r:id="rId29"/>
    <p:sldId id="269" r:id="rId30"/>
    <p:sldId id="279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D1FE1-18DE-4393-9DDA-D8D4297993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E5A36-FE19-4FE8-A093-94CDFC5D7412}">
      <dgm:prSet phldrT="[Текст]"/>
      <dgm:spPr/>
      <dgm:t>
        <a:bodyPr/>
        <a:lstStyle/>
        <a:p>
          <a:r>
            <a:rPr lang="ru-RU" dirty="0" smtClean="0"/>
            <a:t>ВОПРОСЫ</a:t>
          </a:r>
          <a:endParaRPr lang="ru-RU" dirty="0"/>
        </a:p>
      </dgm:t>
    </dgm:pt>
    <dgm:pt modelId="{A4B85AAD-57AE-4F64-82B7-85F5AA48A17F}" type="parTrans" cxnId="{E6BBBD35-C1FE-4677-9D0E-CC00973FB7BB}">
      <dgm:prSet/>
      <dgm:spPr/>
      <dgm:t>
        <a:bodyPr/>
        <a:lstStyle/>
        <a:p>
          <a:endParaRPr lang="ru-RU"/>
        </a:p>
      </dgm:t>
    </dgm:pt>
    <dgm:pt modelId="{9C19E12F-4BA9-4D1C-86F6-2A5D817BD307}" type="sibTrans" cxnId="{E6BBBD35-C1FE-4677-9D0E-CC00973FB7BB}">
      <dgm:prSet/>
      <dgm:spPr/>
      <dgm:t>
        <a:bodyPr/>
        <a:lstStyle/>
        <a:p>
          <a:endParaRPr lang="ru-RU"/>
        </a:p>
      </dgm:t>
    </dgm:pt>
    <dgm:pt modelId="{B5EA80D7-850A-45CF-B721-A1553144EEAC}">
      <dgm:prSet phldrT="[Текст]" custT="1"/>
      <dgm:spPr/>
      <dgm:t>
        <a:bodyPr/>
        <a:lstStyle/>
        <a:p>
          <a:pPr algn="l"/>
          <a:r>
            <a:rPr lang="ru-RU" sz="1800" b="1" dirty="0" smtClean="0"/>
            <a:t>Всем ли  обучающимся с инвалидностью нужно создавать  специальные условия образования?</a:t>
          </a:r>
          <a:endParaRPr lang="ru-RU" sz="1800" b="1" dirty="0"/>
        </a:p>
      </dgm:t>
    </dgm:pt>
    <dgm:pt modelId="{36DE48F2-1967-4D71-9C59-64869ACA5AAF}" type="parTrans" cxnId="{DAAE8084-4937-44E2-8E35-2B0E6CF26446}">
      <dgm:prSet/>
      <dgm:spPr/>
      <dgm:t>
        <a:bodyPr/>
        <a:lstStyle/>
        <a:p>
          <a:endParaRPr lang="ru-RU"/>
        </a:p>
      </dgm:t>
    </dgm:pt>
    <dgm:pt modelId="{2F3BE19D-2AF1-4452-A85C-0DE3E86AE318}" type="sibTrans" cxnId="{DAAE8084-4937-44E2-8E35-2B0E6CF26446}">
      <dgm:prSet/>
      <dgm:spPr/>
      <dgm:t>
        <a:bodyPr/>
        <a:lstStyle/>
        <a:p>
          <a:endParaRPr lang="ru-RU"/>
        </a:p>
      </dgm:t>
    </dgm:pt>
    <dgm:pt modelId="{BD4881B2-C837-44AD-9D40-0328BF7D21DA}">
      <dgm:prSet phldrT="[Текст]" custT="1"/>
      <dgm:spPr/>
      <dgm:t>
        <a:bodyPr/>
        <a:lstStyle/>
        <a:p>
          <a:r>
            <a:rPr lang="ru-RU" sz="1800" b="1" dirty="0" smtClean="0"/>
            <a:t>Как обеспечить своевременность и преемственность образования?</a:t>
          </a:r>
          <a:endParaRPr lang="ru-RU" sz="1800" b="1" dirty="0"/>
        </a:p>
      </dgm:t>
    </dgm:pt>
    <dgm:pt modelId="{F60C800B-FECD-419C-AF37-DA5E688B931F}" type="parTrans" cxnId="{B75B46B5-C33B-4C5D-B3F6-B3219B6B71D9}">
      <dgm:prSet/>
      <dgm:spPr/>
      <dgm:t>
        <a:bodyPr/>
        <a:lstStyle/>
        <a:p>
          <a:endParaRPr lang="ru-RU"/>
        </a:p>
      </dgm:t>
    </dgm:pt>
    <dgm:pt modelId="{8113CC46-3E86-4A9E-9AB6-39D7E3052143}" type="sibTrans" cxnId="{B75B46B5-C33B-4C5D-B3F6-B3219B6B71D9}">
      <dgm:prSet/>
      <dgm:spPr/>
      <dgm:t>
        <a:bodyPr/>
        <a:lstStyle/>
        <a:p>
          <a:endParaRPr lang="ru-RU"/>
        </a:p>
      </dgm:t>
    </dgm:pt>
    <dgm:pt modelId="{36A1F71B-C2FD-41C5-A5BD-D6DE30FB1E23}">
      <dgm:prSet phldrT="[Текст]"/>
      <dgm:spPr/>
      <dgm:t>
        <a:bodyPr/>
        <a:lstStyle/>
        <a:p>
          <a:pPr algn="l"/>
          <a:r>
            <a:rPr lang="ru-RU" b="1" dirty="0" smtClean="0"/>
            <a:t>Как повышать уровень компетенций специалистов в вопросах обучения детей с ОВЗ И инвалидностью в непрерывном формате? </a:t>
          </a:r>
          <a:endParaRPr lang="ru-RU" b="1" dirty="0"/>
        </a:p>
      </dgm:t>
    </dgm:pt>
    <dgm:pt modelId="{8EF58B9F-9D59-4A6F-92E3-BD16BE80BB21}" type="parTrans" cxnId="{C6981CD7-4FAE-4289-AD0F-DAACB03F3151}">
      <dgm:prSet/>
      <dgm:spPr/>
      <dgm:t>
        <a:bodyPr/>
        <a:lstStyle/>
        <a:p>
          <a:endParaRPr lang="ru-RU"/>
        </a:p>
      </dgm:t>
    </dgm:pt>
    <dgm:pt modelId="{2C249C2C-602D-49BE-8126-76F182242B6A}" type="sibTrans" cxnId="{C6981CD7-4FAE-4289-AD0F-DAACB03F3151}">
      <dgm:prSet/>
      <dgm:spPr/>
      <dgm:t>
        <a:bodyPr/>
        <a:lstStyle/>
        <a:p>
          <a:endParaRPr lang="ru-RU"/>
        </a:p>
      </dgm:t>
    </dgm:pt>
    <dgm:pt modelId="{31A3E8AE-505C-48E1-9FEA-4B67E967698C}">
      <dgm:prSet custT="1"/>
      <dgm:spPr/>
      <dgm:t>
        <a:bodyPr/>
        <a:lstStyle/>
        <a:p>
          <a:pPr algn="l"/>
          <a:r>
            <a:rPr lang="ru-RU" sz="1800" b="1" i="0" dirty="0" smtClean="0"/>
            <a:t>Кто должен проинформировать ОО о создании СОУ для  особого ребенка и в какие сроки?</a:t>
          </a:r>
          <a:endParaRPr lang="ru-RU" sz="1800" b="1" i="0" dirty="0"/>
        </a:p>
      </dgm:t>
    </dgm:pt>
    <dgm:pt modelId="{CF7116C4-47AE-4EA2-9541-EE27BA6AAE9A}" type="parTrans" cxnId="{C217B2DD-225D-4335-887E-A615A44D55AD}">
      <dgm:prSet/>
      <dgm:spPr/>
      <dgm:t>
        <a:bodyPr/>
        <a:lstStyle/>
        <a:p>
          <a:endParaRPr lang="ru-RU"/>
        </a:p>
      </dgm:t>
    </dgm:pt>
    <dgm:pt modelId="{115543AE-BDAE-4050-A208-2191AC158D5D}" type="sibTrans" cxnId="{C217B2DD-225D-4335-887E-A615A44D55AD}">
      <dgm:prSet/>
      <dgm:spPr/>
      <dgm:t>
        <a:bodyPr/>
        <a:lstStyle/>
        <a:p>
          <a:endParaRPr lang="ru-RU"/>
        </a:p>
      </dgm:t>
    </dgm:pt>
    <dgm:pt modelId="{5CB50CB5-C9AD-4DB4-8021-4A2257992EA3}">
      <dgm:prSet/>
      <dgm:spPr/>
      <dgm:t>
        <a:bodyPr/>
        <a:lstStyle/>
        <a:p>
          <a:pPr algn="l"/>
          <a:r>
            <a:rPr lang="ru-RU" b="1" dirty="0" smtClean="0"/>
            <a:t>Все ли дети  - инвалиды  должны иметь заключения ПМПК ?</a:t>
          </a:r>
          <a:endParaRPr lang="ru-RU" b="1" dirty="0"/>
        </a:p>
      </dgm:t>
    </dgm:pt>
    <dgm:pt modelId="{6935B83D-8DE3-4F86-AF06-F3FA54C3CF6E}" type="parTrans" cxnId="{5F254809-DB72-4B1E-AC24-0A881E2D3078}">
      <dgm:prSet/>
      <dgm:spPr/>
      <dgm:t>
        <a:bodyPr/>
        <a:lstStyle/>
        <a:p>
          <a:endParaRPr lang="ru-RU"/>
        </a:p>
      </dgm:t>
    </dgm:pt>
    <dgm:pt modelId="{9C9C3E2A-F430-4845-93E3-E7DEF419B48F}" type="sibTrans" cxnId="{5F254809-DB72-4B1E-AC24-0A881E2D3078}">
      <dgm:prSet/>
      <dgm:spPr/>
      <dgm:t>
        <a:bodyPr/>
        <a:lstStyle/>
        <a:p>
          <a:endParaRPr lang="ru-RU"/>
        </a:p>
      </dgm:t>
    </dgm:pt>
    <dgm:pt modelId="{8F9DB7AE-B23E-44AA-B49C-64A2DE06B0AD}" type="pres">
      <dgm:prSet presAssocID="{D63D1FE1-18DE-4393-9DDA-D8D4297993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3B3DA-5AD3-46A9-9FA4-1EA89F3B2FD6}" type="pres">
      <dgm:prSet presAssocID="{E1FE5A36-FE19-4FE8-A093-94CDFC5D7412}" presName="root1" presStyleCnt="0"/>
      <dgm:spPr/>
    </dgm:pt>
    <dgm:pt modelId="{050A7E63-A8B5-4D2A-B6D0-F347AD1EE285}" type="pres">
      <dgm:prSet presAssocID="{E1FE5A36-FE19-4FE8-A093-94CDFC5D7412}" presName="LevelOneTextNode" presStyleLbl="node0" presStyleIdx="0" presStyleCnt="1" custScaleX="93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8EBA6-F48C-48E8-95C5-EA5A96282A0C}" type="pres">
      <dgm:prSet presAssocID="{E1FE5A36-FE19-4FE8-A093-94CDFC5D7412}" presName="level2hierChild" presStyleCnt="0"/>
      <dgm:spPr/>
    </dgm:pt>
    <dgm:pt modelId="{B3114644-7B52-4BEA-9696-6B29D9F8AC78}" type="pres">
      <dgm:prSet presAssocID="{36DE48F2-1967-4D71-9C59-64869ACA5AA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C8C5409-E8E5-4F11-89DB-62A1AF26F28E}" type="pres">
      <dgm:prSet presAssocID="{36DE48F2-1967-4D71-9C59-64869ACA5AA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BEBEAC3-3000-4572-B0E7-D011BA2BC7F3}" type="pres">
      <dgm:prSet presAssocID="{B5EA80D7-850A-45CF-B721-A1553144EEAC}" presName="root2" presStyleCnt="0"/>
      <dgm:spPr/>
    </dgm:pt>
    <dgm:pt modelId="{B0A1CFCA-63DD-4D77-A5FA-71F2C5830A96}" type="pres">
      <dgm:prSet presAssocID="{B5EA80D7-850A-45CF-B721-A1553144EEAC}" presName="LevelTwoTextNode" presStyleLbl="node2" presStyleIdx="0" presStyleCnt="5" custScaleX="291159" custLinFactNeighborX="-2129" custLinFactNeighborY="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41807-B8C9-4F05-AC87-D46E28E0FE49}" type="pres">
      <dgm:prSet presAssocID="{B5EA80D7-850A-45CF-B721-A1553144EEAC}" presName="level3hierChild" presStyleCnt="0"/>
      <dgm:spPr/>
    </dgm:pt>
    <dgm:pt modelId="{774253C5-3B62-4DEC-9850-E9B8B684143B}" type="pres">
      <dgm:prSet presAssocID="{CF7116C4-47AE-4EA2-9541-EE27BA6AAE9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8ABCF0D-28D5-4879-8B54-76E9CE9DCC59}" type="pres">
      <dgm:prSet presAssocID="{CF7116C4-47AE-4EA2-9541-EE27BA6AAE9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B809396-FD6E-4B70-98EE-F75EF0994BB8}" type="pres">
      <dgm:prSet presAssocID="{31A3E8AE-505C-48E1-9FEA-4B67E967698C}" presName="root2" presStyleCnt="0"/>
      <dgm:spPr/>
    </dgm:pt>
    <dgm:pt modelId="{9CE27BD1-FAEB-4160-839A-E3B17C2009DF}" type="pres">
      <dgm:prSet presAssocID="{31A3E8AE-505C-48E1-9FEA-4B67E967698C}" presName="LevelTwoTextNode" presStyleLbl="node2" presStyleIdx="1" presStyleCnt="5" custScaleX="288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BAEAB-FB1C-47CB-B3C1-499A296291A6}" type="pres">
      <dgm:prSet presAssocID="{31A3E8AE-505C-48E1-9FEA-4B67E967698C}" presName="level3hierChild" presStyleCnt="0"/>
      <dgm:spPr/>
    </dgm:pt>
    <dgm:pt modelId="{D2106504-BB39-4A9D-89A1-301920B54A87}" type="pres">
      <dgm:prSet presAssocID="{F60C800B-FECD-419C-AF37-DA5E688B931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7DE2D5A2-6EC0-46B8-B81A-BB24A8C73EE3}" type="pres">
      <dgm:prSet presAssocID="{F60C800B-FECD-419C-AF37-DA5E688B931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B2D3364-F390-4823-807A-A7244AA6D7D3}" type="pres">
      <dgm:prSet presAssocID="{BD4881B2-C837-44AD-9D40-0328BF7D21DA}" presName="root2" presStyleCnt="0"/>
      <dgm:spPr/>
    </dgm:pt>
    <dgm:pt modelId="{4CDD62C4-6CD4-4DC4-956C-A665CC0D7ADA}" type="pres">
      <dgm:prSet presAssocID="{BD4881B2-C837-44AD-9D40-0328BF7D21DA}" presName="LevelTwoTextNode" presStyleLbl="node2" presStyleIdx="2" presStyleCnt="5" custScaleX="288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D7BDE-D69B-43C9-AF74-938F65904A5C}" type="pres">
      <dgm:prSet presAssocID="{BD4881B2-C837-44AD-9D40-0328BF7D21DA}" presName="level3hierChild" presStyleCnt="0"/>
      <dgm:spPr/>
    </dgm:pt>
    <dgm:pt modelId="{165284F9-F453-481F-9643-B62CEE9C86AF}" type="pres">
      <dgm:prSet presAssocID="{8EF58B9F-9D59-4A6F-92E3-BD16BE80BB2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01F54A1-8B3C-45E1-8977-76E19E8C30D5}" type="pres">
      <dgm:prSet presAssocID="{8EF58B9F-9D59-4A6F-92E3-BD16BE80BB2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A565E16-B7BE-4691-A7C1-EE2A45013BB4}" type="pres">
      <dgm:prSet presAssocID="{36A1F71B-C2FD-41C5-A5BD-D6DE30FB1E23}" presName="root2" presStyleCnt="0"/>
      <dgm:spPr/>
    </dgm:pt>
    <dgm:pt modelId="{3B225615-AAC8-4523-ADD3-E10137BA34B7}" type="pres">
      <dgm:prSet presAssocID="{36A1F71B-C2FD-41C5-A5BD-D6DE30FB1E23}" presName="LevelTwoTextNode" presStyleLbl="node2" presStyleIdx="3" presStyleCnt="5" custScaleX="28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E67E5-F775-41EE-8A3E-D4D3EB4CDE7B}" type="pres">
      <dgm:prSet presAssocID="{36A1F71B-C2FD-41C5-A5BD-D6DE30FB1E23}" presName="level3hierChild" presStyleCnt="0"/>
      <dgm:spPr/>
    </dgm:pt>
    <dgm:pt modelId="{15FB3B0A-ABA2-4863-A84C-7104AD6E5EBA}" type="pres">
      <dgm:prSet presAssocID="{6935B83D-8DE3-4F86-AF06-F3FA54C3CF6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7985FDA-A8D1-4FF1-BA8F-CAB6260D5930}" type="pres">
      <dgm:prSet presAssocID="{6935B83D-8DE3-4F86-AF06-F3FA54C3CF6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7D3E6B9-A010-452B-9B90-33018B7CF588}" type="pres">
      <dgm:prSet presAssocID="{5CB50CB5-C9AD-4DB4-8021-4A2257992EA3}" presName="root2" presStyleCnt="0"/>
      <dgm:spPr/>
    </dgm:pt>
    <dgm:pt modelId="{4D29549A-CBC5-4593-B56C-AB6C43D2BFCC}" type="pres">
      <dgm:prSet presAssocID="{5CB50CB5-C9AD-4DB4-8021-4A2257992EA3}" presName="LevelTwoTextNode" presStyleLbl="node2" presStyleIdx="4" presStyleCnt="5" custScaleX="289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D5C41-5C7C-4CCC-B137-EE736B1EA63B}" type="pres">
      <dgm:prSet presAssocID="{5CB50CB5-C9AD-4DB4-8021-4A2257992EA3}" presName="level3hierChild" presStyleCnt="0"/>
      <dgm:spPr/>
    </dgm:pt>
  </dgm:ptLst>
  <dgm:cxnLst>
    <dgm:cxn modelId="{E6BBBD35-C1FE-4677-9D0E-CC00973FB7BB}" srcId="{D63D1FE1-18DE-4393-9DDA-D8D4297993A7}" destId="{E1FE5A36-FE19-4FE8-A093-94CDFC5D7412}" srcOrd="0" destOrd="0" parTransId="{A4B85AAD-57AE-4F64-82B7-85F5AA48A17F}" sibTransId="{9C19E12F-4BA9-4D1C-86F6-2A5D817BD307}"/>
    <dgm:cxn modelId="{734296AD-7DE4-4300-AD56-C5D67274D3D4}" type="presOf" srcId="{F60C800B-FECD-419C-AF37-DA5E688B931F}" destId="{D2106504-BB39-4A9D-89A1-301920B54A87}" srcOrd="0" destOrd="0" presId="urn:microsoft.com/office/officeart/2008/layout/HorizontalMultiLevelHierarchy"/>
    <dgm:cxn modelId="{4FD42171-D4C9-4E9D-BAC2-0AB591625A72}" type="presOf" srcId="{31A3E8AE-505C-48E1-9FEA-4B67E967698C}" destId="{9CE27BD1-FAEB-4160-839A-E3B17C2009DF}" srcOrd="0" destOrd="0" presId="urn:microsoft.com/office/officeart/2008/layout/HorizontalMultiLevelHierarchy"/>
    <dgm:cxn modelId="{580A6E9B-87E5-4918-A8D7-353A2F96A1A5}" type="presOf" srcId="{6935B83D-8DE3-4F86-AF06-F3FA54C3CF6E}" destId="{15FB3B0A-ABA2-4863-A84C-7104AD6E5EBA}" srcOrd="0" destOrd="0" presId="urn:microsoft.com/office/officeart/2008/layout/HorizontalMultiLevelHierarchy"/>
    <dgm:cxn modelId="{C6981CD7-4FAE-4289-AD0F-DAACB03F3151}" srcId="{E1FE5A36-FE19-4FE8-A093-94CDFC5D7412}" destId="{36A1F71B-C2FD-41C5-A5BD-D6DE30FB1E23}" srcOrd="3" destOrd="0" parTransId="{8EF58B9F-9D59-4A6F-92E3-BD16BE80BB21}" sibTransId="{2C249C2C-602D-49BE-8126-76F182242B6A}"/>
    <dgm:cxn modelId="{1EBFA5BC-6A7F-4B90-816B-6DB225CFABD3}" type="presOf" srcId="{8EF58B9F-9D59-4A6F-92E3-BD16BE80BB21}" destId="{D01F54A1-8B3C-45E1-8977-76E19E8C30D5}" srcOrd="1" destOrd="0" presId="urn:microsoft.com/office/officeart/2008/layout/HorizontalMultiLevelHierarchy"/>
    <dgm:cxn modelId="{1958B901-4FDD-4704-A11C-A5D88C1FBF97}" type="presOf" srcId="{CF7116C4-47AE-4EA2-9541-EE27BA6AAE9A}" destId="{98ABCF0D-28D5-4879-8B54-76E9CE9DCC59}" srcOrd="1" destOrd="0" presId="urn:microsoft.com/office/officeart/2008/layout/HorizontalMultiLevelHierarchy"/>
    <dgm:cxn modelId="{F1B64C2F-30C6-4FC0-9DF2-0A5619A32518}" type="presOf" srcId="{CF7116C4-47AE-4EA2-9541-EE27BA6AAE9A}" destId="{774253C5-3B62-4DEC-9850-E9B8B684143B}" srcOrd="0" destOrd="0" presId="urn:microsoft.com/office/officeart/2008/layout/HorizontalMultiLevelHierarchy"/>
    <dgm:cxn modelId="{B75B46B5-C33B-4C5D-B3F6-B3219B6B71D9}" srcId="{E1FE5A36-FE19-4FE8-A093-94CDFC5D7412}" destId="{BD4881B2-C837-44AD-9D40-0328BF7D21DA}" srcOrd="2" destOrd="0" parTransId="{F60C800B-FECD-419C-AF37-DA5E688B931F}" sibTransId="{8113CC46-3E86-4A9E-9AB6-39D7E3052143}"/>
    <dgm:cxn modelId="{118E900E-8F01-4EB2-9F3B-36CC3E48452E}" type="presOf" srcId="{36DE48F2-1967-4D71-9C59-64869ACA5AAF}" destId="{FC8C5409-E8E5-4F11-89DB-62A1AF26F28E}" srcOrd="1" destOrd="0" presId="urn:microsoft.com/office/officeart/2008/layout/HorizontalMultiLevelHierarchy"/>
    <dgm:cxn modelId="{C217B2DD-225D-4335-887E-A615A44D55AD}" srcId="{E1FE5A36-FE19-4FE8-A093-94CDFC5D7412}" destId="{31A3E8AE-505C-48E1-9FEA-4B67E967698C}" srcOrd="1" destOrd="0" parTransId="{CF7116C4-47AE-4EA2-9541-EE27BA6AAE9A}" sibTransId="{115543AE-BDAE-4050-A208-2191AC158D5D}"/>
    <dgm:cxn modelId="{83844AD3-3DBB-4564-9B6C-FC694CA90131}" type="presOf" srcId="{36A1F71B-C2FD-41C5-A5BD-D6DE30FB1E23}" destId="{3B225615-AAC8-4523-ADD3-E10137BA34B7}" srcOrd="0" destOrd="0" presId="urn:microsoft.com/office/officeart/2008/layout/HorizontalMultiLevelHierarchy"/>
    <dgm:cxn modelId="{63FA13F9-E861-433D-9D9F-0905816FE753}" type="presOf" srcId="{D63D1FE1-18DE-4393-9DDA-D8D4297993A7}" destId="{8F9DB7AE-B23E-44AA-B49C-64A2DE06B0AD}" srcOrd="0" destOrd="0" presId="urn:microsoft.com/office/officeart/2008/layout/HorizontalMultiLevelHierarchy"/>
    <dgm:cxn modelId="{598C9882-7E40-446B-A603-4BD2A9084286}" type="presOf" srcId="{5CB50CB5-C9AD-4DB4-8021-4A2257992EA3}" destId="{4D29549A-CBC5-4593-B56C-AB6C43D2BFCC}" srcOrd="0" destOrd="0" presId="urn:microsoft.com/office/officeart/2008/layout/HorizontalMultiLevelHierarchy"/>
    <dgm:cxn modelId="{112D6A2C-C182-4A1A-BE06-22D9497B7F49}" type="presOf" srcId="{E1FE5A36-FE19-4FE8-A093-94CDFC5D7412}" destId="{050A7E63-A8B5-4D2A-B6D0-F347AD1EE285}" srcOrd="0" destOrd="0" presId="urn:microsoft.com/office/officeart/2008/layout/HorizontalMultiLevelHierarchy"/>
    <dgm:cxn modelId="{FAF07E8B-254E-4EE0-99BF-E3AAF0228B5E}" type="presOf" srcId="{8EF58B9F-9D59-4A6F-92E3-BD16BE80BB21}" destId="{165284F9-F453-481F-9643-B62CEE9C86AF}" srcOrd="0" destOrd="0" presId="urn:microsoft.com/office/officeart/2008/layout/HorizontalMultiLevelHierarchy"/>
    <dgm:cxn modelId="{57D843D1-A182-458E-AFE0-BA3B3D308FBD}" type="presOf" srcId="{F60C800B-FECD-419C-AF37-DA5E688B931F}" destId="{7DE2D5A2-6EC0-46B8-B81A-BB24A8C73EE3}" srcOrd="1" destOrd="0" presId="urn:microsoft.com/office/officeart/2008/layout/HorizontalMultiLevelHierarchy"/>
    <dgm:cxn modelId="{DAAE8084-4937-44E2-8E35-2B0E6CF26446}" srcId="{E1FE5A36-FE19-4FE8-A093-94CDFC5D7412}" destId="{B5EA80D7-850A-45CF-B721-A1553144EEAC}" srcOrd="0" destOrd="0" parTransId="{36DE48F2-1967-4D71-9C59-64869ACA5AAF}" sibTransId="{2F3BE19D-2AF1-4452-A85C-0DE3E86AE318}"/>
    <dgm:cxn modelId="{1749688F-FBA2-4C6F-A40D-B6B75AECBF81}" type="presOf" srcId="{BD4881B2-C837-44AD-9D40-0328BF7D21DA}" destId="{4CDD62C4-6CD4-4DC4-956C-A665CC0D7ADA}" srcOrd="0" destOrd="0" presId="urn:microsoft.com/office/officeart/2008/layout/HorizontalMultiLevelHierarchy"/>
    <dgm:cxn modelId="{3C958D0E-5BCB-4E82-A605-CCCBDDB86AEE}" type="presOf" srcId="{6935B83D-8DE3-4F86-AF06-F3FA54C3CF6E}" destId="{17985FDA-A8D1-4FF1-BA8F-CAB6260D5930}" srcOrd="1" destOrd="0" presId="urn:microsoft.com/office/officeart/2008/layout/HorizontalMultiLevelHierarchy"/>
    <dgm:cxn modelId="{5F254809-DB72-4B1E-AC24-0A881E2D3078}" srcId="{E1FE5A36-FE19-4FE8-A093-94CDFC5D7412}" destId="{5CB50CB5-C9AD-4DB4-8021-4A2257992EA3}" srcOrd="4" destOrd="0" parTransId="{6935B83D-8DE3-4F86-AF06-F3FA54C3CF6E}" sibTransId="{9C9C3E2A-F430-4845-93E3-E7DEF419B48F}"/>
    <dgm:cxn modelId="{90D754A9-B20E-44B4-9FDF-7BC89EDDD79B}" type="presOf" srcId="{36DE48F2-1967-4D71-9C59-64869ACA5AAF}" destId="{B3114644-7B52-4BEA-9696-6B29D9F8AC78}" srcOrd="0" destOrd="0" presId="urn:microsoft.com/office/officeart/2008/layout/HorizontalMultiLevelHierarchy"/>
    <dgm:cxn modelId="{D62BFEFA-C427-4289-ADF6-90DDF267C1C1}" type="presOf" srcId="{B5EA80D7-850A-45CF-B721-A1553144EEAC}" destId="{B0A1CFCA-63DD-4D77-A5FA-71F2C5830A96}" srcOrd="0" destOrd="0" presId="urn:microsoft.com/office/officeart/2008/layout/HorizontalMultiLevelHierarchy"/>
    <dgm:cxn modelId="{137410A4-C6E4-439E-9AC3-B12002F35611}" type="presParOf" srcId="{8F9DB7AE-B23E-44AA-B49C-64A2DE06B0AD}" destId="{62A3B3DA-5AD3-46A9-9FA4-1EA89F3B2FD6}" srcOrd="0" destOrd="0" presId="urn:microsoft.com/office/officeart/2008/layout/HorizontalMultiLevelHierarchy"/>
    <dgm:cxn modelId="{2C1913DD-F175-4076-A05C-E2DCD219276D}" type="presParOf" srcId="{62A3B3DA-5AD3-46A9-9FA4-1EA89F3B2FD6}" destId="{050A7E63-A8B5-4D2A-B6D0-F347AD1EE285}" srcOrd="0" destOrd="0" presId="urn:microsoft.com/office/officeart/2008/layout/HorizontalMultiLevelHierarchy"/>
    <dgm:cxn modelId="{C63EC8CB-0023-440F-9565-76F2450C6430}" type="presParOf" srcId="{62A3B3DA-5AD3-46A9-9FA4-1EA89F3B2FD6}" destId="{49A8EBA6-F48C-48E8-95C5-EA5A96282A0C}" srcOrd="1" destOrd="0" presId="urn:microsoft.com/office/officeart/2008/layout/HorizontalMultiLevelHierarchy"/>
    <dgm:cxn modelId="{DD86BF10-C44B-4466-8FAE-75E6B3BC4209}" type="presParOf" srcId="{49A8EBA6-F48C-48E8-95C5-EA5A96282A0C}" destId="{B3114644-7B52-4BEA-9696-6B29D9F8AC78}" srcOrd="0" destOrd="0" presId="urn:microsoft.com/office/officeart/2008/layout/HorizontalMultiLevelHierarchy"/>
    <dgm:cxn modelId="{72069D35-881D-4C7B-950A-9F80BFEA1FE0}" type="presParOf" srcId="{B3114644-7B52-4BEA-9696-6B29D9F8AC78}" destId="{FC8C5409-E8E5-4F11-89DB-62A1AF26F28E}" srcOrd="0" destOrd="0" presId="urn:microsoft.com/office/officeart/2008/layout/HorizontalMultiLevelHierarchy"/>
    <dgm:cxn modelId="{100C3B10-5348-4B9A-AA50-F5927CA4C5A6}" type="presParOf" srcId="{49A8EBA6-F48C-48E8-95C5-EA5A96282A0C}" destId="{FBEBEAC3-3000-4572-B0E7-D011BA2BC7F3}" srcOrd="1" destOrd="0" presId="urn:microsoft.com/office/officeart/2008/layout/HorizontalMultiLevelHierarchy"/>
    <dgm:cxn modelId="{9CB3A016-A96D-4ECF-B450-F1741351D936}" type="presParOf" srcId="{FBEBEAC3-3000-4572-B0E7-D011BA2BC7F3}" destId="{B0A1CFCA-63DD-4D77-A5FA-71F2C5830A96}" srcOrd="0" destOrd="0" presId="urn:microsoft.com/office/officeart/2008/layout/HorizontalMultiLevelHierarchy"/>
    <dgm:cxn modelId="{C03577AE-966E-4698-A291-D44D6594E32C}" type="presParOf" srcId="{FBEBEAC3-3000-4572-B0E7-D011BA2BC7F3}" destId="{6E941807-B8C9-4F05-AC87-D46E28E0FE49}" srcOrd="1" destOrd="0" presId="urn:microsoft.com/office/officeart/2008/layout/HorizontalMultiLevelHierarchy"/>
    <dgm:cxn modelId="{EF900BAA-A50F-49ED-A9C4-85B53CE8513C}" type="presParOf" srcId="{49A8EBA6-F48C-48E8-95C5-EA5A96282A0C}" destId="{774253C5-3B62-4DEC-9850-E9B8B684143B}" srcOrd="2" destOrd="0" presId="urn:microsoft.com/office/officeart/2008/layout/HorizontalMultiLevelHierarchy"/>
    <dgm:cxn modelId="{41A8BAB3-E825-4A2D-A4F9-7EAFC804FFB6}" type="presParOf" srcId="{774253C5-3B62-4DEC-9850-E9B8B684143B}" destId="{98ABCF0D-28D5-4879-8B54-76E9CE9DCC59}" srcOrd="0" destOrd="0" presId="urn:microsoft.com/office/officeart/2008/layout/HorizontalMultiLevelHierarchy"/>
    <dgm:cxn modelId="{D46B20F2-7D70-4270-A453-523DDE2F1A1D}" type="presParOf" srcId="{49A8EBA6-F48C-48E8-95C5-EA5A96282A0C}" destId="{CB809396-FD6E-4B70-98EE-F75EF0994BB8}" srcOrd="3" destOrd="0" presId="urn:microsoft.com/office/officeart/2008/layout/HorizontalMultiLevelHierarchy"/>
    <dgm:cxn modelId="{64FA846F-E2AD-4888-857C-E3E65566CD78}" type="presParOf" srcId="{CB809396-FD6E-4B70-98EE-F75EF0994BB8}" destId="{9CE27BD1-FAEB-4160-839A-E3B17C2009DF}" srcOrd="0" destOrd="0" presId="urn:microsoft.com/office/officeart/2008/layout/HorizontalMultiLevelHierarchy"/>
    <dgm:cxn modelId="{488C2D9C-478F-404B-A955-76A717C091EA}" type="presParOf" srcId="{CB809396-FD6E-4B70-98EE-F75EF0994BB8}" destId="{AA1BAEAB-FB1C-47CB-B3C1-499A296291A6}" srcOrd="1" destOrd="0" presId="urn:microsoft.com/office/officeart/2008/layout/HorizontalMultiLevelHierarchy"/>
    <dgm:cxn modelId="{50281F8F-0833-40C8-AE94-AF9A637DA6F4}" type="presParOf" srcId="{49A8EBA6-F48C-48E8-95C5-EA5A96282A0C}" destId="{D2106504-BB39-4A9D-89A1-301920B54A87}" srcOrd="4" destOrd="0" presId="urn:microsoft.com/office/officeart/2008/layout/HorizontalMultiLevelHierarchy"/>
    <dgm:cxn modelId="{3FE61FC9-22B4-4A12-9944-66356EDE5CB8}" type="presParOf" srcId="{D2106504-BB39-4A9D-89A1-301920B54A87}" destId="{7DE2D5A2-6EC0-46B8-B81A-BB24A8C73EE3}" srcOrd="0" destOrd="0" presId="urn:microsoft.com/office/officeart/2008/layout/HorizontalMultiLevelHierarchy"/>
    <dgm:cxn modelId="{EA45156C-E5B5-482B-9EB6-EC2D89827D90}" type="presParOf" srcId="{49A8EBA6-F48C-48E8-95C5-EA5A96282A0C}" destId="{BB2D3364-F390-4823-807A-A7244AA6D7D3}" srcOrd="5" destOrd="0" presId="urn:microsoft.com/office/officeart/2008/layout/HorizontalMultiLevelHierarchy"/>
    <dgm:cxn modelId="{01BBE9C7-AC68-4511-BC4E-6E7721AAD454}" type="presParOf" srcId="{BB2D3364-F390-4823-807A-A7244AA6D7D3}" destId="{4CDD62C4-6CD4-4DC4-956C-A665CC0D7ADA}" srcOrd="0" destOrd="0" presId="urn:microsoft.com/office/officeart/2008/layout/HorizontalMultiLevelHierarchy"/>
    <dgm:cxn modelId="{74458AEB-8376-40D0-82E8-E795FB899C98}" type="presParOf" srcId="{BB2D3364-F390-4823-807A-A7244AA6D7D3}" destId="{C27D7BDE-D69B-43C9-AF74-938F65904A5C}" srcOrd="1" destOrd="0" presId="urn:microsoft.com/office/officeart/2008/layout/HorizontalMultiLevelHierarchy"/>
    <dgm:cxn modelId="{A281C774-DE6A-4DDD-B393-E81CF1A8F169}" type="presParOf" srcId="{49A8EBA6-F48C-48E8-95C5-EA5A96282A0C}" destId="{165284F9-F453-481F-9643-B62CEE9C86AF}" srcOrd="6" destOrd="0" presId="urn:microsoft.com/office/officeart/2008/layout/HorizontalMultiLevelHierarchy"/>
    <dgm:cxn modelId="{577BF8BD-593C-4E85-8651-15C59C7C4203}" type="presParOf" srcId="{165284F9-F453-481F-9643-B62CEE9C86AF}" destId="{D01F54A1-8B3C-45E1-8977-76E19E8C30D5}" srcOrd="0" destOrd="0" presId="urn:microsoft.com/office/officeart/2008/layout/HorizontalMultiLevelHierarchy"/>
    <dgm:cxn modelId="{41FB2448-0475-4B1F-BEEC-23A6E2C52C13}" type="presParOf" srcId="{49A8EBA6-F48C-48E8-95C5-EA5A96282A0C}" destId="{7A565E16-B7BE-4691-A7C1-EE2A45013BB4}" srcOrd="7" destOrd="0" presId="urn:microsoft.com/office/officeart/2008/layout/HorizontalMultiLevelHierarchy"/>
    <dgm:cxn modelId="{3D3C3EF7-4572-41D3-B76C-BAF57CF89A08}" type="presParOf" srcId="{7A565E16-B7BE-4691-A7C1-EE2A45013BB4}" destId="{3B225615-AAC8-4523-ADD3-E10137BA34B7}" srcOrd="0" destOrd="0" presId="urn:microsoft.com/office/officeart/2008/layout/HorizontalMultiLevelHierarchy"/>
    <dgm:cxn modelId="{17012F7A-9453-42A7-AC45-9B735A12BECC}" type="presParOf" srcId="{7A565E16-B7BE-4691-A7C1-EE2A45013BB4}" destId="{BFEE67E5-F775-41EE-8A3E-D4D3EB4CDE7B}" srcOrd="1" destOrd="0" presId="urn:microsoft.com/office/officeart/2008/layout/HorizontalMultiLevelHierarchy"/>
    <dgm:cxn modelId="{F253116D-C9FE-4B78-AEF8-F9155B9F0D00}" type="presParOf" srcId="{49A8EBA6-F48C-48E8-95C5-EA5A96282A0C}" destId="{15FB3B0A-ABA2-4863-A84C-7104AD6E5EBA}" srcOrd="8" destOrd="0" presId="urn:microsoft.com/office/officeart/2008/layout/HorizontalMultiLevelHierarchy"/>
    <dgm:cxn modelId="{62CFECE7-73C8-4ED7-8BDC-5533C19502AF}" type="presParOf" srcId="{15FB3B0A-ABA2-4863-A84C-7104AD6E5EBA}" destId="{17985FDA-A8D1-4FF1-BA8F-CAB6260D5930}" srcOrd="0" destOrd="0" presId="urn:microsoft.com/office/officeart/2008/layout/HorizontalMultiLevelHierarchy"/>
    <dgm:cxn modelId="{21AF51F3-4B7A-4924-B1B7-FB3BA8FC399B}" type="presParOf" srcId="{49A8EBA6-F48C-48E8-95C5-EA5A96282A0C}" destId="{27D3E6B9-A010-452B-9B90-33018B7CF588}" srcOrd="9" destOrd="0" presId="urn:microsoft.com/office/officeart/2008/layout/HorizontalMultiLevelHierarchy"/>
    <dgm:cxn modelId="{33E3DF2C-F2FE-4917-A03A-422E166DA160}" type="presParOf" srcId="{27D3E6B9-A010-452B-9B90-33018B7CF588}" destId="{4D29549A-CBC5-4593-B56C-AB6C43D2BFCC}" srcOrd="0" destOrd="0" presId="urn:microsoft.com/office/officeart/2008/layout/HorizontalMultiLevelHierarchy"/>
    <dgm:cxn modelId="{EBAC6BF4-AE0B-467E-A1F2-C6B3ADFC8EA8}" type="presParOf" srcId="{27D3E6B9-A010-452B-9B90-33018B7CF588}" destId="{FE2D5C41-5C7C-4CCC-B137-EE736B1EA6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6350E-0A1B-4708-A31F-5BF74D4E641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D4B21-B0D5-4EC9-BED3-20713084673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Содержит сведения</a:t>
          </a:r>
          <a:endParaRPr lang="ru-RU" sz="3200" b="1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776B517F-0C3A-418F-9958-3AD453F74D82}" type="parTrans" cxnId="{D9284613-1325-4F42-9FE2-AAE8E5B1D107}">
      <dgm:prSet/>
      <dgm:spPr/>
      <dgm:t>
        <a:bodyPr/>
        <a:lstStyle/>
        <a:p>
          <a:endParaRPr lang="ru-RU"/>
        </a:p>
      </dgm:t>
    </dgm:pt>
    <dgm:pt modelId="{3EFF01E2-D5D1-4E6F-AAF3-DFB6500078E6}" type="sibTrans" cxnId="{D9284613-1325-4F42-9FE2-AAE8E5B1D107}">
      <dgm:prSet/>
      <dgm:spPr/>
      <dgm:t>
        <a:bodyPr/>
        <a:lstStyle/>
        <a:p>
          <a:endParaRPr lang="ru-RU"/>
        </a:p>
      </dgm:t>
    </dgm:pt>
    <dgm:pt modelId="{65858FE8-3CD3-4430-BD5C-B9E055AB2ECB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детях ОВЗ и инвалидах;</a:t>
          </a:r>
          <a:endParaRPr lang="ru-RU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F2086F1-349A-4E4F-A073-3864EC84E278}" type="parTrans" cxnId="{3BD79150-7623-4FED-B173-ECCEEB759D6C}">
      <dgm:prSet/>
      <dgm:spPr/>
      <dgm:t>
        <a:bodyPr/>
        <a:lstStyle/>
        <a:p>
          <a:endParaRPr lang="ru-RU"/>
        </a:p>
      </dgm:t>
    </dgm:pt>
    <dgm:pt modelId="{09803DE1-0E9A-43A1-AE93-2848DF7C71D5}" type="sibTrans" cxnId="{3BD79150-7623-4FED-B173-ECCEEB759D6C}">
      <dgm:prSet/>
      <dgm:spPr/>
      <dgm:t>
        <a:bodyPr/>
        <a:lstStyle/>
        <a:p>
          <a:endParaRPr lang="ru-RU"/>
        </a:p>
      </dgm:t>
    </dgm:pt>
    <dgm:pt modelId="{28AEBA15-70A2-40BB-B777-0253DB552656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Позволяет</a:t>
          </a:r>
          <a:endParaRPr lang="ru-RU" b="1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D97460C8-AAC9-48FF-8431-B6D8810AA900}" type="parTrans" cxnId="{CABE3B23-3D5A-46C9-A759-39FAAD0CBE4B}">
      <dgm:prSet/>
      <dgm:spPr/>
      <dgm:t>
        <a:bodyPr/>
        <a:lstStyle/>
        <a:p>
          <a:endParaRPr lang="ru-RU"/>
        </a:p>
      </dgm:t>
    </dgm:pt>
    <dgm:pt modelId="{C03B5D06-7B4F-48E5-B194-995F84321D66}" type="sibTrans" cxnId="{CABE3B23-3D5A-46C9-A759-39FAAD0CBE4B}">
      <dgm:prSet/>
      <dgm:spPr/>
      <dgm:t>
        <a:bodyPr/>
        <a:lstStyle/>
        <a:p>
          <a:endParaRPr lang="ru-RU"/>
        </a:p>
      </dgm:t>
    </dgm:pt>
    <dgm:pt modelId="{CC0E4D5C-3B2E-41BD-AE5E-5FD7E0F114C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Осуществлять информационное взаимодействие и монитори</a:t>
          </a:r>
          <a:r>
            <a:rPr lang="ru-RU" sz="2200" b="1" dirty="0" smtClean="0">
              <a:solidFill>
                <a:srgbClr val="002060"/>
              </a:solidFill>
            </a:rPr>
            <a:t>нг;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563B3F1-900E-495D-AEE5-12EC973CC553}" type="parTrans" cxnId="{BE5E0199-1BD3-45B0-8B9D-D2B2FEF838A7}">
      <dgm:prSet/>
      <dgm:spPr/>
      <dgm:t>
        <a:bodyPr/>
        <a:lstStyle/>
        <a:p>
          <a:endParaRPr lang="ru-RU"/>
        </a:p>
      </dgm:t>
    </dgm:pt>
    <dgm:pt modelId="{61801377-86E0-42FA-A77E-EBF8494BC55F}" type="sibTrans" cxnId="{BE5E0199-1BD3-45B0-8B9D-D2B2FEF838A7}">
      <dgm:prSet/>
      <dgm:spPr/>
      <dgm:t>
        <a:bodyPr/>
        <a:lstStyle/>
        <a:p>
          <a:endParaRPr lang="ru-RU"/>
        </a:p>
      </dgm:t>
    </dgm:pt>
    <dgm:pt modelId="{532F936B-552D-427F-8A44-5112FB6BA6E0}">
      <dgm:prSet phldrT="[Текст]"/>
      <dgm:spPr>
        <a:solidFill>
          <a:schemeClr val="bg1"/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Вести оперативно статистику;</a:t>
          </a:r>
          <a:endParaRPr lang="ru-RU" sz="2200" b="1" dirty="0">
            <a:solidFill>
              <a:srgbClr val="002060"/>
            </a:solidFill>
          </a:endParaRPr>
        </a:p>
      </dgm:t>
    </dgm:pt>
    <dgm:pt modelId="{A89A467F-C432-4ADF-83DE-E3843491CF4E}" type="parTrans" cxnId="{101C6425-2402-4BE9-967D-5E09FCC5A740}">
      <dgm:prSet/>
      <dgm:spPr/>
      <dgm:t>
        <a:bodyPr/>
        <a:lstStyle/>
        <a:p>
          <a:endParaRPr lang="ru-RU"/>
        </a:p>
      </dgm:t>
    </dgm:pt>
    <dgm:pt modelId="{DA10C894-4311-4C05-8B45-0B8AB4504691}" type="sibTrans" cxnId="{101C6425-2402-4BE9-967D-5E09FCC5A740}">
      <dgm:prSet/>
      <dgm:spPr/>
      <dgm:t>
        <a:bodyPr/>
        <a:lstStyle/>
        <a:p>
          <a:endParaRPr lang="ru-RU"/>
        </a:p>
      </dgm:t>
    </dgm:pt>
    <dgm:pt modelId="{75B58AF5-BF32-4F11-ACD5-4360E9CFC42B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ПМПК и ППМС центрах;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5F060C-FE43-447E-933B-A58977E10103}" type="parTrans" cxnId="{29159BFE-C238-4C19-91B8-773EE99129E7}">
      <dgm:prSet/>
      <dgm:spPr/>
      <dgm:t>
        <a:bodyPr/>
        <a:lstStyle/>
        <a:p>
          <a:endParaRPr lang="ru-RU"/>
        </a:p>
      </dgm:t>
    </dgm:pt>
    <dgm:pt modelId="{87B77BFB-DCB9-470F-802D-0F42E7456461}" type="sibTrans" cxnId="{29159BFE-C238-4C19-91B8-773EE99129E7}">
      <dgm:prSet/>
      <dgm:spPr/>
      <dgm:t>
        <a:bodyPr/>
        <a:lstStyle/>
        <a:p>
          <a:endParaRPr lang="ru-RU"/>
        </a:p>
      </dgm:t>
    </dgm:pt>
    <dgm:pt modelId="{45E1C0D3-4A27-4A37-B9BD-3B03A2F0DCAF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endParaRPr lang="ru-RU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8B3BAC8-1D2D-4B37-BA63-312B9B74B29E}" type="parTrans" cxnId="{976A8E10-5241-4D46-91F8-C3D23C3B45E0}">
      <dgm:prSet/>
      <dgm:spPr/>
      <dgm:t>
        <a:bodyPr/>
        <a:lstStyle/>
        <a:p>
          <a:endParaRPr lang="ru-RU"/>
        </a:p>
      </dgm:t>
    </dgm:pt>
    <dgm:pt modelId="{416950FA-EAC3-4B59-825A-7F2F1F78CF2E}" type="sibTrans" cxnId="{976A8E10-5241-4D46-91F8-C3D23C3B45E0}">
      <dgm:prSet/>
      <dgm:spPr/>
      <dgm:t>
        <a:bodyPr/>
        <a:lstStyle/>
        <a:p>
          <a:endParaRPr lang="ru-RU"/>
        </a:p>
      </dgm:t>
    </dgm:pt>
    <dgm:pt modelId="{39A7C6F1-A4D8-4E14-BDB1-5BFB5F000398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доступности образовательной среды;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E95611-B4B1-47B4-BC29-58734BF925FA}" type="parTrans" cxnId="{9090842C-CEAC-4615-9BB4-0756371950A4}">
      <dgm:prSet/>
      <dgm:spPr/>
      <dgm:t>
        <a:bodyPr/>
        <a:lstStyle/>
        <a:p>
          <a:endParaRPr lang="ru-RU"/>
        </a:p>
      </dgm:t>
    </dgm:pt>
    <dgm:pt modelId="{E6AE8ADC-377F-4A7A-B4BE-FD9C74D8B25B}" type="sibTrans" cxnId="{9090842C-CEAC-4615-9BB4-0756371950A4}">
      <dgm:prSet/>
      <dgm:spPr/>
      <dgm:t>
        <a:bodyPr/>
        <a:lstStyle/>
        <a:p>
          <a:endParaRPr lang="ru-RU"/>
        </a:p>
      </dgm:t>
    </dgm:pt>
    <dgm:pt modelId="{2FADB626-1B78-4ACE-BFCD-0DDF5B4C8877}">
      <dgm:prSet/>
      <dgm:spPr>
        <a:solidFill>
          <a:schemeClr val="bg1"/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Осуществлять контроль исполнения;</a:t>
          </a:r>
          <a:endParaRPr lang="ru-RU" sz="2200" b="1" dirty="0">
            <a:solidFill>
              <a:srgbClr val="002060"/>
            </a:solidFill>
          </a:endParaRPr>
        </a:p>
      </dgm:t>
    </dgm:pt>
    <dgm:pt modelId="{5879B5EE-2584-4184-ACA4-A9C2901F59B7}" type="parTrans" cxnId="{9A2879EF-D6A0-442A-9C81-0754C8987FBE}">
      <dgm:prSet/>
      <dgm:spPr/>
      <dgm:t>
        <a:bodyPr/>
        <a:lstStyle/>
        <a:p>
          <a:endParaRPr lang="ru-RU"/>
        </a:p>
      </dgm:t>
    </dgm:pt>
    <dgm:pt modelId="{C00F995A-99DD-42C1-864D-6FDBC320EE96}" type="sibTrans" cxnId="{9A2879EF-D6A0-442A-9C81-0754C8987FBE}">
      <dgm:prSet/>
      <dgm:spPr/>
      <dgm:t>
        <a:bodyPr/>
        <a:lstStyle/>
        <a:p>
          <a:endParaRPr lang="ru-RU"/>
        </a:p>
      </dgm:t>
    </dgm:pt>
    <dgm:pt modelId="{5F16776C-4375-484F-A1F5-5C323EB067F0}">
      <dgm:prSet/>
      <dgm:spPr>
        <a:solidFill>
          <a:schemeClr val="bg1"/>
        </a:solidFill>
      </dgm:spPr>
      <dgm:t>
        <a:bodyPr/>
        <a:lstStyle/>
        <a:p>
          <a:endParaRPr lang="ru-RU" sz="2200" dirty="0"/>
        </a:p>
      </dgm:t>
    </dgm:pt>
    <dgm:pt modelId="{AA9FA47B-42A3-4DE6-9E40-209FCC8D1CF4}" type="parTrans" cxnId="{D0BEE036-213E-43FA-BD09-C3B450AFE853}">
      <dgm:prSet/>
      <dgm:spPr/>
      <dgm:t>
        <a:bodyPr/>
        <a:lstStyle/>
        <a:p>
          <a:endParaRPr lang="ru-RU"/>
        </a:p>
      </dgm:t>
    </dgm:pt>
    <dgm:pt modelId="{678E1E76-20B4-4295-97AE-64AA973D5BDD}" type="sibTrans" cxnId="{D0BEE036-213E-43FA-BD09-C3B450AFE853}">
      <dgm:prSet/>
      <dgm:spPr/>
      <dgm:t>
        <a:bodyPr/>
        <a:lstStyle/>
        <a:p>
          <a:endParaRPr lang="ru-RU"/>
        </a:p>
      </dgm:t>
    </dgm:pt>
    <dgm:pt modelId="{E0835E0F-8EA1-46F9-B122-6D110940546A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специалистах сопровождения;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979915-C361-48BC-97EF-00CB6086B7FE}" type="parTrans" cxnId="{83F21CD9-B441-42EB-9D29-F46FE96965E5}">
      <dgm:prSet/>
      <dgm:spPr/>
      <dgm:t>
        <a:bodyPr/>
        <a:lstStyle/>
        <a:p>
          <a:endParaRPr lang="ru-RU"/>
        </a:p>
      </dgm:t>
    </dgm:pt>
    <dgm:pt modelId="{D61296BF-61E7-48B3-8AD4-033147D27FD1}" type="sibTrans" cxnId="{83F21CD9-B441-42EB-9D29-F46FE96965E5}">
      <dgm:prSet/>
      <dgm:spPr/>
      <dgm:t>
        <a:bodyPr/>
        <a:lstStyle/>
        <a:p>
          <a:endParaRPr lang="ru-RU"/>
        </a:p>
      </dgm:t>
    </dgm:pt>
    <dgm:pt modelId="{3ED59FB6-39C3-42CE-A823-D9D6E1ED5D6E}">
      <dgm:prSet phldrT="[Текст]"/>
      <dgm:spPr>
        <a:solidFill>
          <a:schemeClr val="bg1"/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Формировать отчетность;</a:t>
          </a:r>
          <a:endParaRPr lang="ru-RU" sz="2200" b="1" dirty="0">
            <a:solidFill>
              <a:srgbClr val="002060"/>
            </a:solidFill>
          </a:endParaRPr>
        </a:p>
      </dgm:t>
    </dgm:pt>
    <dgm:pt modelId="{9E8EBF2A-6D18-4528-9F6D-FFCE026464C7}" type="parTrans" cxnId="{04372C7F-BC06-47E6-92D1-442D21A40449}">
      <dgm:prSet/>
      <dgm:spPr/>
      <dgm:t>
        <a:bodyPr/>
        <a:lstStyle/>
        <a:p>
          <a:endParaRPr lang="ru-RU"/>
        </a:p>
      </dgm:t>
    </dgm:pt>
    <dgm:pt modelId="{6CFBD743-11C7-4542-8A30-73823BD2858A}" type="sibTrans" cxnId="{04372C7F-BC06-47E6-92D1-442D21A40449}">
      <dgm:prSet/>
      <dgm:spPr/>
      <dgm:t>
        <a:bodyPr/>
        <a:lstStyle/>
        <a:p>
          <a:endParaRPr lang="ru-RU"/>
        </a:p>
      </dgm:t>
    </dgm:pt>
    <dgm:pt modelId="{5B23A9CB-2C20-4594-80DC-A5DAB02C9D0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Обеспечивать преемственность образования;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6390D7A-ED14-42A4-9863-BA41009536C6}" type="parTrans" cxnId="{9749EB14-9991-47E1-9B07-0C153D62EA43}">
      <dgm:prSet/>
      <dgm:spPr/>
      <dgm:t>
        <a:bodyPr/>
        <a:lstStyle/>
        <a:p>
          <a:endParaRPr lang="ru-RU"/>
        </a:p>
      </dgm:t>
    </dgm:pt>
    <dgm:pt modelId="{9CDA1101-D89F-4472-A48C-2F2AFF051696}" type="sibTrans" cxnId="{9749EB14-9991-47E1-9B07-0C153D62EA43}">
      <dgm:prSet/>
      <dgm:spPr/>
      <dgm:t>
        <a:bodyPr/>
        <a:lstStyle/>
        <a:p>
          <a:endParaRPr lang="ru-RU"/>
        </a:p>
      </dgm:t>
    </dgm:pt>
    <dgm:pt modelId="{F00D6DA0-25B8-4089-939B-B47A2D4B573C}" type="pres">
      <dgm:prSet presAssocID="{1D96350E-0A1B-4708-A31F-5BF74D4E64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6C5DD0-F587-40D5-8B46-AEC76DB562D8}" type="pres">
      <dgm:prSet presAssocID="{6E6D4B21-B0D5-4EC9-BED3-207130846739}" presName="linNode" presStyleCnt="0"/>
      <dgm:spPr/>
    </dgm:pt>
    <dgm:pt modelId="{A4D9C072-EF1A-427D-858E-946F951BB854}" type="pres">
      <dgm:prSet presAssocID="{6E6D4B21-B0D5-4EC9-BED3-207130846739}" presName="parentShp" presStyleLbl="node1" presStyleIdx="0" presStyleCnt="2" custLinFactNeighborX="-46" custLinFactNeighborY="-1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CB0EF-8FE4-4CF5-8A87-2F6C0D67EBF5}" type="pres">
      <dgm:prSet presAssocID="{6E6D4B21-B0D5-4EC9-BED3-207130846739}" presName="childShp" presStyleLbl="bgAccFollowNode1" presStyleIdx="0" presStyleCnt="2" custScaleX="137661" custScaleY="193117" custLinFactNeighborX="455" custLinFactNeighborY="-16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A6296-FF10-4357-9D60-90B0723ABF1B}" type="pres">
      <dgm:prSet presAssocID="{3EFF01E2-D5D1-4E6F-AAF3-DFB6500078E6}" presName="spacing" presStyleCnt="0"/>
      <dgm:spPr/>
    </dgm:pt>
    <dgm:pt modelId="{1459B170-6A29-48CA-8998-5F9CC04C9EDD}" type="pres">
      <dgm:prSet presAssocID="{28AEBA15-70A2-40BB-B777-0253DB552656}" presName="linNode" presStyleCnt="0"/>
      <dgm:spPr/>
    </dgm:pt>
    <dgm:pt modelId="{AF6FC489-AB89-4A37-BE8B-74F39486F581}" type="pres">
      <dgm:prSet presAssocID="{28AEBA15-70A2-40BB-B777-0253DB552656}" presName="parentShp" presStyleLbl="node1" presStyleIdx="1" presStyleCnt="2" custLinFactNeighborX="-1382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750E-3198-4EE7-8E35-65C4001E9B45}" type="pres">
      <dgm:prSet presAssocID="{28AEBA15-70A2-40BB-B777-0253DB552656}" presName="childShp" presStyleLbl="bgAccFollowNode1" presStyleIdx="1" presStyleCnt="2" custScaleX="129712" custScaleY="29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879EF-D6A0-442A-9C81-0754C8987FBE}" srcId="{28AEBA15-70A2-40BB-B777-0253DB552656}" destId="{2FADB626-1B78-4ACE-BFCD-0DDF5B4C8877}" srcOrd="4" destOrd="0" parTransId="{5879B5EE-2584-4184-ACA4-A9C2901F59B7}" sibTransId="{C00F995A-99DD-42C1-864D-6FDBC320EE96}"/>
    <dgm:cxn modelId="{29159BFE-C238-4C19-91B8-773EE99129E7}" srcId="{6E6D4B21-B0D5-4EC9-BED3-207130846739}" destId="{75B58AF5-BF32-4F11-ACD5-4360E9CFC42B}" srcOrd="2" destOrd="0" parTransId="{415F060C-FE43-447E-933B-A58977E10103}" sibTransId="{87B77BFB-DCB9-470F-802D-0F42E7456461}"/>
    <dgm:cxn modelId="{D46DDA43-B188-4B2D-965F-E8C926883E20}" type="presOf" srcId="{1D96350E-0A1B-4708-A31F-5BF74D4E641E}" destId="{F00D6DA0-25B8-4089-939B-B47A2D4B573C}" srcOrd="0" destOrd="0" presId="urn:microsoft.com/office/officeart/2005/8/layout/vList6"/>
    <dgm:cxn modelId="{3BD79150-7623-4FED-B173-ECCEEB759D6C}" srcId="{6E6D4B21-B0D5-4EC9-BED3-207130846739}" destId="{65858FE8-3CD3-4430-BD5C-B9E055AB2ECB}" srcOrd="0" destOrd="0" parTransId="{9F2086F1-349A-4E4F-A073-3864EC84E278}" sibTransId="{09803DE1-0E9A-43A1-AE93-2848DF7C71D5}"/>
    <dgm:cxn modelId="{CABE3B23-3D5A-46C9-A759-39FAAD0CBE4B}" srcId="{1D96350E-0A1B-4708-A31F-5BF74D4E641E}" destId="{28AEBA15-70A2-40BB-B777-0253DB552656}" srcOrd="1" destOrd="0" parTransId="{D97460C8-AAC9-48FF-8431-B6D8810AA900}" sibTransId="{C03B5D06-7B4F-48E5-B194-995F84321D66}"/>
    <dgm:cxn modelId="{9749EB14-9991-47E1-9B07-0C153D62EA43}" srcId="{28AEBA15-70A2-40BB-B777-0253DB552656}" destId="{5B23A9CB-2C20-4594-80DC-A5DAB02C9D0F}" srcOrd="1" destOrd="0" parTransId="{D6390D7A-ED14-42A4-9863-BA41009536C6}" sibTransId="{9CDA1101-D89F-4472-A48C-2F2AFF051696}"/>
    <dgm:cxn modelId="{970BFDB1-4888-4818-800A-993CB4F272BF}" type="presOf" srcId="{5B23A9CB-2C20-4594-80DC-A5DAB02C9D0F}" destId="{06EE750E-3198-4EE7-8E35-65C4001E9B45}" srcOrd="0" destOrd="1" presId="urn:microsoft.com/office/officeart/2005/8/layout/vList6"/>
    <dgm:cxn modelId="{04372C7F-BC06-47E6-92D1-442D21A40449}" srcId="{28AEBA15-70A2-40BB-B777-0253DB552656}" destId="{3ED59FB6-39C3-42CE-A823-D9D6E1ED5D6E}" srcOrd="3" destOrd="0" parTransId="{9E8EBF2A-6D18-4528-9F6D-FFCE026464C7}" sibTransId="{6CFBD743-11C7-4542-8A30-73823BD2858A}"/>
    <dgm:cxn modelId="{AC7F3CE2-FFBC-41AF-B405-6972E95FBA85}" type="presOf" srcId="{532F936B-552D-427F-8A44-5112FB6BA6E0}" destId="{06EE750E-3198-4EE7-8E35-65C4001E9B45}" srcOrd="0" destOrd="2" presId="urn:microsoft.com/office/officeart/2005/8/layout/vList6"/>
    <dgm:cxn modelId="{C1F08151-FE10-475F-A0C5-3905FDB13D71}" type="presOf" srcId="{CC0E4D5C-3B2E-41BD-AE5E-5FD7E0F114CF}" destId="{06EE750E-3198-4EE7-8E35-65C4001E9B45}" srcOrd="0" destOrd="0" presId="urn:microsoft.com/office/officeart/2005/8/layout/vList6"/>
    <dgm:cxn modelId="{9090842C-CEAC-4615-9BB4-0756371950A4}" srcId="{6E6D4B21-B0D5-4EC9-BED3-207130846739}" destId="{39A7C6F1-A4D8-4E14-BDB1-5BFB5F000398}" srcOrd="4" destOrd="0" parTransId="{F3E95611-B4B1-47B4-BC29-58734BF925FA}" sibTransId="{E6AE8ADC-377F-4A7A-B4BE-FD9C74D8B25B}"/>
    <dgm:cxn modelId="{976A8E10-5241-4D46-91F8-C3D23C3B45E0}" srcId="{6E6D4B21-B0D5-4EC9-BED3-207130846739}" destId="{45E1C0D3-4A27-4A37-B9BD-3B03A2F0DCAF}" srcOrd="1" destOrd="0" parTransId="{F8B3BAC8-1D2D-4B37-BA63-312B9B74B29E}" sibTransId="{416950FA-EAC3-4B59-825A-7F2F1F78CF2E}"/>
    <dgm:cxn modelId="{D9284613-1325-4F42-9FE2-AAE8E5B1D107}" srcId="{1D96350E-0A1B-4708-A31F-5BF74D4E641E}" destId="{6E6D4B21-B0D5-4EC9-BED3-207130846739}" srcOrd="0" destOrd="0" parTransId="{776B517F-0C3A-418F-9958-3AD453F74D82}" sibTransId="{3EFF01E2-D5D1-4E6F-AAF3-DFB6500078E6}"/>
    <dgm:cxn modelId="{ADAEE4DD-23D7-4771-95BD-037C5924C267}" type="presOf" srcId="{E0835E0F-8EA1-46F9-B122-6D110940546A}" destId="{0C8CB0EF-8FE4-4CF5-8A87-2F6C0D67EBF5}" srcOrd="0" destOrd="3" presId="urn:microsoft.com/office/officeart/2005/8/layout/vList6"/>
    <dgm:cxn modelId="{1D27B577-2E95-4C8E-B0A4-6127CAF4784C}" type="presOf" srcId="{2FADB626-1B78-4ACE-BFCD-0DDF5B4C8877}" destId="{06EE750E-3198-4EE7-8E35-65C4001E9B45}" srcOrd="0" destOrd="4" presId="urn:microsoft.com/office/officeart/2005/8/layout/vList6"/>
    <dgm:cxn modelId="{531797D7-A2FD-4636-8582-01305D26E4D0}" type="presOf" srcId="{39A7C6F1-A4D8-4E14-BDB1-5BFB5F000398}" destId="{0C8CB0EF-8FE4-4CF5-8A87-2F6C0D67EBF5}" srcOrd="0" destOrd="4" presId="urn:microsoft.com/office/officeart/2005/8/layout/vList6"/>
    <dgm:cxn modelId="{56696342-B9F5-4A02-AB99-C65F5418262F}" type="presOf" srcId="{75B58AF5-BF32-4F11-ACD5-4360E9CFC42B}" destId="{0C8CB0EF-8FE4-4CF5-8A87-2F6C0D67EBF5}" srcOrd="0" destOrd="2" presId="urn:microsoft.com/office/officeart/2005/8/layout/vList6"/>
    <dgm:cxn modelId="{23AC3D59-7D5D-4987-8243-EA99FFAE4570}" type="presOf" srcId="{5F16776C-4375-484F-A1F5-5C323EB067F0}" destId="{06EE750E-3198-4EE7-8E35-65C4001E9B45}" srcOrd="0" destOrd="5" presId="urn:microsoft.com/office/officeart/2005/8/layout/vList6"/>
    <dgm:cxn modelId="{C02302B9-A47C-49E1-B728-37FE0C9BA249}" type="presOf" srcId="{45E1C0D3-4A27-4A37-B9BD-3B03A2F0DCAF}" destId="{0C8CB0EF-8FE4-4CF5-8A87-2F6C0D67EBF5}" srcOrd="0" destOrd="1" presId="urn:microsoft.com/office/officeart/2005/8/layout/vList6"/>
    <dgm:cxn modelId="{4E6BB827-C04A-4088-840E-91C2038664C6}" type="presOf" srcId="{6E6D4B21-B0D5-4EC9-BED3-207130846739}" destId="{A4D9C072-EF1A-427D-858E-946F951BB854}" srcOrd="0" destOrd="0" presId="urn:microsoft.com/office/officeart/2005/8/layout/vList6"/>
    <dgm:cxn modelId="{D0BEE036-213E-43FA-BD09-C3B450AFE853}" srcId="{28AEBA15-70A2-40BB-B777-0253DB552656}" destId="{5F16776C-4375-484F-A1F5-5C323EB067F0}" srcOrd="5" destOrd="0" parTransId="{AA9FA47B-42A3-4DE6-9E40-209FCC8D1CF4}" sibTransId="{678E1E76-20B4-4295-97AE-64AA973D5BDD}"/>
    <dgm:cxn modelId="{101C6425-2402-4BE9-967D-5E09FCC5A740}" srcId="{28AEBA15-70A2-40BB-B777-0253DB552656}" destId="{532F936B-552D-427F-8A44-5112FB6BA6E0}" srcOrd="2" destOrd="0" parTransId="{A89A467F-C432-4ADF-83DE-E3843491CF4E}" sibTransId="{DA10C894-4311-4C05-8B45-0B8AB4504691}"/>
    <dgm:cxn modelId="{390F6017-E69A-437E-97F9-14A2E8AFE469}" type="presOf" srcId="{65858FE8-3CD3-4430-BD5C-B9E055AB2ECB}" destId="{0C8CB0EF-8FE4-4CF5-8A87-2F6C0D67EBF5}" srcOrd="0" destOrd="0" presId="urn:microsoft.com/office/officeart/2005/8/layout/vList6"/>
    <dgm:cxn modelId="{83F21CD9-B441-42EB-9D29-F46FE96965E5}" srcId="{6E6D4B21-B0D5-4EC9-BED3-207130846739}" destId="{E0835E0F-8EA1-46F9-B122-6D110940546A}" srcOrd="3" destOrd="0" parTransId="{5D979915-C361-48BC-97EF-00CB6086B7FE}" sibTransId="{D61296BF-61E7-48B3-8AD4-033147D27FD1}"/>
    <dgm:cxn modelId="{BE5E0199-1BD3-45B0-8B9D-D2B2FEF838A7}" srcId="{28AEBA15-70A2-40BB-B777-0253DB552656}" destId="{CC0E4D5C-3B2E-41BD-AE5E-5FD7E0F114CF}" srcOrd="0" destOrd="0" parTransId="{1563B3F1-900E-495D-AEE5-12EC973CC553}" sibTransId="{61801377-86E0-42FA-A77E-EBF8494BC55F}"/>
    <dgm:cxn modelId="{DC8E17CB-B71E-46FE-A90B-ED6F9F59527B}" type="presOf" srcId="{28AEBA15-70A2-40BB-B777-0253DB552656}" destId="{AF6FC489-AB89-4A37-BE8B-74F39486F581}" srcOrd="0" destOrd="0" presId="urn:microsoft.com/office/officeart/2005/8/layout/vList6"/>
    <dgm:cxn modelId="{A18C26C9-A6F8-4EF2-B8F3-00D4AB173484}" type="presOf" srcId="{3ED59FB6-39C3-42CE-A823-D9D6E1ED5D6E}" destId="{06EE750E-3198-4EE7-8E35-65C4001E9B45}" srcOrd="0" destOrd="3" presId="urn:microsoft.com/office/officeart/2005/8/layout/vList6"/>
    <dgm:cxn modelId="{AA324E4B-D032-4D96-8416-1F16F825B408}" type="presParOf" srcId="{F00D6DA0-25B8-4089-939B-B47A2D4B573C}" destId="{F76C5DD0-F587-40D5-8B46-AEC76DB562D8}" srcOrd="0" destOrd="0" presId="urn:microsoft.com/office/officeart/2005/8/layout/vList6"/>
    <dgm:cxn modelId="{DA16C571-4AB0-4E31-95A8-970313583C7C}" type="presParOf" srcId="{F76C5DD0-F587-40D5-8B46-AEC76DB562D8}" destId="{A4D9C072-EF1A-427D-858E-946F951BB854}" srcOrd="0" destOrd="0" presId="urn:microsoft.com/office/officeart/2005/8/layout/vList6"/>
    <dgm:cxn modelId="{FB378D7A-9D5E-4B60-9894-C9E26D2AFB71}" type="presParOf" srcId="{F76C5DD0-F587-40D5-8B46-AEC76DB562D8}" destId="{0C8CB0EF-8FE4-4CF5-8A87-2F6C0D67EBF5}" srcOrd="1" destOrd="0" presId="urn:microsoft.com/office/officeart/2005/8/layout/vList6"/>
    <dgm:cxn modelId="{53DE6C8F-1634-4B58-B979-82962734E2DD}" type="presParOf" srcId="{F00D6DA0-25B8-4089-939B-B47A2D4B573C}" destId="{289A6296-FF10-4357-9D60-90B0723ABF1B}" srcOrd="1" destOrd="0" presId="urn:microsoft.com/office/officeart/2005/8/layout/vList6"/>
    <dgm:cxn modelId="{CB447BB2-AA00-444C-A19C-B07E73A8D763}" type="presParOf" srcId="{F00D6DA0-25B8-4089-939B-B47A2D4B573C}" destId="{1459B170-6A29-48CA-8998-5F9CC04C9EDD}" srcOrd="2" destOrd="0" presId="urn:microsoft.com/office/officeart/2005/8/layout/vList6"/>
    <dgm:cxn modelId="{A92245A0-7589-4D23-BE5D-A43EE2B041B2}" type="presParOf" srcId="{1459B170-6A29-48CA-8998-5F9CC04C9EDD}" destId="{AF6FC489-AB89-4A37-BE8B-74F39486F581}" srcOrd="0" destOrd="0" presId="urn:microsoft.com/office/officeart/2005/8/layout/vList6"/>
    <dgm:cxn modelId="{B4FFEDE5-FA47-482D-996C-158B51059B31}" type="presParOf" srcId="{1459B170-6A29-48CA-8998-5F9CC04C9EDD}" destId="{06EE750E-3198-4EE7-8E35-65C4001E9B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DF757-3937-4A38-8DE1-198A1725F3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C486D-2904-4204-9D91-0568FD252789}">
      <dgm:prSet phldrT="[Текст]" custT="1"/>
      <dgm:spPr>
        <a:xfrm>
          <a:off x="1307168" y="187761"/>
          <a:ext cx="5218543" cy="11858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детях с ОВЗ и детях-инвалидах, создании для них специальных образовательных условий 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более 23 тыс.</a:t>
          </a:r>
        </a:p>
      </dgm:t>
    </dgm:pt>
    <dgm:pt modelId="{26CF81C5-D2DD-46EE-9A61-6504F0161D3B}" type="parTrans" cxnId="{F3C24321-96AB-4B05-B569-1C91A84D2E04}">
      <dgm:prSet/>
      <dgm:spPr/>
      <dgm:t>
        <a:bodyPr/>
        <a:lstStyle/>
        <a:p>
          <a:endParaRPr lang="ru-RU" sz="1400"/>
        </a:p>
      </dgm:t>
    </dgm:pt>
    <dgm:pt modelId="{0347AFB3-F545-426F-88D6-2D3E4BCE73B7}" type="sibTrans" cxnId="{F3C24321-96AB-4B05-B569-1C91A84D2E04}">
      <dgm:prSet/>
      <dgm:spPr/>
      <dgm:t>
        <a:bodyPr/>
        <a:lstStyle/>
        <a:p>
          <a:endParaRPr lang="ru-RU" sz="1400"/>
        </a:p>
      </dgm:t>
    </dgm:pt>
    <dgm:pt modelId="{3A4671E2-79BB-4A17-A14A-075DABBE63CC}">
      <dgm:prSet phldrT="[Текст]" custT="1"/>
      <dgm:spPr>
        <a:xfrm>
          <a:off x="856118" y="1786699"/>
          <a:ext cx="3094476" cy="13719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специалистах сопровождения – 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педагогах-психологах, учителях-логопедах, учителях-дефектологах, социальных педагогах, учителях 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более 9 тыс.</a:t>
          </a:r>
          <a:endParaRPr lang="ru-RU" sz="1400" b="1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366E8837-E82C-460A-A9B6-46C7923B6A26}" type="parTrans" cxnId="{3712929E-4D95-444E-A674-C4A3EB50ABF2}">
      <dgm:prSet/>
      <dgm:spPr>
        <a:xfrm>
          <a:off x="2227330" y="1206398"/>
          <a:ext cx="1513083" cy="413075"/>
        </a:xfrm>
        <a:custGeom>
          <a:avLst/>
          <a:gdLst/>
          <a:ahLst/>
          <a:cxnLst/>
          <a:rect l="0" t="0" r="0" b="0"/>
          <a:pathLst>
            <a:path>
              <a:moveTo>
                <a:pt x="1513083" y="0"/>
              </a:moveTo>
              <a:lnTo>
                <a:pt x="1513083" y="266313"/>
              </a:lnTo>
              <a:lnTo>
                <a:pt x="0" y="266313"/>
              </a:lnTo>
              <a:lnTo>
                <a:pt x="0" y="41307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400"/>
        </a:p>
      </dgm:t>
    </dgm:pt>
    <dgm:pt modelId="{408B5166-9B0B-4560-B88A-7F7F7C1E08C4}" type="sibTrans" cxnId="{3712929E-4D95-444E-A674-C4A3EB50ABF2}">
      <dgm:prSet/>
      <dgm:spPr/>
      <dgm:t>
        <a:bodyPr/>
        <a:lstStyle/>
        <a:p>
          <a:endParaRPr lang="ru-RU" sz="1400"/>
        </a:p>
      </dgm:t>
    </dgm:pt>
    <dgm:pt modelId="{DBE90DC8-A415-4DBF-B7A4-3A3C2E628787}">
      <dgm:prSet phldrT="[Текст]" custT="1"/>
      <dgm:spPr>
        <a:xfrm>
          <a:off x="2674483" y="3615717"/>
          <a:ext cx="1978808" cy="874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ТПМПК, ППМС центрах - 39  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B89BB6C-5AD6-415D-B6C0-0613D37DD93F}" type="parTrans" cxnId="{8F499E59-0B3A-466E-BC85-701E596CA41E}">
      <dgm:prSet/>
      <dgm:spPr>
        <a:xfrm>
          <a:off x="2227330" y="2991464"/>
          <a:ext cx="1260530" cy="45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65"/>
              </a:lnTo>
              <a:lnTo>
                <a:pt x="1260530" y="310265"/>
              </a:lnTo>
              <a:lnTo>
                <a:pt x="1260530" y="4570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endParaRPr lang="ru-RU" sz="1400"/>
        </a:p>
      </dgm:t>
    </dgm:pt>
    <dgm:pt modelId="{13B07620-60B3-402B-B9AC-169090E8B902}" type="sibTrans" cxnId="{8F499E59-0B3A-466E-BC85-701E596CA41E}">
      <dgm:prSet/>
      <dgm:spPr/>
      <dgm:t>
        <a:bodyPr/>
        <a:lstStyle/>
        <a:p>
          <a:endParaRPr lang="ru-RU" sz="1400"/>
        </a:p>
      </dgm:t>
    </dgm:pt>
    <dgm:pt modelId="{47F82F53-D37A-4BEF-8FDA-8B52D82285ED}">
      <dgm:prSet phldrT="[Текст]" custT="1"/>
      <dgm:spPr>
        <a:xfrm>
          <a:off x="4525502" y="1827421"/>
          <a:ext cx="3311358" cy="1318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об образовательных организациях, обеспечении сопровождения детей –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более1800 ОО;</a:t>
          </a:r>
          <a:endParaRPr lang="ru-RU" sz="1600" b="1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D554A41-02D8-49C4-83E8-A2B2FF65C5DA}" type="parTrans" cxnId="{12AE1009-42E7-4CBF-9E86-722476E5216F}">
      <dgm:prSet/>
      <dgm:spPr>
        <a:xfrm>
          <a:off x="3740414" y="1206398"/>
          <a:ext cx="2264741" cy="45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35"/>
              </a:lnTo>
              <a:lnTo>
                <a:pt x="2264741" y="307035"/>
              </a:lnTo>
              <a:lnTo>
                <a:pt x="2264741" y="45379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400"/>
        </a:p>
      </dgm:t>
    </dgm:pt>
    <dgm:pt modelId="{B14F1CF7-807D-4086-8582-65BE86965116}" type="sibTrans" cxnId="{12AE1009-42E7-4CBF-9E86-722476E5216F}">
      <dgm:prSet/>
      <dgm:spPr/>
      <dgm:t>
        <a:bodyPr/>
        <a:lstStyle/>
        <a:p>
          <a:endParaRPr lang="ru-RU" sz="1400"/>
        </a:p>
      </dgm:t>
    </dgm:pt>
    <dgm:pt modelId="{95D16DA6-CDE8-4DC4-859A-E0698D074050}" type="pres">
      <dgm:prSet presAssocID="{C1EDF757-3937-4A38-8DE1-198A1725F3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874EBB-09B2-41DA-B01E-6BA1E6E1BD70}" type="pres">
      <dgm:prSet presAssocID="{3D4C486D-2904-4204-9D91-0568FD252789}" presName="hierRoot1" presStyleCnt="0"/>
      <dgm:spPr/>
      <dgm:t>
        <a:bodyPr/>
        <a:lstStyle/>
        <a:p>
          <a:endParaRPr lang="ru-RU"/>
        </a:p>
      </dgm:t>
    </dgm:pt>
    <dgm:pt modelId="{AAEE3496-1D2F-4BCC-ACF0-F03F45DA2167}" type="pres">
      <dgm:prSet presAssocID="{3D4C486D-2904-4204-9D91-0568FD252789}" presName="composite" presStyleCnt="0"/>
      <dgm:spPr/>
      <dgm:t>
        <a:bodyPr/>
        <a:lstStyle/>
        <a:p>
          <a:endParaRPr lang="ru-RU"/>
        </a:p>
      </dgm:t>
    </dgm:pt>
    <dgm:pt modelId="{86E9047A-1C30-4232-954F-15615BB21A0B}" type="pres">
      <dgm:prSet presAssocID="{3D4C486D-2904-4204-9D91-0568FD252789}" presName="background" presStyleLbl="node0" presStyleIdx="0" presStyleCnt="1"/>
      <dgm:spPr>
        <a:xfrm>
          <a:off x="1131142" y="20536"/>
          <a:ext cx="5218543" cy="11858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D3F27EE-D225-4A4F-A026-9A9E8CACEDAE}" type="pres">
      <dgm:prSet presAssocID="{3D4C486D-2904-4204-9D91-0568FD252789}" presName="text" presStyleLbl="fgAcc0" presStyleIdx="0" presStyleCnt="1" custScaleX="329404" custScaleY="117880" custLinFactNeighborX="-32506" custLinFactNeighborY="1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38A9E-EBE9-4C8A-857C-086FBA874C5B}" type="pres">
      <dgm:prSet presAssocID="{3D4C486D-2904-4204-9D91-0568FD252789}" presName="hierChild2" presStyleCnt="0"/>
      <dgm:spPr/>
      <dgm:t>
        <a:bodyPr/>
        <a:lstStyle/>
        <a:p>
          <a:endParaRPr lang="ru-RU"/>
        </a:p>
      </dgm:t>
    </dgm:pt>
    <dgm:pt modelId="{6C32B99D-2198-44D7-A591-3E26BD516E70}" type="pres">
      <dgm:prSet presAssocID="{366E8837-E82C-460A-A9B6-46C7923B6A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E491F9A-E53C-48AC-8EAD-2869D33376FD}" type="pres">
      <dgm:prSet presAssocID="{3A4671E2-79BB-4A17-A14A-075DABBE63CC}" presName="hierRoot2" presStyleCnt="0"/>
      <dgm:spPr/>
      <dgm:t>
        <a:bodyPr/>
        <a:lstStyle/>
        <a:p>
          <a:endParaRPr lang="ru-RU"/>
        </a:p>
      </dgm:t>
    </dgm:pt>
    <dgm:pt modelId="{123D0181-0B9B-42C9-A608-F0710FE27D53}" type="pres">
      <dgm:prSet presAssocID="{3A4671E2-79BB-4A17-A14A-075DABBE63CC}" presName="composite2" presStyleCnt="0"/>
      <dgm:spPr/>
      <dgm:t>
        <a:bodyPr/>
        <a:lstStyle/>
        <a:p>
          <a:endParaRPr lang="ru-RU"/>
        </a:p>
      </dgm:t>
    </dgm:pt>
    <dgm:pt modelId="{DE2FDF21-2BEA-4890-8A0E-11599E5C7EA7}" type="pres">
      <dgm:prSet presAssocID="{3A4671E2-79BB-4A17-A14A-075DABBE63CC}" presName="background2" presStyleLbl="node2" presStyleIdx="0" presStyleCnt="2"/>
      <dgm:spPr>
        <a:xfrm>
          <a:off x="680092" y="1619473"/>
          <a:ext cx="3094476" cy="13719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2B573AAA-07B2-4005-BB99-514349F3CF1A}" type="pres">
      <dgm:prSet presAssocID="{3A4671E2-79BB-4A17-A14A-075DABBE63CC}" presName="text2" presStyleLbl="fgAcc2" presStyleIdx="0" presStyleCnt="2" custScaleX="210139" custScaleY="136382" custLinFactNeighborX="-12394" custLinFactNeighborY="-2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46A5AB-EA36-4653-981C-167BC205B614}" type="pres">
      <dgm:prSet presAssocID="{3A4671E2-79BB-4A17-A14A-075DABBE63CC}" presName="hierChild3" presStyleCnt="0"/>
      <dgm:spPr/>
      <dgm:t>
        <a:bodyPr/>
        <a:lstStyle/>
        <a:p>
          <a:endParaRPr lang="ru-RU"/>
        </a:p>
      </dgm:t>
    </dgm:pt>
    <dgm:pt modelId="{C8AC7E82-9D25-456E-99A1-3AC0D12E8674}" type="pres">
      <dgm:prSet presAssocID="{1B89BB6C-5AD6-415D-B6C0-0613D37DD93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BF82DB2-5106-4A80-8C2D-F18BED3AA740}" type="pres">
      <dgm:prSet presAssocID="{DBE90DC8-A415-4DBF-B7A4-3A3C2E628787}" presName="hierRoot3" presStyleCnt="0"/>
      <dgm:spPr/>
      <dgm:t>
        <a:bodyPr/>
        <a:lstStyle/>
        <a:p>
          <a:endParaRPr lang="ru-RU"/>
        </a:p>
      </dgm:t>
    </dgm:pt>
    <dgm:pt modelId="{135C74FE-AB5A-4BF4-8930-8529F87C49B8}" type="pres">
      <dgm:prSet presAssocID="{DBE90DC8-A415-4DBF-B7A4-3A3C2E628787}" presName="composite3" presStyleCnt="0"/>
      <dgm:spPr/>
      <dgm:t>
        <a:bodyPr/>
        <a:lstStyle/>
        <a:p>
          <a:endParaRPr lang="ru-RU"/>
        </a:p>
      </dgm:t>
    </dgm:pt>
    <dgm:pt modelId="{A567DAFC-0FED-47D0-BF43-9785AC633550}" type="pres">
      <dgm:prSet presAssocID="{DBE90DC8-A415-4DBF-B7A4-3A3C2E628787}" presName="background3" presStyleLbl="node3" presStyleIdx="0" presStyleCnt="1"/>
      <dgm:spPr>
        <a:xfrm>
          <a:off x="2498456" y="3448492"/>
          <a:ext cx="1978808" cy="87412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4FD83EFB-3024-41AB-AB6B-F8F55AF30BAE}" type="pres">
      <dgm:prSet presAssocID="{DBE90DC8-A415-4DBF-B7A4-3A3C2E628787}" presName="text3" presStyleLbl="fgAcc3" presStyleIdx="0" presStyleCnt="1" custScaleX="124906" custScaleY="86892" custLinFactNeighborX="67173" custLinFactNeighborY="-3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318E19-6142-4C4A-827A-7DE3E457BF5B}" type="pres">
      <dgm:prSet presAssocID="{DBE90DC8-A415-4DBF-B7A4-3A3C2E628787}" presName="hierChild4" presStyleCnt="0"/>
      <dgm:spPr/>
      <dgm:t>
        <a:bodyPr/>
        <a:lstStyle/>
        <a:p>
          <a:endParaRPr lang="ru-RU"/>
        </a:p>
      </dgm:t>
    </dgm:pt>
    <dgm:pt modelId="{86CDE620-A516-449F-B39B-92655739A45B}" type="pres">
      <dgm:prSet presAssocID="{2D554A41-02D8-49C4-83E8-A2B2FF65C5D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3E22768-788B-4A18-B13B-EF636A474020}" type="pres">
      <dgm:prSet presAssocID="{47F82F53-D37A-4BEF-8FDA-8B52D82285ED}" presName="hierRoot2" presStyleCnt="0"/>
      <dgm:spPr/>
      <dgm:t>
        <a:bodyPr/>
        <a:lstStyle/>
        <a:p>
          <a:endParaRPr lang="ru-RU"/>
        </a:p>
      </dgm:t>
    </dgm:pt>
    <dgm:pt modelId="{8E474354-8437-4217-963F-5EE678CF120B}" type="pres">
      <dgm:prSet presAssocID="{47F82F53-D37A-4BEF-8FDA-8B52D82285ED}" presName="composite2" presStyleCnt="0"/>
      <dgm:spPr/>
      <dgm:t>
        <a:bodyPr/>
        <a:lstStyle/>
        <a:p>
          <a:endParaRPr lang="ru-RU"/>
        </a:p>
      </dgm:t>
    </dgm:pt>
    <dgm:pt modelId="{94B110F1-2575-4E86-AEB3-CCA278BAC393}" type="pres">
      <dgm:prSet presAssocID="{47F82F53-D37A-4BEF-8FDA-8B52D82285ED}" presName="background2" presStyleLbl="node2" presStyleIdx="1" presStyleCnt="2"/>
      <dgm:spPr>
        <a:xfrm>
          <a:off x="4349476" y="1660196"/>
          <a:ext cx="3311358" cy="13184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CD779C32-4933-4BD6-AC10-8A51A23A0D48}" type="pres">
      <dgm:prSet presAssocID="{47F82F53-D37A-4BEF-8FDA-8B52D82285ED}" presName="text2" presStyleLbl="fgAcc2" presStyleIdx="1" presStyleCnt="2" custScaleX="209019" custScaleY="131062" custLinFactNeighborX="1673" custLinFactNeighborY="1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568A4-4A40-4E5F-904A-70EA7E2ABD30}" type="pres">
      <dgm:prSet presAssocID="{47F82F53-D37A-4BEF-8FDA-8B52D82285ED}" presName="hierChild3" presStyleCnt="0"/>
      <dgm:spPr/>
      <dgm:t>
        <a:bodyPr/>
        <a:lstStyle/>
        <a:p>
          <a:endParaRPr lang="ru-RU"/>
        </a:p>
      </dgm:t>
    </dgm:pt>
  </dgm:ptLst>
  <dgm:cxnLst>
    <dgm:cxn modelId="{6D5EDF81-103B-4652-B512-FC42129232F3}" type="presOf" srcId="{C1EDF757-3937-4A38-8DE1-198A1725F3C4}" destId="{95D16DA6-CDE8-4DC4-859A-E0698D074050}" srcOrd="0" destOrd="0" presId="urn:microsoft.com/office/officeart/2005/8/layout/hierarchy1"/>
    <dgm:cxn modelId="{12AE1009-42E7-4CBF-9E86-722476E5216F}" srcId="{3D4C486D-2904-4204-9D91-0568FD252789}" destId="{47F82F53-D37A-4BEF-8FDA-8B52D82285ED}" srcOrd="1" destOrd="0" parTransId="{2D554A41-02D8-49C4-83E8-A2B2FF65C5DA}" sibTransId="{B14F1CF7-807D-4086-8582-65BE86965116}"/>
    <dgm:cxn modelId="{3712929E-4D95-444E-A674-C4A3EB50ABF2}" srcId="{3D4C486D-2904-4204-9D91-0568FD252789}" destId="{3A4671E2-79BB-4A17-A14A-075DABBE63CC}" srcOrd="0" destOrd="0" parTransId="{366E8837-E82C-460A-A9B6-46C7923B6A26}" sibTransId="{408B5166-9B0B-4560-B88A-7F7F7C1E08C4}"/>
    <dgm:cxn modelId="{AF760D16-6B57-4829-B79C-14435C853BE8}" type="presOf" srcId="{1B89BB6C-5AD6-415D-B6C0-0613D37DD93F}" destId="{C8AC7E82-9D25-456E-99A1-3AC0D12E8674}" srcOrd="0" destOrd="0" presId="urn:microsoft.com/office/officeart/2005/8/layout/hierarchy1"/>
    <dgm:cxn modelId="{A05677F8-6019-47B4-9F3D-FAEFB02FF028}" type="presOf" srcId="{47F82F53-D37A-4BEF-8FDA-8B52D82285ED}" destId="{CD779C32-4933-4BD6-AC10-8A51A23A0D48}" srcOrd="0" destOrd="0" presId="urn:microsoft.com/office/officeart/2005/8/layout/hierarchy1"/>
    <dgm:cxn modelId="{F3C24321-96AB-4B05-B569-1C91A84D2E04}" srcId="{C1EDF757-3937-4A38-8DE1-198A1725F3C4}" destId="{3D4C486D-2904-4204-9D91-0568FD252789}" srcOrd="0" destOrd="0" parTransId="{26CF81C5-D2DD-46EE-9A61-6504F0161D3B}" sibTransId="{0347AFB3-F545-426F-88D6-2D3E4BCE73B7}"/>
    <dgm:cxn modelId="{70342438-6843-4421-B4D9-A30B3E427F56}" type="presOf" srcId="{DBE90DC8-A415-4DBF-B7A4-3A3C2E628787}" destId="{4FD83EFB-3024-41AB-AB6B-F8F55AF30BAE}" srcOrd="0" destOrd="0" presId="urn:microsoft.com/office/officeart/2005/8/layout/hierarchy1"/>
    <dgm:cxn modelId="{0371EF51-A86A-4693-AF0A-64E809A18FD5}" type="presOf" srcId="{3A4671E2-79BB-4A17-A14A-075DABBE63CC}" destId="{2B573AAA-07B2-4005-BB99-514349F3CF1A}" srcOrd="0" destOrd="0" presId="urn:microsoft.com/office/officeart/2005/8/layout/hierarchy1"/>
    <dgm:cxn modelId="{808512AE-3BDD-467B-9285-76B1A0E509B9}" type="presOf" srcId="{2D554A41-02D8-49C4-83E8-A2B2FF65C5DA}" destId="{86CDE620-A516-449F-B39B-92655739A45B}" srcOrd="0" destOrd="0" presId="urn:microsoft.com/office/officeart/2005/8/layout/hierarchy1"/>
    <dgm:cxn modelId="{D1D18C24-8549-4FC5-B1C7-5088D66C43BB}" type="presOf" srcId="{366E8837-E82C-460A-A9B6-46C7923B6A26}" destId="{6C32B99D-2198-44D7-A591-3E26BD516E70}" srcOrd="0" destOrd="0" presId="urn:microsoft.com/office/officeart/2005/8/layout/hierarchy1"/>
    <dgm:cxn modelId="{8F499E59-0B3A-466E-BC85-701E596CA41E}" srcId="{3A4671E2-79BB-4A17-A14A-075DABBE63CC}" destId="{DBE90DC8-A415-4DBF-B7A4-3A3C2E628787}" srcOrd="0" destOrd="0" parTransId="{1B89BB6C-5AD6-415D-B6C0-0613D37DD93F}" sibTransId="{13B07620-60B3-402B-B9AC-169090E8B902}"/>
    <dgm:cxn modelId="{0EBB6652-8A02-474E-BF9C-C2F9E94C51B5}" type="presOf" srcId="{3D4C486D-2904-4204-9D91-0568FD252789}" destId="{4D3F27EE-D225-4A4F-A026-9A9E8CACEDAE}" srcOrd="0" destOrd="0" presId="urn:microsoft.com/office/officeart/2005/8/layout/hierarchy1"/>
    <dgm:cxn modelId="{7CBD8251-A638-433E-8043-D7BE86B3BE38}" type="presParOf" srcId="{95D16DA6-CDE8-4DC4-859A-E0698D074050}" destId="{B5874EBB-09B2-41DA-B01E-6BA1E6E1BD70}" srcOrd="0" destOrd="0" presId="urn:microsoft.com/office/officeart/2005/8/layout/hierarchy1"/>
    <dgm:cxn modelId="{BB1DC0E6-3D7A-4BE9-86E9-65357AECE7E2}" type="presParOf" srcId="{B5874EBB-09B2-41DA-B01E-6BA1E6E1BD70}" destId="{AAEE3496-1D2F-4BCC-ACF0-F03F45DA2167}" srcOrd="0" destOrd="0" presId="urn:microsoft.com/office/officeart/2005/8/layout/hierarchy1"/>
    <dgm:cxn modelId="{EEB83365-3CE9-4573-9EAD-DE95C2980446}" type="presParOf" srcId="{AAEE3496-1D2F-4BCC-ACF0-F03F45DA2167}" destId="{86E9047A-1C30-4232-954F-15615BB21A0B}" srcOrd="0" destOrd="0" presId="urn:microsoft.com/office/officeart/2005/8/layout/hierarchy1"/>
    <dgm:cxn modelId="{1B8532B2-45E2-4E2F-9079-F18993922338}" type="presParOf" srcId="{AAEE3496-1D2F-4BCC-ACF0-F03F45DA2167}" destId="{4D3F27EE-D225-4A4F-A026-9A9E8CACEDAE}" srcOrd="1" destOrd="0" presId="urn:microsoft.com/office/officeart/2005/8/layout/hierarchy1"/>
    <dgm:cxn modelId="{F3787AEC-9C71-4BF0-9587-5B16DD3F2B23}" type="presParOf" srcId="{B5874EBB-09B2-41DA-B01E-6BA1E6E1BD70}" destId="{EA638A9E-EBE9-4C8A-857C-086FBA874C5B}" srcOrd="1" destOrd="0" presId="urn:microsoft.com/office/officeart/2005/8/layout/hierarchy1"/>
    <dgm:cxn modelId="{AE09A9F4-EDAF-482D-A849-09C55C05FE94}" type="presParOf" srcId="{EA638A9E-EBE9-4C8A-857C-086FBA874C5B}" destId="{6C32B99D-2198-44D7-A591-3E26BD516E70}" srcOrd="0" destOrd="0" presId="urn:microsoft.com/office/officeart/2005/8/layout/hierarchy1"/>
    <dgm:cxn modelId="{2D3624AA-3522-4620-A541-C5911BC73BC4}" type="presParOf" srcId="{EA638A9E-EBE9-4C8A-857C-086FBA874C5B}" destId="{DE491F9A-E53C-48AC-8EAD-2869D33376FD}" srcOrd="1" destOrd="0" presId="urn:microsoft.com/office/officeart/2005/8/layout/hierarchy1"/>
    <dgm:cxn modelId="{D741318B-E718-4797-AE57-90C6B89D1C6C}" type="presParOf" srcId="{DE491F9A-E53C-48AC-8EAD-2869D33376FD}" destId="{123D0181-0B9B-42C9-A608-F0710FE27D53}" srcOrd="0" destOrd="0" presId="urn:microsoft.com/office/officeart/2005/8/layout/hierarchy1"/>
    <dgm:cxn modelId="{845CB0BD-75C3-4BFF-AFD6-B4A6D2E1C0EE}" type="presParOf" srcId="{123D0181-0B9B-42C9-A608-F0710FE27D53}" destId="{DE2FDF21-2BEA-4890-8A0E-11599E5C7EA7}" srcOrd="0" destOrd="0" presId="urn:microsoft.com/office/officeart/2005/8/layout/hierarchy1"/>
    <dgm:cxn modelId="{5E4CE133-42E4-4DCA-B067-CD842FD4D7EE}" type="presParOf" srcId="{123D0181-0B9B-42C9-A608-F0710FE27D53}" destId="{2B573AAA-07B2-4005-BB99-514349F3CF1A}" srcOrd="1" destOrd="0" presId="urn:microsoft.com/office/officeart/2005/8/layout/hierarchy1"/>
    <dgm:cxn modelId="{2430D2DE-50F3-4613-9511-01D68A7A8AD8}" type="presParOf" srcId="{DE491F9A-E53C-48AC-8EAD-2869D33376FD}" destId="{FF46A5AB-EA36-4653-981C-167BC205B614}" srcOrd="1" destOrd="0" presId="urn:microsoft.com/office/officeart/2005/8/layout/hierarchy1"/>
    <dgm:cxn modelId="{1AE153FC-DCC3-4023-AF60-BAC08252C1EB}" type="presParOf" srcId="{FF46A5AB-EA36-4653-981C-167BC205B614}" destId="{C8AC7E82-9D25-456E-99A1-3AC0D12E8674}" srcOrd="0" destOrd="0" presId="urn:microsoft.com/office/officeart/2005/8/layout/hierarchy1"/>
    <dgm:cxn modelId="{26DCA482-632C-4423-936F-8DEF05E37F43}" type="presParOf" srcId="{FF46A5AB-EA36-4653-981C-167BC205B614}" destId="{7BF82DB2-5106-4A80-8C2D-F18BED3AA740}" srcOrd="1" destOrd="0" presId="urn:microsoft.com/office/officeart/2005/8/layout/hierarchy1"/>
    <dgm:cxn modelId="{659E1293-E32D-4048-B7DF-C71D9A6D08AF}" type="presParOf" srcId="{7BF82DB2-5106-4A80-8C2D-F18BED3AA740}" destId="{135C74FE-AB5A-4BF4-8930-8529F87C49B8}" srcOrd="0" destOrd="0" presId="urn:microsoft.com/office/officeart/2005/8/layout/hierarchy1"/>
    <dgm:cxn modelId="{4A07A944-EF05-427D-976E-C62D0916380D}" type="presParOf" srcId="{135C74FE-AB5A-4BF4-8930-8529F87C49B8}" destId="{A567DAFC-0FED-47D0-BF43-9785AC633550}" srcOrd="0" destOrd="0" presId="urn:microsoft.com/office/officeart/2005/8/layout/hierarchy1"/>
    <dgm:cxn modelId="{94801776-159E-434F-A51D-E406AD1A8B60}" type="presParOf" srcId="{135C74FE-AB5A-4BF4-8930-8529F87C49B8}" destId="{4FD83EFB-3024-41AB-AB6B-F8F55AF30BAE}" srcOrd="1" destOrd="0" presId="urn:microsoft.com/office/officeart/2005/8/layout/hierarchy1"/>
    <dgm:cxn modelId="{71092F50-B256-4AD5-BF73-623CBF5747C1}" type="presParOf" srcId="{7BF82DB2-5106-4A80-8C2D-F18BED3AA740}" destId="{9E318E19-6142-4C4A-827A-7DE3E457BF5B}" srcOrd="1" destOrd="0" presId="urn:microsoft.com/office/officeart/2005/8/layout/hierarchy1"/>
    <dgm:cxn modelId="{B07F8651-FC9A-4004-A781-154AF8548350}" type="presParOf" srcId="{EA638A9E-EBE9-4C8A-857C-086FBA874C5B}" destId="{86CDE620-A516-449F-B39B-92655739A45B}" srcOrd="2" destOrd="0" presId="urn:microsoft.com/office/officeart/2005/8/layout/hierarchy1"/>
    <dgm:cxn modelId="{3CD01A15-D4D4-4693-8375-48A1645CD84E}" type="presParOf" srcId="{EA638A9E-EBE9-4C8A-857C-086FBA874C5B}" destId="{A3E22768-788B-4A18-B13B-EF636A474020}" srcOrd="3" destOrd="0" presId="urn:microsoft.com/office/officeart/2005/8/layout/hierarchy1"/>
    <dgm:cxn modelId="{5557B789-960E-446B-8D6D-21CFE56EA7FF}" type="presParOf" srcId="{A3E22768-788B-4A18-B13B-EF636A474020}" destId="{8E474354-8437-4217-963F-5EE678CF120B}" srcOrd="0" destOrd="0" presId="urn:microsoft.com/office/officeart/2005/8/layout/hierarchy1"/>
    <dgm:cxn modelId="{3CD3582F-5A01-46C5-A5CB-B29BF1862080}" type="presParOf" srcId="{8E474354-8437-4217-963F-5EE678CF120B}" destId="{94B110F1-2575-4E86-AEB3-CCA278BAC393}" srcOrd="0" destOrd="0" presId="urn:microsoft.com/office/officeart/2005/8/layout/hierarchy1"/>
    <dgm:cxn modelId="{4EA06F28-D46B-489E-BD72-D11FA7B305B3}" type="presParOf" srcId="{8E474354-8437-4217-963F-5EE678CF120B}" destId="{CD779C32-4933-4BD6-AC10-8A51A23A0D48}" srcOrd="1" destOrd="0" presId="urn:microsoft.com/office/officeart/2005/8/layout/hierarchy1"/>
    <dgm:cxn modelId="{D84609D2-2420-4AB8-964D-7B0BAC609A6D}" type="presParOf" srcId="{A3E22768-788B-4A18-B13B-EF636A474020}" destId="{A23568A4-4A40-4E5F-904A-70EA7E2AB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70FB0-4CE8-4E4F-B51A-E500BD5F07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D3F039-952B-4E18-BDAC-1FED3DE96BA5}">
      <dgm:prSet phldrT="[Текст]" custT="1"/>
      <dgm:spPr/>
      <dgm:t>
        <a:bodyPr/>
        <a:lstStyle/>
        <a:p>
          <a:r>
            <a:rPr lang="ru-RU" sz="3200" b="1" dirty="0" smtClean="0"/>
            <a:t>Региональный оператор </a:t>
          </a:r>
        </a:p>
        <a:p>
          <a:r>
            <a:rPr lang="ru-RU" sz="2800" b="1" dirty="0" smtClean="0"/>
            <a:t>ГБУ НСО «ОЦДК»</a:t>
          </a:r>
          <a:endParaRPr lang="ru-RU" sz="2800" b="1" dirty="0"/>
        </a:p>
      </dgm:t>
    </dgm:pt>
    <dgm:pt modelId="{36D5F987-D35F-4A82-99EE-D08C488DBC23}" type="parTrans" cxnId="{0926394A-6188-4091-A591-87FD155CEE7C}">
      <dgm:prSet/>
      <dgm:spPr/>
      <dgm:t>
        <a:bodyPr/>
        <a:lstStyle/>
        <a:p>
          <a:endParaRPr lang="ru-RU"/>
        </a:p>
      </dgm:t>
    </dgm:pt>
    <dgm:pt modelId="{0C4D934E-6540-4841-83D2-AB5549879F9B}" type="sibTrans" cxnId="{0926394A-6188-4091-A591-87FD155CEE7C}">
      <dgm:prSet/>
      <dgm:spPr/>
      <dgm:t>
        <a:bodyPr/>
        <a:lstStyle/>
        <a:p>
          <a:endParaRPr lang="ru-RU"/>
        </a:p>
      </dgm:t>
    </dgm:pt>
    <dgm:pt modelId="{F38ABC88-7EEE-4FAB-9E1E-E1DB60C4A198}">
      <dgm:prSet phldrT="[Текст]" custT="1"/>
      <dgm:spPr/>
      <dgm:t>
        <a:bodyPr/>
        <a:lstStyle/>
        <a:p>
          <a:r>
            <a:rPr lang="ru-RU" sz="2800" b="1" dirty="0" smtClean="0"/>
            <a:t>Оператор города, СПО, ВО</a:t>
          </a:r>
          <a:endParaRPr lang="ru-RU" sz="2800" b="1" dirty="0"/>
        </a:p>
      </dgm:t>
    </dgm:pt>
    <dgm:pt modelId="{1540DE43-E255-48AA-9563-3D6D09A7F3ED}" type="parTrans" cxnId="{A33DFE14-A6B7-4880-8D4A-6AF7C8C6AAEB}">
      <dgm:prSet/>
      <dgm:spPr/>
      <dgm:t>
        <a:bodyPr/>
        <a:lstStyle/>
        <a:p>
          <a:endParaRPr lang="ru-RU"/>
        </a:p>
      </dgm:t>
    </dgm:pt>
    <dgm:pt modelId="{91B97A92-3568-4D85-AC32-E28D100C35E0}" type="sibTrans" cxnId="{A33DFE14-A6B7-4880-8D4A-6AF7C8C6AAEB}">
      <dgm:prSet/>
      <dgm:spPr/>
      <dgm:t>
        <a:bodyPr/>
        <a:lstStyle/>
        <a:p>
          <a:endParaRPr lang="ru-RU"/>
        </a:p>
      </dgm:t>
    </dgm:pt>
    <dgm:pt modelId="{04AACFF7-3035-45F2-BFAC-6302C00F55D2}">
      <dgm:prSet phldrT="[Текст]"/>
      <dgm:spPr/>
      <dgm:t>
        <a:bodyPr/>
        <a:lstStyle/>
        <a:p>
          <a:r>
            <a:rPr lang="ru-RU" b="1" dirty="0" smtClean="0"/>
            <a:t>Оператор СПО, ВО</a:t>
          </a:r>
          <a:endParaRPr lang="ru-RU" b="1" dirty="0"/>
        </a:p>
      </dgm:t>
    </dgm:pt>
    <dgm:pt modelId="{B89308F3-34FB-4FFD-94FC-002C5ADCA86D}" type="parTrans" cxnId="{ACDB3136-861A-4552-B790-C50174A8EE4F}">
      <dgm:prSet/>
      <dgm:spPr/>
      <dgm:t>
        <a:bodyPr/>
        <a:lstStyle/>
        <a:p>
          <a:endParaRPr lang="ru-RU"/>
        </a:p>
      </dgm:t>
    </dgm:pt>
    <dgm:pt modelId="{BEBB3C29-01C8-40B0-9266-6195BB61ACA7}" type="sibTrans" cxnId="{ACDB3136-861A-4552-B790-C50174A8EE4F}">
      <dgm:prSet/>
      <dgm:spPr/>
      <dgm:t>
        <a:bodyPr/>
        <a:lstStyle/>
        <a:p>
          <a:endParaRPr lang="ru-RU"/>
        </a:p>
      </dgm:t>
    </dgm:pt>
    <dgm:pt modelId="{C72DE34B-0E02-4F76-8CC8-9B16E4D2593D}">
      <dgm:prSet phldrT="[Текст]"/>
      <dgm:spPr/>
      <dgm:t>
        <a:bodyPr/>
        <a:lstStyle/>
        <a:p>
          <a:r>
            <a:rPr lang="ru-RU" b="1" dirty="0" smtClean="0"/>
            <a:t>Образовательной организации</a:t>
          </a:r>
          <a:endParaRPr lang="ru-RU" b="1" dirty="0"/>
        </a:p>
      </dgm:t>
    </dgm:pt>
    <dgm:pt modelId="{9FABB01C-D458-409C-A8CB-61448155ED2B}" type="parTrans" cxnId="{A1249E63-553D-449F-A863-9D47B820549A}">
      <dgm:prSet/>
      <dgm:spPr/>
      <dgm:t>
        <a:bodyPr/>
        <a:lstStyle/>
        <a:p>
          <a:endParaRPr lang="ru-RU"/>
        </a:p>
      </dgm:t>
    </dgm:pt>
    <dgm:pt modelId="{8A6E0142-F51D-4525-AC94-B474B787F94B}" type="sibTrans" cxnId="{A1249E63-553D-449F-A863-9D47B820549A}">
      <dgm:prSet/>
      <dgm:spPr/>
      <dgm:t>
        <a:bodyPr/>
        <a:lstStyle/>
        <a:p>
          <a:endParaRPr lang="ru-RU"/>
        </a:p>
      </dgm:t>
    </dgm:pt>
    <dgm:pt modelId="{78807ABD-231C-45B7-8169-A92714CAEF71}">
      <dgm:prSet phldrT="[Текст]"/>
      <dgm:spPr/>
      <dgm:t>
        <a:bodyPr/>
        <a:lstStyle/>
        <a:p>
          <a:r>
            <a:rPr lang="ru-RU" b="1" dirty="0" smtClean="0"/>
            <a:t>Муниципальный район / оператор</a:t>
          </a:r>
          <a:endParaRPr lang="ru-RU" b="1" dirty="0"/>
        </a:p>
      </dgm:t>
    </dgm:pt>
    <dgm:pt modelId="{6B18A1A5-7AC6-4671-8DB8-1EBFB97768C2}" type="parTrans" cxnId="{FEB32D67-9EBF-4623-90DE-AA84FA5FB9AD}">
      <dgm:prSet/>
      <dgm:spPr/>
      <dgm:t>
        <a:bodyPr/>
        <a:lstStyle/>
        <a:p>
          <a:endParaRPr lang="ru-RU"/>
        </a:p>
      </dgm:t>
    </dgm:pt>
    <dgm:pt modelId="{43123AE8-0BFC-4616-8089-5E55C8B62A91}" type="sibTrans" cxnId="{FEB32D67-9EBF-4623-90DE-AA84FA5FB9AD}">
      <dgm:prSet/>
      <dgm:spPr/>
      <dgm:t>
        <a:bodyPr/>
        <a:lstStyle/>
        <a:p>
          <a:endParaRPr lang="ru-RU"/>
        </a:p>
      </dgm:t>
    </dgm:pt>
    <dgm:pt modelId="{2DD331CB-F547-4E7C-B66D-4B6B8FC68390}" type="pres">
      <dgm:prSet presAssocID="{BE170FB0-4CE8-4E4F-B51A-E500BD5F0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AC081-5DA7-45C1-86B0-790B115D62AD}" type="pres">
      <dgm:prSet presAssocID="{BE170FB0-4CE8-4E4F-B51A-E500BD5F07A4}" presName="cycle" presStyleCnt="0"/>
      <dgm:spPr/>
    </dgm:pt>
    <dgm:pt modelId="{25B83CFF-979F-44D6-A9A2-B625D6D5F34A}" type="pres">
      <dgm:prSet presAssocID="{82D3F039-952B-4E18-BDAC-1FED3DE96BA5}" presName="nodeFirstNode" presStyleLbl="node1" presStyleIdx="0" presStyleCnt="5" custScaleX="151545" custScaleY="122015" custRadScaleRad="90252" custRadScaleInc="-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B5FB0-BDB8-4D84-A32A-C54FE0FD4762}" type="pres">
      <dgm:prSet presAssocID="{0C4D934E-6540-4841-83D2-AB5549879F9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6B5E5C-3E97-4632-B68F-253D956E1CC1}" type="pres">
      <dgm:prSet presAssocID="{F38ABC88-7EEE-4FAB-9E1E-E1DB60C4A198}" presName="nodeFollowingNodes" presStyleLbl="node1" presStyleIdx="1" presStyleCnt="5" custScaleX="152014" custScaleY="108339" custRadScaleRad="108043" custRadScaleInc="1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3CD37-5C63-4249-839A-66418AD243E4}" type="pres">
      <dgm:prSet presAssocID="{04AACFF7-3035-45F2-BFAC-6302C00F55D2}" presName="nodeFollowingNodes" presStyleLbl="node1" presStyleIdx="2" presStyleCnt="5" custScaleX="123672" custScaleY="110668" custRadScaleRad="111472" custRadScaleInc="-22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E9933-53FD-4464-B130-781EEE42E70E}" type="pres">
      <dgm:prSet presAssocID="{C72DE34B-0E02-4F76-8CC8-9B16E4D2593D}" presName="nodeFollowingNodes" presStyleLbl="node1" presStyleIdx="3" presStyleCnt="5" custScaleX="119659" custScaleY="110674" custRadScaleRad="107561" custRadScaleInc="19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BDEC8-F18A-4BA7-B679-D3C9BE7CB7EE}" type="pres">
      <dgm:prSet presAssocID="{78807ABD-231C-45B7-8169-A92714CAEF71}" presName="nodeFollowingNodes" presStyleLbl="node1" presStyleIdx="4" presStyleCnt="5" custScaleX="144559" custScaleY="108339" custRadScaleRad="108884" custRadScaleInc="-1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DFE14-A6B7-4880-8D4A-6AF7C8C6AAEB}" srcId="{BE170FB0-4CE8-4E4F-B51A-E500BD5F07A4}" destId="{F38ABC88-7EEE-4FAB-9E1E-E1DB60C4A198}" srcOrd="1" destOrd="0" parTransId="{1540DE43-E255-48AA-9563-3D6D09A7F3ED}" sibTransId="{91B97A92-3568-4D85-AC32-E28D100C35E0}"/>
    <dgm:cxn modelId="{4F3E2926-6E21-4CB8-9D4F-61D3D1F77205}" type="presOf" srcId="{04AACFF7-3035-45F2-BFAC-6302C00F55D2}" destId="{B713CD37-5C63-4249-839A-66418AD243E4}" srcOrd="0" destOrd="0" presId="urn:microsoft.com/office/officeart/2005/8/layout/cycle3"/>
    <dgm:cxn modelId="{BAD7BD6C-6FDE-4789-9BEF-D64236996D84}" type="presOf" srcId="{BE170FB0-4CE8-4E4F-B51A-E500BD5F07A4}" destId="{2DD331CB-F547-4E7C-B66D-4B6B8FC68390}" srcOrd="0" destOrd="0" presId="urn:microsoft.com/office/officeart/2005/8/layout/cycle3"/>
    <dgm:cxn modelId="{81A2499B-E037-471E-AB4F-691AD34932A7}" type="presOf" srcId="{0C4D934E-6540-4841-83D2-AB5549879F9B}" destId="{8B4B5FB0-BDB8-4D84-A32A-C54FE0FD4762}" srcOrd="0" destOrd="0" presId="urn:microsoft.com/office/officeart/2005/8/layout/cycle3"/>
    <dgm:cxn modelId="{A1249E63-553D-449F-A863-9D47B820549A}" srcId="{BE170FB0-4CE8-4E4F-B51A-E500BD5F07A4}" destId="{C72DE34B-0E02-4F76-8CC8-9B16E4D2593D}" srcOrd="3" destOrd="0" parTransId="{9FABB01C-D458-409C-A8CB-61448155ED2B}" sibTransId="{8A6E0142-F51D-4525-AC94-B474B787F94B}"/>
    <dgm:cxn modelId="{ACDB3136-861A-4552-B790-C50174A8EE4F}" srcId="{BE170FB0-4CE8-4E4F-B51A-E500BD5F07A4}" destId="{04AACFF7-3035-45F2-BFAC-6302C00F55D2}" srcOrd="2" destOrd="0" parTransId="{B89308F3-34FB-4FFD-94FC-002C5ADCA86D}" sibTransId="{BEBB3C29-01C8-40B0-9266-6195BB61ACA7}"/>
    <dgm:cxn modelId="{71F6A3B3-BE22-496B-82FE-118E549ED31D}" type="presOf" srcId="{F38ABC88-7EEE-4FAB-9E1E-E1DB60C4A198}" destId="{9D6B5E5C-3E97-4632-B68F-253D956E1CC1}" srcOrd="0" destOrd="0" presId="urn:microsoft.com/office/officeart/2005/8/layout/cycle3"/>
    <dgm:cxn modelId="{30F400A2-1C0E-4C79-B2FB-00A5D07FE29A}" type="presOf" srcId="{C72DE34B-0E02-4F76-8CC8-9B16E4D2593D}" destId="{597E9933-53FD-4464-B130-781EEE42E70E}" srcOrd="0" destOrd="0" presId="urn:microsoft.com/office/officeart/2005/8/layout/cycle3"/>
    <dgm:cxn modelId="{46F6C957-4124-4184-B4EF-2564B7D306B8}" type="presOf" srcId="{82D3F039-952B-4E18-BDAC-1FED3DE96BA5}" destId="{25B83CFF-979F-44D6-A9A2-B625D6D5F34A}" srcOrd="0" destOrd="0" presId="urn:microsoft.com/office/officeart/2005/8/layout/cycle3"/>
    <dgm:cxn modelId="{FEB32D67-9EBF-4623-90DE-AA84FA5FB9AD}" srcId="{BE170FB0-4CE8-4E4F-B51A-E500BD5F07A4}" destId="{78807ABD-231C-45B7-8169-A92714CAEF71}" srcOrd="4" destOrd="0" parTransId="{6B18A1A5-7AC6-4671-8DB8-1EBFB97768C2}" sibTransId="{43123AE8-0BFC-4616-8089-5E55C8B62A91}"/>
    <dgm:cxn modelId="{BFAB0BA5-8E24-4526-99DF-16B0AB2EE0EE}" type="presOf" srcId="{78807ABD-231C-45B7-8169-A92714CAEF71}" destId="{97CBDEC8-F18A-4BA7-B679-D3C9BE7CB7EE}" srcOrd="0" destOrd="0" presId="urn:microsoft.com/office/officeart/2005/8/layout/cycle3"/>
    <dgm:cxn modelId="{0926394A-6188-4091-A591-87FD155CEE7C}" srcId="{BE170FB0-4CE8-4E4F-B51A-E500BD5F07A4}" destId="{82D3F039-952B-4E18-BDAC-1FED3DE96BA5}" srcOrd="0" destOrd="0" parTransId="{36D5F987-D35F-4A82-99EE-D08C488DBC23}" sibTransId="{0C4D934E-6540-4841-83D2-AB5549879F9B}"/>
    <dgm:cxn modelId="{D2BFC3DE-A5A6-492E-80A9-3EDA6FE7B7E9}" type="presParOf" srcId="{2DD331CB-F547-4E7C-B66D-4B6B8FC68390}" destId="{1E3AC081-5DA7-45C1-86B0-790B115D62AD}" srcOrd="0" destOrd="0" presId="urn:microsoft.com/office/officeart/2005/8/layout/cycle3"/>
    <dgm:cxn modelId="{BE8521BF-D49A-4FC9-B512-393C3CA6277B}" type="presParOf" srcId="{1E3AC081-5DA7-45C1-86B0-790B115D62AD}" destId="{25B83CFF-979F-44D6-A9A2-B625D6D5F34A}" srcOrd="0" destOrd="0" presId="urn:microsoft.com/office/officeart/2005/8/layout/cycle3"/>
    <dgm:cxn modelId="{BD62F726-F485-4F0E-ABF1-1463A5986429}" type="presParOf" srcId="{1E3AC081-5DA7-45C1-86B0-790B115D62AD}" destId="{8B4B5FB0-BDB8-4D84-A32A-C54FE0FD4762}" srcOrd="1" destOrd="0" presId="urn:microsoft.com/office/officeart/2005/8/layout/cycle3"/>
    <dgm:cxn modelId="{64DB1C37-60E3-490E-BE72-7027DEBE03D0}" type="presParOf" srcId="{1E3AC081-5DA7-45C1-86B0-790B115D62AD}" destId="{9D6B5E5C-3E97-4632-B68F-253D956E1CC1}" srcOrd="2" destOrd="0" presId="urn:microsoft.com/office/officeart/2005/8/layout/cycle3"/>
    <dgm:cxn modelId="{9B01D7FC-2702-4FC6-A7BB-432421692763}" type="presParOf" srcId="{1E3AC081-5DA7-45C1-86B0-790B115D62AD}" destId="{B713CD37-5C63-4249-839A-66418AD243E4}" srcOrd="3" destOrd="0" presId="urn:microsoft.com/office/officeart/2005/8/layout/cycle3"/>
    <dgm:cxn modelId="{87973A73-0B60-4449-AC3D-01F02A8927DE}" type="presParOf" srcId="{1E3AC081-5DA7-45C1-86B0-790B115D62AD}" destId="{597E9933-53FD-4464-B130-781EEE42E70E}" srcOrd="4" destOrd="0" presId="urn:microsoft.com/office/officeart/2005/8/layout/cycle3"/>
    <dgm:cxn modelId="{B4531189-D529-4649-81EF-EDBDBECBCDE4}" type="presParOf" srcId="{1E3AC081-5DA7-45C1-86B0-790B115D62AD}" destId="{97CBDEC8-F18A-4BA7-B679-D3C9BE7CB7E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355C3-E82B-4ECC-B390-BA5284DD578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6F712-5349-4FB0-985C-31A57FF63E4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Ребенок –инвалид </a:t>
          </a:r>
        </a:p>
        <a:p>
          <a:pPr algn="ctr"/>
          <a:endParaRPr lang="ru-RU" sz="24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справка о признании                  	инвалидности</a:t>
          </a:r>
        </a:p>
        <a:p>
          <a:pPr algn="l"/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заключение ПМПК                 	</a:t>
          </a:r>
          <a:r>
            <a:rPr lang="ru-RU" sz="20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есть /нет</a:t>
          </a:r>
        </a:p>
        <a:p>
          <a:pPr algn="l"/>
          <a:endParaRPr lang="ru-RU" sz="2400" dirty="0"/>
        </a:p>
      </dgm:t>
    </dgm:pt>
    <dgm:pt modelId="{FF5F6430-870D-46A1-8F32-50F856FD2670}" type="parTrans" cxnId="{7441BB52-56F6-4168-9D8C-4FF1E6FD0BDC}">
      <dgm:prSet/>
      <dgm:spPr/>
      <dgm:t>
        <a:bodyPr/>
        <a:lstStyle/>
        <a:p>
          <a:endParaRPr lang="ru-RU"/>
        </a:p>
      </dgm:t>
    </dgm:pt>
    <dgm:pt modelId="{6C567BAA-ABA7-46B3-97F1-0885E54BB23D}" type="sibTrans" cxnId="{7441BB52-56F6-4168-9D8C-4FF1E6FD0BDC}">
      <dgm:prSet/>
      <dgm:spPr/>
      <dgm:t>
        <a:bodyPr/>
        <a:lstStyle/>
        <a:p>
          <a:endParaRPr lang="ru-RU"/>
        </a:p>
      </dgm:t>
    </dgm:pt>
    <dgm:pt modelId="{E816F061-A208-4D16-8988-DCDCE0951ADF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Обучающийся с ограниченными возможностями здоровья</a:t>
          </a:r>
        </a:p>
        <a:p>
          <a:pPr algn="ctr">
            <a:spcAft>
              <a:spcPts val="0"/>
            </a:spcAft>
          </a:pPr>
          <a:endParaRPr lang="ru-RU" sz="18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Заключение ПМПК</a:t>
          </a:r>
        </a:p>
        <a:p>
          <a:pPr algn="ctr">
            <a:spcAft>
              <a:spcPts val="0"/>
            </a:spcAft>
          </a:pPr>
          <a:endParaRPr lang="ru-RU" sz="18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>
            <a:spcAft>
              <a:spcPct val="35000"/>
            </a:spcAft>
          </a:pPr>
          <a:endParaRPr lang="ru-RU" sz="18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algn="ctr"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 (или) справка о</a:t>
          </a:r>
        </a:p>
        <a:p>
          <a:pPr algn="ctr"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признании инвалидности</a:t>
          </a:r>
          <a:r>
            <a: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2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139AD98-F39F-444E-B18C-F567DD29D43B}" type="parTrans" cxnId="{65313CD4-C38E-46DE-82E4-93420031972B}">
      <dgm:prSet/>
      <dgm:spPr/>
      <dgm:t>
        <a:bodyPr/>
        <a:lstStyle/>
        <a:p>
          <a:endParaRPr lang="ru-RU"/>
        </a:p>
      </dgm:t>
    </dgm:pt>
    <dgm:pt modelId="{A1D4C0A8-BEC5-4CFE-B1E4-CC8889B5E998}" type="sibTrans" cxnId="{65313CD4-C38E-46DE-82E4-93420031972B}">
      <dgm:prSet/>
      <dgm:spPr/>
      <dgm:t>
        <a:bodyPr/>
        <a:lstStyle/>
        <a:p>
          <a:endParaRPr lang="ru-RU"/>
        </a:p>
      </dgm:t>
    </dgm:pt>
    <dgm:pt modelId="{E696FD11-2E32-40F8-B1ED-E00E8A91B74B}" type="pres">
      <dgm:prSet presAssocID="{129355C3-E82B-4ECC-B390-BA5284DD578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30F068-724D-4CCA-94D6-CCBE4C624724}" type="pres">
      <dgm:prSet presAssocID="{129355C3-E82B-4ECC-B390-BA5284DD578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6120F-2E77-474E-A51E-3534097F8943}" type="pres">
      <dgm:prSet presAssocID="{129355C3-E82B-4ECC-B390-BA5284DD578A}" presName="LeftNode" presStyleLbl="bgImgPlace1" presStyleIdx="0" presStyleCnt="2" custScaleX="223160" custScaleY="115965" custLinFactNeighborX="-66755" custLinFactNeighborY="-2475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AD4D5086-2267-4637-AED5-BAFD05A6D6F2}" type="pres">
      <dgm:prSet presAssocID="{129355C3-E82B-4ECC-B390-BA5284DD578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A7C68-0AD9-42CF-A034-717F16973584}" type="pres">
      <dgm:prSet presAssocID="{129355C3-E82B-4ECC-B390-BA5284DD578A}" presName="RightNode" presStyleLbl="bgImgPlace1" presStyleIdx="1" presStyleCnt="2" custScaleX="245175" custScaleY="115028" custLinFactNeighborX="65368" custLinFactNeighborY="-294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14703FF-290B-4B6E-8847-9C0152C48574}" type="pres">
      <dgm:prSet presAssocID="{129355C3-E82B-4ECC-B390-BA5284DD578A}" presName="TopArrow" presStyleLbl="node1" presStyleIdx="0" presStyleCnt="2" custScaleX="167963" custScaleY="100580" custLinFactNeighborX="-8819" custLinFactNeighborY="-26976"/>
      <dgm:spPr/>
    </dgm:pt>
    <dgm:pt modelId="{7787275E-0217-43C8-8138-EB1EAC10EF16}" type="pres">
      <dgm:prSet presAssocID="{129355C3-E82B-4ECC-B390-BA5284DD578A}" presName="BottomArrow" presStyleLbl="node1" presStyleIdx="1" presStyleCnt="2" custScaleX="158200" custLinFactNeighborX="1794" custLinFactNeighborY="11468"/>
      <dgm:spPr/>
    </dgm:pt>
  </dgm:ptLst>
  <dgm:cxnLst>
    <dgm:cxn modelId="{0E4C6B25-27CD-4177-B87C-0B75B63D3F08}" type="presOf" srcId="{9C86F712-5349-4FB0-985C-31A57FF63E42}" destId="{A030F068-724D-4CCA-94D6-CCBE4C624724}" srcOrd="0" destOrd="0" presId="urn:microsoft.com/office/officeart/2009/layout/ReverseList"/>
    <dgm:cxn modelId="{FA6C4D6F-4DCE-4C64-898E-3CC418374D2A}" type="presOf" srcId="{E816F061-A208-4D16-8988-DCDCE0951ADF}" destId="{D61A7C68-0AD9-42CF-A034-717F16973584}" srcOrd="1" destOrd="0" presId="urn:microsoft.com/office/officeart/2009/layout/ReverseList"/>
    <dgm:cxn modelId="{B238E945-5848-4B7E-BC0B-D63BCE01F921}" type="presOf" srcId="{E816F061-A208-4D16-8988-DCDCE0951ADF}" destId="{AD4D5086-2267-4637-AED5-BAFD05A6D6F2}" srcOrd="0" destOrd="0" presId="urn:microsoft.com/office/officeart/2009/layout/ReverseList"/>
    <dgm:cxn modelId="{509544FC-374E-49EF-BA35-A0767E615B2E}" type="presOf" srcId="{9C86F712-5349-4FB0-985C-31A57FF63E42}" destId="{9846120F-2E77-474E-A51E-3534097F8943}" srcOrd="1" destOrd="0" presId="urn:microsoft.com/office/officeart/2009/layout/ReverseList"/>
    <dgm:cxn modelId="{7441BB52-56F6-4168-9D8C-4FF1E6FD0BDC}" srcId="{129355C3-E82B-4ECC-B390-BA5284DD578A}" destId="{9C86F712-5349-4FB0-985C-31A57FF63E42}" srcOrd="0" destOrd="0" parTransId="{FF5F6430-870D-46A1-8F32-50F856FD2670}" sibTransId="{6C567BAA-ABA7-46B3-97F1-0885E54BB23D}"/>
    <dgm:cxn modelId="{995CBFC4-D459-4B55-A5B1-338D280B8BC6}" type="presOf" srcId="{129355C3-E82B-4ECC-B390-BA5284DD578A}" destId="{E696FD11-2E32-40F8-B1ED-E00E8A91B74B}" srcOrd="0" destOrd="0" presId="urn:microsoft.com/office/officeart/2009/layout/ReverseList"/>
    <dgm:cxn modelId="{65313CD4-C38E-46DE-82E4-93420031972B}" srcId="{129355C3-E82B-4ECC-B390-BA5284DD578A}" destId="{E816F061-A208-4D16-8988-DCDCE0951ADF}" srcOrd="1" destOrd="0" parTransId="{3139AD98-F39F-444E-B18C-F567DD29D43B}" sibTransId="{A1D4C0A8-BEC5-4CFE-B1E4-CC8889B5E998}"/>
    <dgm:cxn modelId="{E7207B32-4284-4652-8850-9A48727A4572}" type="presParOf" srcId="{E696FD11-2E32-40F8-B1ED-E00E8A91B74B}" destId="{A030F068-724D-4CCA-94D6-CCBE4C624724}" srcOrd="0" destOrd="0" presId="urn:microsoft.com/office/officeart/2009/layout/ReverseList"/>
    <dgm:cxn modelId="{135CC7FD-C3F2-4DAA-A720-9F62AF5E9B3B}" type="presParOf" srcId="{E696FD11-2E32-40F8-B1ED-E00E8A91B74B}" destId="{9846120F-2E77-474E-A51E-3534097F8943}" srcOrd="1" destOrd="0" presId="urn:microsoft.com/office/officeart/2009/layout/ReverseList"/>
    <dgm:cxn modelId="{8561683D-FE9B-4B97-9B1E-3E5904000D36}" type="presParOf" srcId="{E696FD11-2E32-40F8-B1ED-E00E8A91B74B}" destId="{AD4D5086-2267-4637-AED5-BAFD05A6D6F2}" srcOrd="2" destOrd="0" presId="urn:microsoft.com/office/officeart/2009/layout/ReverseList"/>
    <dgm:cxn modelId="{3B1425EE-8481-45BB-B742-237EEB039500}" type="presParOf" srcId="{E696FD11-2E32-40F8-B1ED-E00E8A91B74B}" destId="{D61A7C68-0AD9-42CF-A034-717F16973584}" srcOrd="3" destOrd="0" presId="urn:microsoft.com/office/officeart/2009/layout/ReverseList"/>
    <dgm:cxn modelId="{F354DFC5-4702-495F-B7F9-CF39A8CE2844}" type="presParOf" srcId="{E696FD11-2E32-40F8-B1ED-E00E8A91B74B}" destId="{914703FF-290B-4B6E-8847-9C0152C48574}" srcOrd="4" destOrd="0" presId="urn:microsoft.com/office/officeart/2009/layout/ReverseList"/>
    <dgm:cxn modelId="{76E9200B-3DC4-4A6A-B36C-15F0D491D940}" type="presParOf" srcId="{E696FD11-2E32-40F8-B1ED-E00E8A91B74B}" destId="{7787275E-0217-43C8-8138-EB1EAC10EF1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3B0A-ABA2-4863-A84C-7104AD6E5EBA}">
      <dsp:nvSpPr>
        <dsp:cNvPr id="0" name=""/>
        <dsp:cNvSpPr/>
      </dsp:nvSpPr>
      <dsp:spPr>
        <a:xfrm>
          <a:off x="729813" y="2484276"/>
          <a:ext cx="511132" cy="194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66" y="0"/>
              </a:lnTo>
              <a:lnTo>
                <a:pt x="255566" y="1947912"/>
              </a:lnTo>
              <a:lnTo>
                <a:pt x="511132" y="1947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35032" y="3407886"/>
        <a:ext cx="100692" cy="100692"/>
      </dsp:txXfrm>
    </dsp:sp>
    <dsp:sp modelId="{165284F9-F453-481F-9643-B62CEE9C86AF}">
      <dsp:nvSpPr>
        <dsp:cNvPr id="0" name=""/>
        <dsp:cNvSpPr/>
      </dsp:nvSpPr>
      <dsp:spPr>
        <a:xfrm>
          <a:off x="729813" y="2484276"/>
          <a:ext cx="511132" cy="973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566" y="0"/>
              </a:lnTo>
              <a:lnTo>
                <a:pt x="255566" y="973956"/>
              </a:lnTo>
              <a:lnTo>
                <a:pt x="511132" y="973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57880" y="2943755"/>
        <a:ext cx="54996" cy="54996"/>
      </dsp:txXfrm>
    </dsp:sp>
    <dsp:sp modelId="{D2106504-BB39-4A9D-89A1-301920B54A87}">
      <dsp:nvSpPr>
        <dsp:cNvPr id="0" name=""/>
        <dsp:cNvSpPr/>
      </dsp:nvSpPr>
      <dsp:spPr>
        <a:xfrm>
          <a:off x="729813" y="2438556"/>
          <a:ext cx="5111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13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72600" y="2471497"/>
        <a:ext cx="25556" cy="25556"/>
      </dsp:txXfrm>
    </dsp:sp>
    <dsp:sp modelId="{774253C5-3B62-4DEC-9850-E9B8B684143B}">
      <dsp:nvSpPr>
        <dsp:cNvPr id="0" name=""/>
        <dsp:cNvSpPr/>
      </dsp:nvSpPr>
      <dsp:spPr>
        <a:xfrm>
          <a:off x="729813" y="1510319"/>
          <a:ext cx="511132" cy="973956"/>
        </a:xfrm>
        <a:custGeom>
          <a:avLst/>
          <a:gdLst/>
          <a:ahLst/>
          <a:cxnLst/>
          <a:rect l="0" t="0" r="0" b="0"/>
          <a:pathLst>
            <a:path>
              <a:moveTo>
                <a:pt x="0" y="973956"/>
              </a:moveTo>
              <a:lnTo>
                <a:pt x="255566" y="973956"/>
              </a:lnTo>
              <a:lnTo>
                <a:pt x="255566" y="0"/>
              </a:lnTo>
              <a:lnTo>
                <a:pt x="5111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57880" y="1969799"/>
        <a:ext cx="54996" cy="54996"/>
      </dsp:txXfrm>
    </dsp:sp>
    <dsp:sp modelId="{B3114644-7B52-4BEA-9696-6B29D9F8AC78}">
      <dsp:nvSpPr>
        <dsp:cNvPr id="0" name=""/>
        <dsp:cNvSpPr/>
      </dsp:nvSpPr>
      <dsp:spPr>
        <a:xfrm>
          <a:off x="729813" y="538443"/>
          <a:ext cx="456722" cy="1945832"/>
        </a:xfrm>
        <a:custGeom>
          <a:avLst/>
          <a:gdLst/>
          <a:ahLst/>
          <a:cxnLst/>
          <a:rect l="0" t="0" r="0" b="0"/>
          <a:pathLst>
            <a:path>
              <a:moveTo>
                <a:pt x="0" y="1945832"/>
              </a:moveTo>
              <a:lnTo>
                <a:pt x="228361" y="1945832"/>
              </a:lnTo>
              <a:lnTo>
                <a:pt x="228361" y="0"/>
              </a:lnTo>
              <a:lnTo>
                <a:pt x="4567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08206" y="1461391"/>
        <a:ext cx="99935" cy="99935"/>
      </dsp:txXfrm>
    </dsp:sp>
    <dsp:sp modelId="{050A7E63-A8B5-4D2A-B6D0-F347AD1EE285}">
      <dsp:nvSpPr>
        <dsp:cNvPr id="0" name=""/>
        <dsp:cNvSpPr/>
      </dsp:nvSpPr>
      <dsp:spPr>
        <a:xfrm rot="16200000">
          <a:off x="-1683120" y="2121777"/>
          <a:ext cx="4100869" cy="724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ВОПРОСЫ</a:t>
          </a:r>
          <a:endParaRPr lang="ru-RU" sz="5000" kern="1200" dirty="0"/>
        </a:p>
      </dsp:txBody>
      <dsp:txXfrm>
        <a:off x="-1683120" y="2121777"/>
        <a:ext cx="4100869" cy="724997"/>
      </dsp:txXfrm>
    </dsp:sp>
    <dsp:sp modelId="{B0A1CFCA-63DD-4D77-A5FA-71F2C5830A96}">
      <dsp:nvSpPr>
        <dsp:cNvPr id="0" name=""/>
        <dsp:cNvSpPr/>
      </dsp:nvSpPr>
      <dsp:spPr>
        <a:xfrm>
          <a:off x="1186535" y="148860"/>
          <a:ext cx="7441039" cy="779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Всем ли  обучающимся с инвалидностью нужно создавать  специальные условия образования?</a:t>
          </a:r>
          <a:endParaRPr lang="ru-RU" sz="1800" b="1" kern="1200" dirty="0"/>
        </a:p>
      </dsp:txBody>
      <dsp:txXfrm>
        <a:off x="1186535" y="148860"/>
        <a:ext cx="7441039" cy="779165"/>
      </dsp:txXfrm>
    </dsp:sp>
    <dsp:sp modelId="{9CE27BD1-FAEB-4160-839A-E3B17C2009DF}">
      <dsp:nvSpPr>
        <dsp:cNvPr id="0" name=""/>
        <dsp:cNvSpPr/>
      </dsp:nvSpPr>
      <dsp:spPr>
        <a:xfrm>
          <a:off x="1240945" y="1120736"/>
          <a:ext cx="7385836" cy="779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Кто должен проинформировать ОО о создании СОУ для  особого ребенка и в какие сроки?</a:t>
          </a:r>
          <a:endParaRPr lang="ru-RU" sz="1800" b="1" i="0" kern="1200" dirty="0"/>
        </a:p>
      </dsp:txBody>
      <dsp:txXfrm>
        <a:off x="1240945" y="1120736"/>
        <a:ext cx="7385836" cy="779165"/>
      </dsp:txXfrm>
    </dsp:sp>
    <dsp:sp modelId="{4CDD62C4-6CD4-4DC4-956C-A665CC0D7ADA}">
      <dsp:nvSpPr>
        <dsp:cNvPr id="0" name=""/>
        <dsp:cNvSpPr/>
      </dsp:nvSpPr>
      <dsp:spPr>
        <a:xfrm>
          <a:off x="1240945" y="2094693"/>
          <a:ext cx="7380878" cy="779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Как обеспечить своевременность и преемственность образования?</a:t>
          </a:r>
          <a:endParaRPr lang="ru-RU" sz="1800" b="1" kern="1200" dirty="0"/>
        </a:p>
      </dsp:txBody>
      <dsp:txXfrm>
        <a:off x="1240945" y="2094693"/>
        <a:ext cx="7380878" cy="779165"/>
      </dsp:txXfrm>
    </dsp:sp>
    <dsp:sp modelId="{3B225615-AAC8-4523-ADD3-E10137BA34B7}">
      <dsp:nvSpPr>
        <dsp:cNvPr id="0" name=""/>
        <dsp:cNvSpPr/>
      </dsp:nvSpPr>
      <dsp:spPr>
        <a:xfrm>
          <a:off x="1240945" y="3068649"/>
          <a:ext cx="7385530" cy="779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Как повышать уровень компетенций специалистов в вопросах обучения детей с ОВЗ И инвалидностью в непрерывном формате? </a:t>
          </a:r>
          <a:endParaRPr lang="ru-RU" sz="1900" b="1" kern="1200" dirty="0"/>
        </a:p>
      </dsp:txBody>
      <dsp:txXfrm>
        <a:off x="1240945" y="3068649"/>
        <a:ext cx="7385530" cy="779165"/>
      </dsp:txXfrm>
    </dsp:sp>
    <dsp:sp modelId="{4D29549A-CBC5-4593-B56C-AB6C43D2BFCC}">
      <dsp:nvSpPr>
        <dsp:cNvPr id="0" name=""/>
        <dsp:cNvSpPr/>
      </dsp:nvSpPr>
      <dsp:spPr>
        <a:xfrm>
          <a:off x="1240945" y="4042606"/>
          <a:ext cx="7393963" cy="779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Все ли дети  - инвалиды  должны иметь заключения ПМПК ?</a:t>
          </a:r>
          <a:endParaRPr lang="ru-RU" sz="1900" b="1" kern="1200" dirty="0"/>
        </a:p>
      </dsp:txBody>
      <dsp:txXfrm>
        <a:off x="1240945" y="4042606"/>
        <a:ext cx="7393963" cy="779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B0EF-8FE4-4CF5-8A87-2F6C0D67EBF5}">
      <dsp:nvSpPr>
        <dsp:cNvPr id="0" name=""/>
        <dsp:cNvSpPr/>
      </dsp:nvSpPr>
      <dsp:spPr>
        <a:xfrm>
          <a:off x="2883109" y="0"/>
          <a:ext cx="5947706" cy="2019854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детях ОВЗ и инвалидах;</a:t>
          </a:r>
          <a:endParaRPr lang="ru-RU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ПМПК и ППМС центрах;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специалистах сопровождения;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доступности образовательной среды;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83109" y="252482"/>
        <a:ext cx="5190261" cy="1514890"/>
      </dsp:txXfrm>
    </dsp:sp>
    <dsp:sp modelId="{A4D9C072-EF1A-427D-858E-946F951BB854}">
      <dsp:nvSpPr>
        <dsp:cNvPr id="0" name=""/>
        <dsp:cNvSpPr/>
      </dsp:nvSpPr>
      <dsp:spPr>
        <a:xfrm>
          <a:off x="0" y="342408"/>
          <a:ext cx="2880363" cy="104592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Содержит сведения</a:t>
          </a:r>
          <a:endParaRPr lang="ru-RU" sz="3200" b="1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51058" y="393466"/>
        <a:ext cx="2778247" cy="943806"/>
      </dsp:txXfrm>
    </dsp:sp>
    <dsp:sp modelId="{06EE750E-3198-4EE7-8E35-65C4001E9B45}">
      <dsp:nvSpPr>
        <dsp:cNvPr id="0" name=""/>
        <dsp:cNvSpPr/>
      </dsp:nvSpPr>
      <dsp:spPr>
        <a:xfrm>
          <a:off x="2998000" y="2127051"/>
          <a:ext cx="5832463" cy="3044378"/>
        </a:xfrm>
        <a:prstGeom prst="rightArrow">
          <a:avLst>
            <a:gd name="adj1" fmla="val 75000"/>
            <a:gd name="adj2" fmla="val 50000"/>
          </a:avLst>
        </a:prstGeom>
        <a:solidFill>
          <a:schemeClr val="bg1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Осуществлять информационное взаимодействие и монитори</a:t>
          </a:r>
          <a:r>
            <a:rPr lang="ru-RU" sz="2200" b="1" kern="1200" dirty="0" smtClean="0">
              <a:solidFill>
                <a:srgbClr val="002060"/>
              </a:solidFill>
            </a:rPr>
            <a:t>нг;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Обеспечивать преемственность образования;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Вести оперативно статистику;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Формировать отчетность;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Осуществлять контроль исполнения;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2998000" y="2507598"/>
        <a:ext cx="4690821" cy="2283284"/>
      </dsp:txXfrm>
    </dsp:sp>
    <dsp:sp modelId="{AF6FC489-AB89-4A37-BE8B-74F39486F581}">
      <dsp:nvSpPr>
        <dsp:cNvPr id="0" name=""/>
        <dsp:cNvSpPr/>
      </dsp:nvSpPr>
      <dsp:spPr>
        <a:xfrm>
          <a:off x="0" y="3128977"/>
          <a:ext cx="2997648" cy="104592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Позволяет</a:t>
          </a:r>
          <a:endParaRPr lang="ru-RU" sz="4100" b="1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51058" y="3180035"/>
        <a:ext cx="2895532" cy="943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DE620-A516-449F-B39B-92655739A45B}">
      <dsp:nvSpPr>
        <dsp:cNvPr id="0" name=""/>
        <dsp:cNvSpPr/>
      </dsp:nvSpPr>
      <dsp:spPr>
        <a:xfrm>
          <a:off x="3740414" y="1206398"/>
          <a:ext cx="2382054" cy="45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35"/>
              </a:lnTo>
              <a:lnTo>
                <a:pt x="2264741" y="307035"/>
              </a:lnTo>
              <a:lnTo>
                <a:pt x="2264741" y="45379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C7E82-9D25-456E-99A1-3AC0D12E8674}">
      <dsp:nvSpPr>
        <dsp:cNvPr id="0" name=""/>
        <dsp:cNvSpPr/>
      </dsp:nvSpPr>
      <dsp:spPr>
        <a:xfrm>
          <a:off x="2227330" y="2991464"/>
          <a:ext cx="1260530" cy="45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65"/>
              </a:lnTo>
              <a:lnTo>
                <a:pt x="1260530" y="310265"/>
              </a:lnTo>
              <a:lnTo>
                <a:pt x="1260530" y="4570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2B99D-2198-44D7-A591-3E26BD516E70}">
      <dsp:nvSpPr>
        <dsp:cNvPr id="0" name=""/>
        <dsp:cNvSpPr/>
      </dsp:nvSpPr>
      <dsp:spPr>
        <a:xfrm>
          <a:off x="2227330" y="1206398"/>
          <a:ext cx="1513083" cy="413075"/>
        </a:xfrm>
        <a:custGeom>
          <a:avLst/>
          <a:gdLst/>
          <a:ahLst/>
          <a:cxnLst/>
          <a:rect l="0" t="0" r="0" b="0"/>
          <a:pathLst>
            <a:path>
              <a:moveTo>
                <a:pt x="1513083" y="0"/>
              </a:moveTo>
              <a:lnTo>
                <a:pt x="1513083" y="266313"/>
              </a:lnTo>
              <a:lnTo>
                <a:pt x="0" y="266313"/>
              </a:lnTo>
              <a:lnTo>
                <a:pt x="0" y="41307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9047A-1C30-4232-954F-15615BB21A0B}">
      <dsp:nvSpPr>
        <dsp:cNvPr id="0" name=""/>
        <dsp:cNvSpPr/>
      </dsp:nvSpPr>
      <dsp:spPr>
        <a:xfrm>
          <a:off x="1131142" y="20536"/>
          <a:ext cx="5218543" cy="118586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F27EE-D225-4A4F-A026-9A9E8CACEDAE}">
      <dsp:nvSpPr>
        <dsp:cNvPr id="0" name=""/>
        <dsp:cNvSpPr/>
      </dsp:nvSpPr>
      <dsp:spPr>
        <a:xfrm>
          <a:off x="1307168" y="187761"/>
          <a:ext cx="5218543" cy="11858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детях с ОВЗ и детях-инвалидах, создании для них специальных образовательных условий 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более 23 тыс.</a:t>
          </a:r>
        </a:p>
      </dsp:txBody>
      <dsp:txXfrm>
        <a:off x="1341901" y="222494"/>
        <a:ext cx="5149077" cy="1116396"/>
      </dsp:txXfrm>
    </dsp:sp>
    <dsp:sp modelId="{DE2FDF21-2BEA-4890-8A0E-11599E5C7EA7}">
      <dsp:nvSpPr>
        <dsp:cNvPr id="0" name=""/>
        <dsp:cNvSpPr/>
      </dsp:nvSpPr>
      <dsp:spPr>
        <a:xfrm>
          <a:off x="562779" y="1619473"/>
          <a:ext cx="3329102" cy="13719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73AAA-07B2-4005-BB99-514349F3CF1A}">
      <dsp:nvSpPr>
        <dsp:cNvPr id="0" name=""/>
        <dsp:cNvSpPr/>
      </dsp:nvSpPr>
      <dsp:spPr>
        <a:xfrm>
          <a:off x="738805" y="1786699"/>
          <a:ext cx="3329102" cy="13719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специалистах сопровождения – 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педагогах-психологах, учителях-логопедах, учителях-дефектологах, социальных педагогах, учителях 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более 9 тыс.</a:t>
          </a:r>
          <a:endParaRPr lang="ru-RU" sz="1400" b="1" kern="120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78989" y="1826883"/>
        <a:ext cx="3248734" cy="1291622"/>
      </dsp:txXfrm>
    </dsp:sp>
    <dsp:sp modelId="{A567DAFC-0FED-47D0-BF43-9785AC633550}">
      <dsp:nvSpPr>
        <dsp:cNvPr id="0" name=""/>
        <dsp:cNvSpPr/>
      </dsp:nvSpPr>
      <dsp:spPr>
        <a:xfrm>
          <a:off x="2498456" y="3448492"/>
          <a:ext cx="1978808" cy="87412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83EFB-3024-41AB-AB6B-F8F55AF30BAE}">
      <dsp:nvSpPr>
        <dsp:cNvPr id="0" name=""/>
        <dsp:cNvSpPr/>
      </dsp:nvSpPr>
      <dsp:spPr>
        <a:xfrm>
          <a:off x="2674483" y="3615717"/>
          <a:ext cx="1978808" cy="874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 ТПМПК, ППМС центрах - 39  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700085" y="3641319"/>
        <a:ext cx="1927604" cy="822921"/>
      </dsp:txXfrm>
    </dsp:sp>
    <dsp:sp modelId="{94B110F1-2575-4E86-AEB3-CCA278BAC393}">
      <dsp:nvSpPr>
        <dsp:cNvPr id="0" name=""/>
        <dsp:cNvSpPr/>
      </dsp:nvSpPr>
      <dsp:spPr>
        <a:xfrm>
          <a:off x="4466789" y="1660196"/>
          <a:ext cx="3311358" cy="131847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79C32-4933-4BD6-AC10-8A51A23A0D48}">
      <dsp:nvSpPr>
        <dsp:cNvPr id="0" name=""/>
        <dsp:cNvSpPr/>
      </dsp:nvSpPr>
      <dsp:spPr>
        <a:xfrm>
          <a:off x="4642815" y="1827421"/>
          <a:ext cx="3311358" cy="13184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Сведения об образовательных организациях, обеспечении сопровождения детей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более1800 ОО;</a:t>
          </a:r>
          <a:endParaRPr lang="ru-RU" sz="1600" b="1" kern="1200" dirty="0">
            <a:solidFill>
              <a:srgbClr val="00206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681432" y="1866038"/>
        <a:ext cx="3234124" cy="1241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5FB0-BDB8-4D84-A32A-C54FE0FD4762}">
      <dsp:nvSpPr>
        <dsp:cNvPr id="0" name=""/>
        <dsp:cNvSpPr/>
      </dsp:nvSpPr>
      <dsp:spPr>
        <a:xfrm>
          <a:off x="1427874" y="-401581"/>
          <a:ext cx="5645486" cy="5645486"/>
        </a:xfrm>
        <a:prstGeom prst="circularArrow">
          <a:avLst>
            <a:gd name="adj1" fmla="val 5544"/>
            <a:gd name="adj2" fmla="val 330680"/>
            <a:gd name="adj3" fmla="val 12368974"/>
            <a:gd name="adj4" fmla="val 183146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83CFF-979F-44D6-A9A2-B625D6D5F34A}">
      <dsp:nvSpPr>
        <dsp:cNvPr id="0" name=""/>
        <dsp:cNvSpPr/>
      </dsp:nvSpPr>
      <dsp:spPr>
        <a:xfrm>
          <a:off x="2232245" y="127083"/>
          <a:ext cx="4036743" cy="162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Региональный оператор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ГБУ НСО «ОЦДК»</a:t>
          </a:r>
          <a:endParaRPr lang="ru-RU" sz="2800" b="1" kern="1200" dirty="0"/>
        </a:p>
      </dsp:txBody>
      <dsp:txXfrm>
        <a:off x="2311574" y="206412"/>
        <a:ext cx="3878085" cy="1466414"/>
      </dsp:txXfrm>
    </dsp:sp>
    <dsp:sp modelId="{9D6B5E5C-3E97-4632-B68F-253D956E1CC1}">
      <dsp:nvSpPr>
        <dsp:cNvPr id="0" name=""/>
        <dsp:cNvSpPr/>
      </dsp:nvSpPr>
      <dsp:spPr>
        <a:xfrm>
          <a:off x="4637563" y="2071314"/>
          <a:ext cx="4049236" cy="1442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Оператор города, СПО, ВО</a:t>
          </a:r>
          <a:endParaRPr lang="ru-RU" sz="2800" b="1" kern="1200" dirty="0"/>
        </a:p>
      </dsp:txBody>
      <dsp:txXfrm>
        <a:off x="4708001" y="2141752"/>
        <a:ext cx="3908360" cy="1302050"/>
      </dsp:txXfrm>
    </dsp:sp>
    <dsp:sp modelId="{B713CD37-5C63-4249-839A-66418AD243E4}">
      <dsp:nvSpPr>
        <dsp:cNvPr id="0" name=""/>
        <dsp:cNvSpPr/>
      </dsp:nvSpPr>
      <dsp:spPr>
        <a:xfrm>
          <a:off x="4680519" y="4125753"/>
          <a:ext cx="3294282" cy="147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Оператор СПО, ВО</a:t>
          </a:r>
          <a:endParaRPr lang="ru-RU" sz="2900" b="1" kern="1200" dirty="0"/>
        </a:p>
      </dsp:txBody>
      <dsp:txXfrm>
        <a:off x="4752471" y="4197705"/>
        <a:ext cx="3150378" cy="1330042"/>
      </dsp:txXfrm>
    </dsp:sp>
    <dsp:sp modelId="{597E9933-53FD-4464-B130-781EEE42E70E}">
      <dsp:nvSpPr>
        <dsp:cNvPr id="0" name=""/>
        <dsp:cNvSpPr/>
      </dsp:nvSpPr>
      <dsp:spPr>
        <a:xfrm>
          <a:off x="792077" y="4125679"/>
          <a:ext cx="3187387" cy="1474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Образовательной организации</a:t>
          </a:r>
          <a:endParaRPr lang="ru-RU" sz="2900" b="1" kern="1200" dirty="0"/>
        </a:p>
      </dsp:txBody>
      <dsp:txXfrm>
        <a:off x="864033" y="4197635"/>
        <a:ext cx="3043475" cy="1330113"/>
      </dsp:txXfrm>
    </dsp:sp>
    <dsp:sp modelId="{97CBDEC8-F18A-4BA7-B679-D3C9BE7CB7EE}">
      <dsp:nvSpPr>
        <dsp:cNvPr id="0" name=""/>
        <dsp:cNvSpPr/>
      </dsp:nvSpPr>
      <dsp:spPr>
        <a:xfrm>
          <a:off x="0" y="2071308"/>
          <a:ext cx="3850655" cy="1442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Муниципальный район / оператор</a:t>
          </a:r>
          <a:endParaRPr lang="ru-RU" sz="2900" b="1" kern="1200" dirty="0"/>
        </a:p>
      </dsp:txBody>
      <dsp:txXfrm>
        <a:off x="70438" y="2141746"/>
        <a:ext cx="3709779" cy="1302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6120F-2E77-474E-A51E-3534097F8943}">
      <dsp:nvSpPr>
        <dsp:cNvPr id="0" name=""/>
        <dsp:cNvSpPr/>
      </dsp:nvSpPr>
      <dsp:spPr>
        <a:xfrm rot="16200000">
          <a:off x="441931" y="209815"/>
          <a:ext cx="3374281" cy="39681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Ребенок –инвалид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справка о признании                  	инвалидности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заключение ПМПК                 	</a:t>
          </a:r>
          <a:r>
            <a:rPr lang="ru-RU" sz="20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есть /нет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309749" y="671493"/>
        <a:ext cx="3803394" cy="3044785"/>
      </dsp:txXfrm>
    </dsp:sp>
    <dsp:sp modelId="{D61A7C68-0AD9-42CF-A034-717F16973584}">
      <dsp:nvSpPr>
        <dsp:cNvPr id="0" name=""/>
        <dsp:cNvSpPr/>
      </dsp:nvSpPr>
      <dsp:spPr>
        <a:xfrm rot="5400000">
          <a:off x="4663825" y="466"/>
          <a:ext cx="3347016" cy="43596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Обучающийся с ограниченными возможностями здоровья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Заключение ПМПК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 (или) справка 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признании инвалидности</a:t>
          </a:r>
          <a:r>
            <a:rPr lang="ru-RU" sz="2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2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157532" y="670177"/>
        <a:ext cx="4196187" cy="3020182"/>
      </dsp:txXfrm>
    </dsp:sp>
    <dsp:sp modelId="{914703FF-290B-4B6E-8847-9C0152C48574}">
      <dsp:nvSpPr>
        <dsp:cNvPr id="0" name=""/>
        <dsp:cNvSpPr/>
      </dsp:nvSpPr>
      <dsp:spPr>
        <a:xfrm>
          <a:off x="2520281" y="-504128"/>
          <a:ext cx="3122269" cy="18695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275E-0217-43C8-8138-EB1EAC10EF16}">
      <dsp:nvSpPr>
        <dsp:cNvPr id="0" name=""/>
        <dsp:cNvSpPr/>
      </dsp:nvSpPr>
      <dsp:spPr>
        <a:xfrm rot="10800000">
          <a:off x="2808309" y="2883013"/>
          <a:ext cx="2940784" cy="18588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B2109-405A-47D1-B90C-E5A1742B492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C69AA-2018-4303-89C9-9DD367EBE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9AA-2018-4303-89C9-9DD367EBE3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9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9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4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6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8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5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4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2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91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9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0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1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2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96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7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6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7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6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14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79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ABBD-9D7C-4C9E-9F3D-090595259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8F79-2CF9-4950-AF50-956592DB4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38ED-67B0-4770-BE1D-002107A5AF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EC8B-8EA6-4D5B-8F2C-9A938A6F60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58200" cy="3960440"/>
          </a:xfrm>
        </p:spPr>
        <p:txBody>
          <a:bodyPr>
            <a:normAutofit/>
          </a:bodyPr>
          <a:lstStyle/>
          <a:p>
            <a:pPr marL="635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ГИС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 единая база учета </a:t>
            </a:r>
            <a:r>
              <a:rPr lang="ru-RU" b="1" dirty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детей с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Franklin Gothic Demi" pitchFamily="34" charset="0"/>
                <a:ea typeface="Calibri"/>
                <a:cs typeface="Arial" pitchFamily="34" charset="0"/>
              </a:rPr>
              <a:t>ОГРАНИЧЕННЫМИ возможностями здоровья и инвалидностью</a:t>
            </a:r>
            <a:r>
              <a:rPr lang="ru-RU" b="1" dirty="0" smtClean="0">
                <a:effectLst/>
                <a:latin typeface="Franklin Gothic Demi" pitchFamily="34" charset="0"/>
                <a:ea typeface="Calibri"/>
                <a:cs typeface="Arial" pitchFamily="34" charset="0"/>
              </a:rPr>
              <a:t/>
            </a:r>
            <a:br>
              <a:rPr lang="ru-RU" b="1" dirty="0" smtClean="0">
                <a:effectLst/>
                <a:latin typeface="Franklin Gothic Demi" pitchFamily="34" charset="0"/>
                <a:ea typeface="Calibri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ea typeface="Calibri"/>
                <a:cs typeface="Arial" pitchFamily="34" charset="0"/>
              </a:rPr>
              <a:t>Новосибирской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733256"/>
            <a:ext cx="9036496" cy="86409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dirty="0" smtClean="0"/>
              <a:t> </a:t>
            </a:r>
          </a:p>
          <a:p>
            <a:pPr algn="r"/>
            <a:r>
              <a:rPr lang="ru-RU" b="1" dirty="0" smtClean="0"/>
              <a:t>Региональный оператор ГБУ </a:t>
            </a:r>
            <a:r>
              <a:rPr lang="ru-RU" b="1" dirty="0" smtClean="0"/>
              <a:t>НСО «ОЦДК</a:t>
            </a:r>
            <a:r>
              <a:rPr lang="ru-RU" b="1" dirty="0" smtClean="0"/>
              <a:t>»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r"/>
            <a:r>
              <a:rPr lang="ru-RU" b="1" i="1" dirty="0" smtClean="0"/>
              <a:t>Реутова </a:t>
            </a:r>
            <a:r>
              <a:rPr lang="ru-RU" b="1" i="1" dirty="0"/>
              <a:t>Елена Анатольевна</a:t>
            </a:r>
          </a:p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51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ovosibirsky rayon (Novosibirsk Oblast) location map.png">
            <a:extLst>
              <a:ext uri="{FF2B5EF4-FFF2-40B4-BE49-F238E27FC236}">
                <a16:creationId xmlns:a16="http://schemas.microsoft.com/office/drawing/2014/main" xmlns="" id="{CC9EA404-0DFA-4FA4-B5EB-B7475493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" y="495214"/>
            <a:ext cx="9193475" cy="69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0405A-BE07-4AD0-9884-703430025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4"/>
          <a:stretch/>
        </p:blipFill>
        <p:spPr>
          <a:xfrm>
            <a:off x="0" y="3768018"/>
            <a:ext cx="4643392" cy="2952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6A12C0-4F9C-41A7-A294-9F435B55B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850">
            <a:off x="5033539" y="554534"/>
            <a:ext cx="4184924" cy="3024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B0F678-A0D9-4A2C-B583-3A85840E6F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 b="40150"/>
          <a:stretch/>
        </p:blipFill>
        <p:spPr>
          <a:xfrm>
            <a:off x="0" y="0"/>
            <a:ext cx="5144504" cy="3304648"/>
          </a:xfrm>
          <a:prstGeom prst="rect">
            <a:avLst/>
          </a:prstGeom>
        </p:spPr>
      </p:pic>
      <p:sp>
        <p:nvSpPr>
          <p:cNvPr id="10" name="Стрелка: круговая 9">
            <a:extLst>
              <a:ext uri="{FF2B5EF4-FFF2-40B4-BE49-F238E27FC236}">
                <a16:creationId xmlns:a16="http://schemas.microsoft.com/office/drawing/2014/main" xmlns="" id="{F66A4720-87B5-42B8-BA34-990361599F5C}"/>
              </a:ext>
            </a:extLst>
          </p:cNvPr>
          <p:cNvSpPr/>
          <p:nvPr/>
        </p:nvSpPr>
        <p:spPr>
          <a:xfrm>
            <a:off x="1475656" y="-171400"/>
            <a:ext cx="5598392" cy="2492896"/>
          </a:xfrm>
          <a:prstGeom prst="circularArrow">
            <a:avLst>
              <a:gd name="adj1" fmla="val 6394"/>
              <a:gd name="adj2" fmla="val 1142319"/>
              <a:gd name="adj3" fmla="val 20332764"/>
              <a:gd name="adj4" fmla="val 10800000"/>
              <a:gd name="adj5" fmla="val 139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85DD998-49B2-4135-A1FC-521C7BA82CD2}"/>
              </a:ext>
            </a:extLst>
          </p:cNvPr>
          <p:cNvCxnSpPr>
            <a:cxnSpLocks/>
          </p:cNvCxnSpPr>
          <p:nvPr/>
        </p:nvCxnSpPr>
        <p:spPr>
          <a:xfrm flipH="1">
            <a:off x="3203849" y="2204864"/>
            <a:ext cx="3766294" cy="2603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06D9C3-4E63-45BD-A2EC-AC382BFEEA0D}"/>
              </a:ext>
            </a:extLst>
          </p:cNvPr>
          <p:cNvSpPr txBox="1"/>
          <p:nvPr/>
        </p:nvSpPr>
        <p:spPr>
          <a:xfrm>
            <a:off x="3203848" y="480844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504D">
                    <a:lumMod val="75000"/>
                  </a:srgbClr>
                </a:solidFill>
              </a:rPr>
              <a:t>«Витрина»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82603BEB-C069-4067-ABEE-065CA02F1441}"/>
              </a:ext>
            </a:extLst>
          </p:cNvPr>
          <p:cNvSpPr/>
          <p:nvPr/>
        </p:nvSpPr>
        <p:spPr>
          <a:xfrm>
            <a:off x="1317919" y="993422"/>
            <a:ext cx="787741" cy="293511"/>
          </a:xfrm>
          <a:custGeom>
            <a:avLst/>
            <a:gdLst>
              <a:gd name="connsiteX0" fmla="*/ 770525 w 787741"/>
              <a:gd name="connsiteY0" fmla="*/ 11289 h 293511"/>
              <a:gd name="connsiteX1" fmla="*/ 14170 w 787741"/>
              <a:gd name="connsiteY1" fmla="*/ 67734 h 293511"/>
              <a:gd name="connsiteX2" fmla="*/ 25459 w 787741"/>
              <a:gd name="connsiteY2" fmla="*/ 169334 h 293511"/>
              <a:gd name="connsiteX3" fmla="*/ 59325 w 787741"/>
              <a:gd name="connsiteY3" fmla="*/ 214489 h 293511"/>
              <a:gd name="connsiteX4" fmla="*/ 217370 w 787741"/>
              <a:gd name="connsiteY4" fmla="*/ 259645 h 293511"/>
              <a:gd name="connsiteX5" fmla="*/ 318970 w 787741"/>
              <a:gd name="connsiteY5" fmla="*/ 282222 h 293511"/>
              <a:gd name="connsiteX6" fmla="*/ 409281 w 787741"/>
              <a:gd name="connsiteY6" fmla="*/ 293511 h 293511"/>
              <a:gd name="connsiteX7" fmla="*/ 691503 w 787741"/>
              <a:gd name="connsiteY7" fmla="*/ 282222 h 293511"/>
              <a:gd name="connsiteX8" fmla="*/ 725370 w 787741"/>
              <a:gd name="connsiteY8" fmla="*/ 259645 h 293511"/>
              <a:gd name="connsiteX9" fmla="*/ 770525 w 787741"/>
              <a:gd name="connsiteY9" fmla="*/ 191911 h 293511"/>
              <a:gd name="connsiteX10" fmla="*/ 770525 w 787741"/>
              <a:gd name="connsiteY10" fmla="*/ 22578 h 293511"/>
              <a:gd name="connsiteX11" fmla="*/ 725370 w 787741"/>
              <a:gd name="connsiteY11" fmla="*/ 11289 h 293511"/>
              <a:gd name="connsiteX12" fmla="*/ 702792 w 787741"/>
              <a:gd name="connsiteY12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7741" h="293511">
                <a:moveTo>
                  <a:pt x="770525" y="11289"/>
                </a:moveTo>
                <a:cubicBezTo>
                  <a:pt x="518407" y="30104"/>
                  <a:pt x="261487" y="15273"/>
                  <a:pt x="14170" y="67734"/>
                </a:cubicBezTo>
                <a:cubicBezTo>
                  <a:pt x="-19163" y="74805"/>
                  <a:pt x="15438" y="136766"/>
                  <a:pt x="25459" y="169334"/>
                </a:cubicBezTo>
                <a:cubicBezTo>
                  <a:pt x="30992" y="187317"/>
                  <a:pt x="46021" y="201185"/>
                  <a:pt x="59325" y="214489"/>
                </a:cubicBezTo>
                <a:cubicBezTo>
                  <a:pt x="99808" y="254972"/>
                  <a:pt x="166596" y="253298"/>
                  <a:pt x="217370" y="259645"/>
                </a:cubicBezTo>
                <a:cubicBezTo>
                  <a:pt x="253338" y="268637"/>
                  <a:pt x="281695" y="276488"/>
                  <a:pt x="318970" y="282222"/>
                </a:cubicBezTo>
                <a:cubicBezTo>
                  <a:pt x="348955" y="286835"/>
                  <a:pt x="379177" y="289748"/>
                  <a:pt x="409281" y="293511"/>
                </a:cubicBezTo>
                <a:cubicBezTo>
                  <a:pt x="503355" y="289748"/>
                  <a:pt x="597890" y="292252"/>
                  <a:pt x="691503" y="282222"/>
                </a:cubicBezTo>
                <a:cubicBezTo>
                  <a:pt x="704993" y="280777"/>
                  <a:pt x="716436" y="269856"/>
                  <a:pt x="725370" y="259645"/>
                </a:cubicBezTo>
                <a:cubicBezTo>
                  <a:pt x="743239" y="239224"/>
                  <a:pt x="770525" y="191911"/>
                  <a:pt x="770525" y="191911"/>
                </a:cubicBezTo>
                <a:cubicBezTo>
                  <a:pt x="785528" y="131902"/>
                  <a:pt x="800276" y="93980"/>
                  <a:pt x="770525" y="22578"/>
                </a:cubicBezTo>
                <a:cubicBezTo>
                  <a:pt x="764558" y="8257"/>
                  <a:pt x="740089" y="16195"/>
                  <a:pt x="725370" y="11289"/>
                </a:cubicBezTo>
                <a:cubicBezTo>
                  <a:pt x="717387" y="8628"/>
                  <a:pt x="710318" y="3763"/>
                  <a:pt x="70279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094121-272A-4211-9B0A-C23C2D141A03}"/>
              </a:ext>
            </a:extLst>
          </p:cNvPr>
          <p:cNvSpPr txBox="1"/>
          <p:nvPr/>
        </p:nvSpPr>
        <p:spPr>
          <a:xfrm>
            <a:off x="7047183" y="3183243"/>
            <a:ext cx="95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504D">
                    <a:lumMod val="75000"/>
                  </a:srgbClr>
                </a:solidFill>
              </a:rPr>
              <a:t>НСО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F9BE9D-9825-4D2E-80E4-79FA9CDE6E74}"/>
              </a:ext>
            </a:extLst>
          </p:cNvPr>
          <p:cNvSpPr txBox="1"/>
          <p:nvPr/>
        </p:nvSpPr>
        <p:spPr>
          <a:xfrm>
            <a:off x="2159402" y="3895698"/>
            <a:ext cx="205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Образование</a:t>
            </a: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xmlns="" id="{EAA62CD0-1331-4B56-80AE-6C66748C4577}"/>
              </a:ext>
            </a:extLst>
          </p:cNvPr>
          <p:cNvSpPr/>
          <p:nvPr/>
        </p:nvSpPr>
        <p:spPr>
          <a:xfrm rot="20788047">
            <a:off x="3981761" y="2280891"/>
            <a:ext cx="4083298" cy="4408465"/>
          </a:xfrm>
          <a:prstGeom prst="foldedCorner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Экспорт сведений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Специальность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Форма обучения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Курс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Вид образовательной  программы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Академический отпуск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Стипендия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Прекращение образовательных отношений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</a:rPr>
              <a:t>Диплом</a:t>
            </a:r>
          </a:p>
        </p:txBody>
      </p:sp>
      <p:pic>
        <p:nvPicPr>
          <p:cNvPr id="33" name="Picture 8" descr="Картинки по запросу фгис фри">
            <a:extLst>
              <a:ext uri="{FF2B5EF4-FFF2-40B4-BE49-F238E27FC236}">
                <a16:creationId xmlns:a16="http://schemas.microsoft.com/office/drawing/2014/main" xmlns="" id="{0AC9CE01-4183-4FAC-BAE8-2B08E9BF8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64" y="237931"/>
            <a:ext cx="791961" cy="7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 animBg="1"/>
      <p:bldP spid="22" grpId="0"/>
      <p:bldP spid="25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1770EC-D86C-484A-B18B-535220ABC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1327" r="23761" b="18308"/>
          <a:stretch/>
        </p:blipFill>
        <p:spPr>
          <a:xfrm>
            <a:off x="5123903" y="116632"/>
            <a:ext cx="4056609" cy="4320480"/>
          </a:xfrm>
          <a:prstGeom prst="rect">
            <a:avLst/>
          </a:prstGeom>
        </p:spPr>
      </p:pic>
      <p:pic>
        <p:nvPicPr>
          <p:cNvPr id="3" name="Picture 6" descr="Картинки по запросу база данных">
            <a:extLst>
              <a:ext uri="{FF2B5EF4-FFF2-40B4-BE49-F238E27FC236}">
                <a16:creationId xmlns:a16="http://schemas.microsoft.com/office/drawing/2014/main" xmlns="" id="{5E45EFCB-0B8B-496A-81A2-E887251E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64" y="1115573"/>
            <a:ext cx="24866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51D852-FBE3-4BF6-9693-F9C36BC72DEF}"/>
              </a:ext>
            </a:extLst>
          </p:cNvPr>
          <p:cNvSpPr txBox="1"/>
          <p:nvPr/>
        </p:nvSpPr>
        <p:spPr>
          <a:xfrm>
            <a:off x="503894" y="479284"/>
            <a:ext cx="3438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Карты: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законных представителей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ПМПК</a:t>
            </a:r>
          </a:p>
        </p:txBody>
      </p:sp>
      <p:pic>
        <p:nvPicPr>
          <p:cNvPr id="3074" name="Picture 2" descr="Картинки по запросу функции">
            <a:extLst>
              <a:ext uri="{FF2B5EF4-FFF2-40B4-BE49-F238E27FC236}">
                <a16:creationId xmlns:a16="http://schemas.microsoft.com/office/drawing/2014/main" xmlns="" id="{44E024A2-83B7-452A-A08E-EDDB0FC9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72" y="2407770"/>
            <a:ext cx="2636180" cy="26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3242B0-B8FA-4413-AA09-6636D6429E74}"/>
              </a:ext>
            </a:extLst>
          </p:cNvPr>
          <p:cNvSpPr txBox="1"/>
          <p:nvPr/>
        </p:nvSpPr>
        <p:spPr>
          <a:xfrm>
            <a:off x="343698" y="3153377"/>
            <a:ext cx="4161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Функции: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создание, редактирование, удаление карт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формирование отчётов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импорт / экспорт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внутренние переходы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контроль действий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41E49B-CAAF-44D2-A37F-4CEDFCDC98AE}"/>
              </a:ext>
            </a:extLst>
          </p:cNvPr>
          <p:cNvSpPr/>
          <p:nvPr/>
        </p:nvSpPr>
        <p:spPr>
          <a:xfrm>
            <a:off x="5753498" y="4409488"/>
            <a:ext cx="2616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Пользователи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C758BD-C66F-469E-A858-A25FA641FEEF}"/>
              </a:ext>
            </a:extLst>
          </p:cNvPr>
          <p:cNvSpPr txBox="1"/>
          <p:nvPr/>
        </p:nvSpPr>
        <p:spPr>
          <a:xfrm>
            <a:off x="3779912" y="504395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Специалисты </a:t>
            </a:r>
            <a:r>
              <a:rPr lang="ru-RU" dirty="0">
                <a:solidFill>
                  <a:prstClr val="black"/>
                </a:solidFill>
              </a:rPr>
              <a:t>(ОО, УО, ПМПК, …)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назначенные приказом по учреждению;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подписавшие обязательство о неразглашении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509716DC-385B-4FB4-A0DD-2C615B1B2B19}"/>
              </a:ext>
            </a:extLst>
          </p:cNvPr>
          <p:cNvSpPr/>
          <p:nvPr/>
        </p:nvSpPr>
        <p:spPr>
          <a:xfrm>
            <a:off x="5851244" y="5949280"/>
            <a:ext cx="1313044" cy="2880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4131CAE-74EB-43CA-8EB0-E3FF43A364F6}"/>
              </a:ext>
            </a:extLst>
          </p:cNvPr>
          <p:cNvSpPr/>
          <p:nvPr/>
        </p:nvSpPr>
        <p:spPr>
          <a:xfrm>
            <a:off x="5135631" y="6237312"/>
            <a:ext cx="2548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Доступ в базу</a:t>
            </a:r>
          </a:p>
        </p:txBody>
      </p:sp>
    </p:spTree>
    <p:extLst>
      <p:ext uri="{BB962C8B-B14F-4D97-AF65-F5344CB8AC3E}">
        <p14:creationId xmlns:p14="http://schemas.microsoft.com/office/powerpoint/2010/main" val="42383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 build="p" bldLvl="2"/>
      <p:bldP spid="5" grpId="0"/>
      <p:bldP spid="7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Создание специальных условий обучения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94404"/>
              </p:ext>
            </p:extLst>
          </p:nvPr>
        </p:nvGraphicFramePr>
        <p:xfrm>
          <a:off x="323528" y="148478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524394" y="2132856"/>
            <a:ext cx="60121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4583287" y="2132856"/>
            <a:ext cx="720080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32129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4149080"/>
            <a:ext cx="318478" cy="232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924817" y="3383338"/>
            <a:ext cx="360040" cy="24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924817" y="4149080"/>
            <a:ext cx="360040" cy="23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620688"/>
          </a:xfrm>
        </p:spPr>
        <p:txBody>
          <a:bodyPr>
            <a:normAutofit fontScale="90000"/>
          </a:bodyPr>
          <a:lstStyle/>
          <a:p>
            <a:pPr indent="381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Вкладка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«Дети» пользователя уровня доступа </a:t>
            </a:r>
            <a:r>
              <a:rPr lang="en-US" sz="2000" b="1" i="1" dirty="0">
                <a:effectLst/>
                <a:latin typeface="Times New Roman"/>
                <a:ea typeface="Times New Roman"/>
              </a:rPr>
              <a:t>admin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юль_2017\Бд_Омск\Инструкции\дети_обще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530"/>
            <a:ext cx="9144000" cy="58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Вкладка </a:t>
            </a:r>
            <a:r>
              <a:rPr lang="ru-RU" sz="2700" dirty="0"/>
              <a:t>«Специалисты»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пользователя </a:t>
            </a:r>
            <a:r>
              <a:rPr lang="ru-RU" sz="2700" dirty="0"/>
              <a:t>уровень доступа </a:t>
            </a:r>
            <a:r>
              <a:rPr lang="ru-RU" sz="2700" dirty="0" err="1"/>
              <a:t>region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список специалист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892480" cy="5775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/>
                <a:ea typeface="Times New Roman"/>
              </a:rPr>
              <a:t>Вкладка «ОО» пользователей уровней доступа </a:t>
            </a:r>
            <a:r>
              <a:rPr lang="en-US" sz="2400" b="1" i="1" dirty="0">
                <a:effectLst/>
                <a:latin typeface="Times New Roman"/>
                <a:ea typeface="Times New Roman"/>
              </a:rPr>
              <a:t>Area</a:t>
            </a:r>
            <a:r>
              <a:rPr lang="ru-RU" sz="2400" b="1" i="1" dirty="0">
                <a:effectLst/>
                <a:latin typeface="Times New Roman"/>
                <a:ea typeface="Times New Roman"/>
              </a:rPr>
              <a:t> / </a:t>
            </a:r>
            <a:r>
              <a:rPr lang="en-US" sz="2400" b="1" i="1" dirty="0">
                <a:effectLst/>
                <a:latin typeface="Times New Roman"/>
                <a:ea typeface="Times New Roman"/>
              </a:rPr>
              <a:t>Master</a:t>
            </a:r>
            <a:r>
              <a:rPr lang="ru-RU" sz="2400" b="1" i="1" dirty="0">
                <a:effectLst/>
                <a:latin typeface="Times New Roman"/>
                <a:ea typeface="Times New Roman"/>
              </a:rPr>
              <a:t> /</a:t>
            </a:r>
            <a:r>
              <a:rPr lang="en-US" sz="2400" b="1" i="1" dirty="0">
                <a:effectLst/>
                <a:latin typeface="Times New Roman"/>
                <a:ea typeface="Times New Roman"/>
              </a:rPr>
              <a:t>admin</a:t>
            </a:r>
            <a:r>
              <a:rPr lang="ru-RU" sz="2400" b="1" i="1" dirty="0">
                <a:effectLst/>
                <a:latin typeface="Times New Roman"/>
                <a:ea typeface="Times New Roman"/>
              </a:rPr>
              <a:t>/ </a:t>
            </a:r>
            <a:r>
              <a:rPr lang="en-US" sz="2400" b="1" i="1" dirty="0">
                <a:effectLst/>
                <a:latin typeface="Times New Roman"/>
                <a:ea typeface="Times New Roman"/>
              </a:rPr>
              <a:t>region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июль_2017\Бд_Омск\Инструкции\скрин1_ОО_общий вид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9531"/>
          <a:stretch/>
        </p:blipFill>
        <p:spPr bwMode="auto">
          <a:xfrm>
            <a:off x="323528" y="1484784"/>
            <a:ext cx="864096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9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ФЦПРО2.2_семинар2017\Бурятия 2.2\РЕб_об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98" y="462924"/>
            <a:ext cx="90033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-9939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ребенка</a:t>
            </a:r>
            <a:endParaRPr lang="ru-RU" dirty="0"/>
          </a:p>
        </p:txBody>
      </p:sp>
      <p:pic>
        <p:nvPicPr>
          <p:cNvPr id="6" name="Picture 5" descr="C:\Users\User\Desktop\ФЦПРО2.2_семинар2017\Бурятия 2.2\РекомПМПК_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003379" cy="27054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ФЦПРО2.2_семинар2017\Бурятия 2.2\цветде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6"/>
            <a:ext cx="3779912" cy="11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ФЦПРО2.2_семинар2017\Бурятия 2.2\Дети_цве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57606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2736304" cy="28803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Общая информация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005064"/>
            <a:ext cx="324036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Рекомендации ПМПК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80928"/>
            <a:ext cx="3240360" cy="21602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Дополнительная информация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ашивка 21"/>
          <p:cNvSpPr/>
          <p:nvPr/>
        </p:nvSpPr>
        <p:spPr>
          <a:xfrm>
            <a:off x="270800" y="4735638"/>
            <a:ext cx="71170" cy="45719"/>
          </a:xfrm>
          <a:prstGeom prst="chevron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5" y="4221088"/>
            <a:ext cx="9207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1188"/>
            <a:ext cx="5940425" cy="490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2" y="0"/>
            <a:ext cx="8686800" cy="83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Карта  ребенка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3880299"/>
            <a:ext cx="4932040" cy="297770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1691680" y="3284984"/>
            <a:ext cx="4752528" cy="16226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665497"/>
            <a:ext cx="1331640" cy="235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Выбыл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04" y="1016337"/>
            <a:ext cx="2448272" cy="383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Общие сведения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543601" y="1041188"/>
            <a:ext cx="3600399" cy="22437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43601" y="1006350"/>
            <a:ext cx="284380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Дополнительная информация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499992" y="4655003"/>
            <a:ext cx="4644008" cy="220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00192" y="4653136"/>
            <a:ext cx="216024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Отказ родите</a:t>
            </a:r>
            <a:r>
              <a:rPr lang="ru-RU" b="1" dirty="0" smtClean="0">
                <a:solidFill>
                  <a:schemeClr val="tx2"/>
                </a:solidFill>
              </a:rPr>
              <a:t>лей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8"/>
          <a:stretch>
            <a:fillRect/>
          </a:stretch>
        </p:blipFill>
        <p:spPr>
          <a:xfrm>
            <a:off x="5543601" y="3140968"/>
            <a:ext cx="3600399" cy="15140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95" y="2721422"/>
            <a:ext cx="1841499" cy="94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1741" y="2852936"/>
            <a:ext cx="1905454" cy="81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5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Карта ребенка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150560"/>
            <a:ext cx="7380311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187185"/>
            <a:ext cx="297021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Рекомендации ПМПК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112" y="1475217"/>
            <a:ext cx="3533307" cy="481171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44128" y="4123125"/>
            <a:ext cx="4067175" cy="7232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4869160"/>
            <a:ext cx="2733040" cy="144054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843808" y="4869160"/>
            <a:ext cx="3181350" cy="14405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3645024"/>
            <a:ext cx="4716015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Рекомендуемая образовательная программа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5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Карта ребенка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5" y="1052736"/>
            <a:ext cx="7200800" cy="292724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1150" y="980728"/>
            <a:ext cx="3752850" cy="5477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155287"/>
            <a:ext cx="417646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Созданные  образовательные условия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719483"/>
            <a:ext cx="9144000" cy="30218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" y="3719483"/>
            <a:ext cx="1664911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2F5897"/>
                </a:solidFill>
              </a:rPr>
              <a:t>Федеральный закон "</a:t>
            </a:r>
            <a:r>
              <a:rPr lang="ru-RU" sz="2400" dirty="0" smtClean="0">
                <a:solidFill>
                  <a:srgbClr val="2F5897"/>
                </a:solidFill>
              </a:rPr>
              <a:t>Об образовании в российской федерации" </a:t>
            </a:r>
            <a:r>
              <a:rPr lang="ru-RU" sz="2400" dirty="0">
                <a:solidFill>
                  <a:srgbClr val="2F5897"/>
                </a:solidFill>
              </a:rPr>
              <a:t>от </a:t>
            </a:r>
            <a:r>
              <a:rPr lang="ru-RU" sz="2400" dirty="0" smtClean="0">
                <a:solidFill>
                  <a:srgbClr val="2F5897"/>
                </a:solidFill>
              </a:rPr>
              <a:t>29.12.2012 </a:t>
            </a:r>
            <a:r>
              <a:rPr lang="ru-RU" sz="2400" dirty="0">
                <a:solidFill>
                  <a:srgbClr val="2F5897"/>
                </a:solidFill>
              </a:rPr>
              <a:t>N </a:t>
            </a:r>
            <a:r>
              <a:rPr lang="ru-RU" sz="2400" dirty="0" smtClean="0">
                <a:solidFill>
                  <a:srgbClr val="2F5897"/>
                </a:solidFill>
              </a:rPr>
              <a:t>273-ФЗ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Статьи 2,5,42,44,45,60,65,79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понятия: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●Инклюзивное образование;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Специальные условия для получения  образования;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●Адаптированная образовательная программа;</a:t>
            </a:r>
          </a:p>
          <a:p>
            <a:pPr marL="0" indent="0">
              <a:buNone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●Сетевая форма реализации образовательных программ.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		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		</a:t>
            </a:r>
            <a:endParaRPr lang="ru-RU" b="1" i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родители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(законные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представители) сегодня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полноправные  участники образовательных отношений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48" y="188640"/>
            <a:ext cx="8686800" cy="838200"/>
          </a:xfrm>
        </p:spPr>
        <p:txBody>
          <a:bodyPr/>
          <a:lstStyle/>
          <a:p>
            <a:r>
              <a:rPr lang="ru-RU" dirty="0" smtClean="0"/>
              <a:t>КАРТА РЕБЕНКА с ИПРА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036496" cy="439248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064" y="1124744"/>
            <a:ext cx="3887039" cy="5472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412776"/>
            <a:ext cx="2232248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Долгосрочная ИПРА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8236" y="3666104"/>
            <a:ext cx="7524328" cy="3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83" y="188640"/>
            <a:ext cx="8686800" cy="648072"/>
          </a:xfrm>
        </p:spPr>
        <p:txBody>
          <a:bodyPr/>
          <a:lstStyle/>
          <a:p>
            <a:pPr algn="ctr"/>
            <a:r>
              <a:rPr lang="ru-RU" dirty="0" smtClean="0"/>
              <a:t>КАРТА СПЕЦИАЛИСТА</a:t>
            </a:r>
            <a:endParaRPr lang="ru-RU" dirty="0"/>
          </a:p>
        </p:txBody>
      </p:sp>
      <p:pic>
        <p:nvPicPr>
          <p:cNvPr id="4" name="Рисунок 3" descr="Зозд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381750" cy="468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оздать карту С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5" y="1425352"/>
            <a:ext cx="5924550" cy="51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оздать карту С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3"/>
          <a:stretch/>
        </p:blipFill>
        <p:spPr bwMode="auto">
          <a:xfrm>
            <a:off x="1115616" y="4383836"/>
            <a:ext cx="6984776" cy="2219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1052736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Общие сведения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0276" y="4509120"/>
            <a:ext cx="1409675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Должность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Объект 8" descr="2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62" y="1052736"/>
            <a:ext cx="3327838" cy="55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833902" y="1052736"/>
            <a:ext cx="298657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Список сопровождаемых детей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pic>
        <p:nvPicPr>
          <p:cNvPr id="4" name="Рисунок 3" descr="C:\Users\User\Desktop\июль_2017\Бд_Омск\Инструкции\ОО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9" y="1095818"/>
            <a:ext cx="6876256" cy="21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июль_2017\Бд_Омск\Инструкции\00_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78709"/>
            <a:ext cx="2228572" cy="7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июль_2017\Бд_Омск\Инструкции\ОО_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0554"/>
            <a:ext cx="493204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июль_2017\Бд_Омск\Инструкции\ОО_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3181728"/>
            <a:ext cx="9133808" cy="121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июль_2017\Бд_Омск\Инструкции\ОО_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" y="4420145"/>
            <a:ext cx="9099113" cy="13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30719" y="3181728"/>
            <a:ext cx="2949826" cy="275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Сведения об обучающихся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87" y="4524955"/>
            <a:ext cx="4320480" cy="289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Сведения об обучающихся с ОВЗ и инвалидах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86" y="1095818"/>
            <a:ext cx="2247358" cy="244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Общая информация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C:\Users\User\Desktop\июль_2017\Бд_Омск\Инструкции\ОО_7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" y="5970374"/>
            <a:ext cx="9034150" cy="8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7504" y="5877272"/>
            <a:ext cx="4032448" cy="304096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Сведения о педагогических работниках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8"/>
          <a:srcRect l="16473" t="29993" r="2961" b="31445"/>
          <a:stretch/>
        </p:blipFill>
        <p:spPr bwMode="auto">
          <a:xfrm>
            <a:off x="4139952" y="942935"/>
            <a:ext cx="5004048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User\Desktop\июль_2017\Бд_Омск\Инструкции\Сведения об обучающ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307005"/>
            <a:ext cx="2962275" cy="279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июль_2017\Бд_Омск\Инструкции\Свед_орган_образ_процесс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9" y="2204864"/>
            <a:ext cx="8460432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образовательной организации</a:t>
            </a:r>
            <a:endParaRPr lang="ru-RU" dirty="0"/>
          </a:p>
        </p:txBody>
      </p:sp>
      <p:pic>
        <p:nvPicPr>
          <p:cNvPr id="4" name="Объект 3" descr="C:\Users\User\Desktop\июль_2017\Бд_Омск\Инструкции\ОО_8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7" y="908720"/>
            <a:ext cx="9144000" cy="127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июль_2017\Бд_Омск\Инструкции\ОО_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7" y="2204864"/>
            <a:ext cx="914400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июль_2017\Бд_Омск\Инструкции\ОО_1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5" y="3501008"/>
            <a:ext cx="9159397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июль_2017\Бд_Омск\Инструкции\ОО_1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36496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894094"/>
            <a:ext cx="6012160" cy="302658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Сведения об организации ППМС-сопровождения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7935" y="2204864"/>
            <a:ext cx="6040095" cy="288032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Сведения об организации образовательного процесса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1008"/>
            <a:ext cx="6156176" cy="21602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Сведения об условиях социальной поддержки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09120"/>
            <a:ext cx="3419872" cy="288032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Сведения о доступности объекта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User\Desktop\июль_2017\Бд_Омск\Инструкции\Свед_обеспеч_соц_редак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7" y="3429000"/>
            <a:ext cx="4575673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5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КАРТА ПМПК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4" y="980728"/>
            <a:ext cx="7223532" cy="532859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6962" y="1772816"/>
            <a:ext cx="7573076" cy="51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ЦПРО2.2_семинар2017\Бурятия 2.2\Отче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89289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ЦПРО2.2_семинар2017\Бурятия 2.2\новосс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" y="32003"/>
            <a:ext cx="9144000" cy="31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32003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Новости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12977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3212976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Отчеты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1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6172" t="20757" b="34791"/>
          <a:stretch/>
        </p:blipFill>
        <p:spPr bwMode="auto">
          <a:xfrm>
            <a:off x="-10044" y="4005064"/>
            <a:ext cx="7030315" cy="302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9174"/>
            <a:ext cx="8686800" cy="4046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Выборочные отчеты 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t="11571" b="6687"/>
          <a:stretch/>
        </p:blipFill>
        <p:spPr bwMode="auto">
          <a:xfrm>
            <a:off x="44559" y="293172"/>
            <a:ext cx="6921108" cy="427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5584" t="11021" b="13115"/>
          <a:stretch/>
        </p:blipFill>
        <p:spPr bwMode="auto">
          <a:xfrm>
            <a:off x="2771800" y="332656"/>
            <a:ext cx="6448367" cy="393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t="6429" b="15320"/>
          <a:stretch/>
        </p:blipFill>
        <p:spPr bwMode="auto">
          <a:xfrm>
            <a:off x="2771800" y="2799359"/>
            <a:ext cx="6482080" cy="4231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74200"/>
            <a:ext cx="2232248" cy="267827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71805" y="375080"/>
            <a:ext cx="2088232" cy="21602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пециалисты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799359"/>
            <a:ext cx="3168352" cy="21602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Образовательные организации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8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СПАСИБО ЗА ВНИМАНИЕ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ГБУ НСО «ОЦДК»</a:t>
            </a:r>
          </a:p>
          <a:p>
            <a:pPr marL="0" indent="0" algn="ctr">
              <a:buNone/>
            </a:pPr>
            <a:r>
              <a:rPr lang="en-US" b="1" i="1" smtClean="0">
                <a:solidFill>
                  <a:srgbClr val="002060"/>
                </a:solidFill>
                <a:latin typeface="+mj-lt"/>
              </a:rPr>
              <a:t>oiipp_ocdk@mail.ru</a:t>
            </a:r>
            <a:endParaRPr lang="ru-RU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1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Инклюзивное образование ФЗ №273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326815"/>
              </p:ext>
            </p:extLst>
          </p:nvPr>
        </p:nvGraphicFramePr>
        <p:xfrm>
          <a:off x="304800" y="1340768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3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РОССИЙСКАЯ </a:t>
            </a:r>
            <a:r>
              <a:rPr lang="ru-RU" sz="1400" b="1" dirty="0" smtClean="0">
                <a:solidFill>
                  <a:prstClr val="black"/>
                </a:solidFill>
              </a:rPr>
              <a:t>ФЕДЕРАЦИЯ </a:t>
            </a:r>
            <a:r>
              <a:rPr lang="ru-RU" sz="1400" b="1" dirty="0">
                <a:solidFill>
                  <a:prstClr val="black"/>
                </a:solidFill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</a:rPr>
              <a:t>ФЕДЕРАЛЬНЫЙ ЗАКОН </a:t>
            </a:r>
            <a:r>
              <a:rPr lang="ru-RU" sz="1400" b="1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 ВНЕСЕНИИ </a:t>
            </a:r>
            <a:r>
              <a:rPr lang="ru-RU" sz="1400" b="1" dirty="0" smtClean="0">
                <a:solidFill>
                  <a:prstClr val="black"/>
                </a:solidFill>
              </a:rPr>
              <a:t>ИЗМЕНЕНИЙ В </a:t>
            </a:r>
            <a:r>
              <a:rPr lang="ru-RU" sz="1400" b="1" dirty="0">
                <a:solidFill>
                  <a:prstClr val="black"/>
                </a:solidFill>
              </a:rPr>
              <a:t>ОТДЕЛЬНЫЕ ЗАКОНОДАТЕЛЬНЫЕ АКТЫ </a:t>
            </a:r>
            <a:r>
              <a:rPr lang="ru-RU" sz="1400" b="1" dirty="0" smtClean="0">
                <a:solidFill>
                  <a:prstClr val="black"/>
                </a:solidFill>
              </a:rPr>
              <a:t>РОССИЙСКОЙ ФЕДЕРАЦИИ </a:t>
            </a:r>
            <a:r>
              <a:rPr lang="ru-RU" sz="1400" b="1" dirty="0">
                <a:solidFill>
                  <a:prstClr val="black"/>
                </a:solidFill>
              </a:rPr>
              <a:t>ПО ВОПРОСАМ СОЦИАЛЬНОЙ ЗАЩИТЫ </a:t>
            </a:r>
            <a:r>
              <a:rPr lang="ru-RU" sz="1400" b="1" dirty="0" smtClean="0">
                <a:solidFill>
                  <a:prstClr val="black"/>
                </a:solidFill>
              </a:rPr>
              <a:t>ИНВАЛИДОВ В </a:t>
            </a:r>
            <a:r>
              <a:rPr lang="ru-RU" sz="1400" b="1" dirty="0">
                <a:solidFill>
                  <a:prstClr val="black"/>
                </a:solidFill>
              </a:rPr>
              <a:t>СВЯЗИ С РАТИФИКАЦИЕЙ КОНВЕНЦИИ О ПРАВАХ ИНВАЛИДОВ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1400" dirty="0" smtClean="0">
                <a:solidFill>
                  <a:prstClr val="black"/>
                </a:solidFill>
              </a:rPr>
              <a:t>Принят Государственной Думой 21 </a:t>
            </a:r>
            <a:r>
              <a:rPr lang="ru-RU" sz="1400" dirty="0">
                <a:solidFill>
                  <a:prstClr val="black"/>
                </a:solidFill>
              </a:rPr>
              <a:t>ноября 2014 года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Одобрен Советом Федерации 26 </a:t>
            </a:r>
            <a:r>
              <a:rPr lang="ru-RU" sz="1400" dirty="0">
                <a:solidFill>
                  <a:prstClr val="black"/>
                </a:solidFill>
              </a:rPr>
              <a:t>ноября 2014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864399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Статья 5.1. </a:t>
            </a:r>
            <a:r>
              <a:rPr lang="ru-RU" sz="1600" dirty="0">
                <a:solidFill>
                  <a:prstClr val="black"/>
                </a:solidFill>
              </a:rPr>
              <a:t>Федеральный реестр инвалидов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800000"/>
                </a:solidFill>
              </a:rPr>
              <a:t>Федеральный </a:t>
            </a:r>
            <a:r>
              <a:rPr lang="ru-RU" sz="2000" b="1" i="1" dirty="0">
                <a:solidFill>
                  <a:srgbClr val="800000"/>
                </a:solidFill>
              </a:rPr>
              <a:t>реестр инвалидов </a:t>
            </a:r>
            <a:r>
              <a:rPr lang="ru-RU" sz="1600" dirty="0">
                <a:solidFill>
                  <a:prstClr val="black"/>
                </a:solidFill>
              </a:rPr>
              <a:t>является федеральной государственной информационной системой и ведется </a:t>
            </a:r>
            <a:r>
              <a:rPr lang="ru-RU" sz="1600" b="1" i="1" dirty="0">
                <a:solidFill>
                  <a:srgbClr val="800000"/>
                </a:solidFill>
              </a:rPr>
              <a:t>в целях учета сведений об инвалидах</a:t>
            </a:r>
            <a:r>
              <a:rPr lang="ru-RU" sz="1600" b="1" dirty="0">
                <a:solidFill>
                  <a:srgbClr val="800000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т.ч. </a:t>
            </a:r>
            <a:r>
              <a:rPr lang="ru-RU" sz="1600" dirty="0">
                <a:solidFill>
                  <a:prstClr val="black"/>
                </a:solidFill>
              </a:rPr>
              <a:t>о </a:t>
            </a:r>
            <a:r>
              <a:rPr lang="ru-RU" sz="1600" dirty="0" smtClean="0">
                <a:solidFill>
                  <a:prstClr val="black"/>
                </a:solidFill>
              </a:rPr>
              <a:t>детях-инвалидах, о </a:t>
            </a:r>
            <a:r>
              <a:rPr lang="ru-RU" sz="1600" dirty="0">
                <a:solidFill>
                  <a:prstClr val="black"/>
                </a:solidFill>
              </a:rPr>
              <a:t>группе инвалидности, об ограничениях жизнедеятельности, о нарушенных функциях организма и степени утраты профессиональной трудоспособности инвалида, а также </a:t>
            </a:r>
            <a:r>
              <a:rPr lang="ru-RU" sz="2000" i="1" dirty="0">
                <a:solidFill>
                  <a:srgbClr val="800000"/>
                </a:solidFill>
              </a:rPr>
              <a:t>о </a:t>
            </a:r>
            <a:r>
              <a:rPr lang="ru-RU" sz="2000" b="1" i="1" dirty="0">
                <a:solidFill>
                  <a:srgbClr val="800000"/>
                </a:solidFill>
              </a:rPr>
              <a:t>проводимых реабилитационных или </a:t>
            </a:r>
            <a:r>
              <a:rPr lang="ru-RU" sz="2000" b="1" i="1" dirty="0" err="1">
                <a:solidFill>
                  <a:srgbClr val="800000"/>
                </a:solidFill>
              </a:rPr>
              <a:t>абилитационных</a:t>
            </a:r>
            <a:r>
              <a:rPr lang="ru-RU" sz="2000" b="1" i="1" dirty="0">
                <a:solidFill>
                  <a:srgbClr val="800000"/>
                </a:solidFill>
              </a:rPr>
              <a:t> мероприятиях</a:t>
            </a:r>
            <a:r>
              <a:rPr lang="ru-RU" sz="2000" dirty="0">
                <a:solidFill>
                  <a:prstClr val="black"/>
                </a:solidFill>
              </a:rPr>
              <a:t>,</a:t>
            </a:r>
            <a:r>
              <a:rPr lang="ru-RU" sz="1600" dirty="0">
                <a:solidFill>
                  <a:prstClr val="black"/>
                </a:solidFill>
              </a:rPr>
              <a:t> производимых инвалиду денежных выплатах и об иных мерах социальной защиты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714752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800000"/>
                </a:solidFill>
              </a:rPr>
              <a:t> Формирование</a:t>
            </a:r>
            <a:r>
              <a:rPr lang="ru-RU" sz="1600" b="1" i="1" dirty="0">
                <a:solidFill>
                  <a:srgbClr val="800000"/>
                </a:solidFill>
              </a:rPr>
              <a:t>, ведение федерального реестра инвалидов</a:t>
            </a:r>
            <a:r>
              <a:rPr lang="ru-RU" sz="1600" dirty="0">
                <a:solidFill>
                  <a:prstClr val="black"/>
                </a:solidFill>
              </a:rPr>
              <a:t>, использование содержащихся в нем сведений, в том </a:t>
            </a:r>
            <a:r>
              <a:rPr lang="ru-RU" sz="1600" b="1" dirty="0">
                <a:solidFill>
                  <a:prstClr val="black"/>
                </a:solidFill>
              </a:rPr>
              <a:t>числе </a:t>
            </a:r>
            <a:r>
              <a:rPr lang="ru-RU" sz="2000" b="1" i="1" dirty="0">
                <a:solidFill>
                  <a:srgbClr val="800000"/>
                </a:solidFill>
              </a:rPr>
              <a:t>установление формы и сроков представления </a:t>
            </a:r>
            <a:r>
              <a:rPr lang="ru-RU" sz="1600" dirty="0">
                <a:solidFill>
                  <a:prstClr val="black"/>
                </a:solidFill>
              </a:rPr>
              <a:t>в этот реестр сведений, указанных в части четвертой настоящей статьи, осуществляются </a:t>
            </a:r>
            <a:r>
              <a:rPr lang="ru-RU" sz="2000" b="1" i="1" dirty="0">
                <a:solidFill>
                  <a:srgbClr val="800000"/>
                </a:solidFill>
              </a:rPr>
              <a:t>в порядке, установленном Правительством Российской </a:t>
            </a:r>
            <a:r>
              <a:rPr lang="ru-RU" sz="2000" b="1" i="1" dirty="0" smtClean="0">
                <a:solidFill>
                  <a:srgbClr val="800000"/>
                </a:solidFill>
              </a:rPr>
              <a:t>Федерации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929198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prstClr val="black"/>
                </a:solidFill>
              </a:rPr>
              <a:t>Статья 15. </a:t>
            </a: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случаях, если существующие </a:t>
            </a:r>
            <a:r>
              <a:rPr lang="ru-RU" sz="1600" b="1" i="1" dirty="0">
                <a:solidFill>
                  <a:srgbClr val="800000"/>
                </a:solidFill>
              </a:rPr>
              <a:t>объекты</a:t>
            </a:r>
            <a:r>
              <a:rPr lang="ru-RU" sz="1600" dirty="0">
                <a:solidFill>
                  <a:srgbClr val="800000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социальной, инженерной и транспортной инфраструктур </a:t>
            </a:r>
            <a:r>
              <a:rPr lang="ru-RU" sz="1600" b="1" i="1" dirty="0">
                <a:solidFill>
                  <a:srgbClr val="800000"/>
                </a:solidFill>
              </a:rPr>
              <a:t>невозможно полностью приспособить </a:t>
            </a:r>
            <a:r>
              <a:rPr lang="ru-RU" sz="1600" dirty="0">
                <a:solidFill>
                  <a:prstClr val="black"/>
                </a:solidFill>
              </a:rPr>
              <a:t>с учетом потребностей инвалидов, собственники </a:t>
            </a:r>
            <a:r>
              <a:rPr lang="ru-RU" sz="1600" b="1" dirty="0" smtClean="0">
                <a:solidFill>
                  <a:srgbClr val="800000"/>
                </a:solidFill>
              </a:rPr>
              <a:t>….. </a:t>
            </a:r>
            <a:r>
              <a:rPr lang="ru-RU" sz="1600" b="1" i="1" dirty="0" smtClean="0">
                <a:solidFill>
                  <a:srgbClr val="800000"/>
                </a:solidFill>
              </a:rPr>
              <a:t>меры </a:t>
            </a:r>
            <a:r>
              <a:rPr lang="ru-RU" sz="1600" b="1" i="1" dirty="0">
                <a:solidFill>
                  <a:srgbClr val="800000"/>
                </a:solidFill>
              </a:rPr>
              <a:t>для обеспечения доступа </a:t>
            </a:r>
            <a:r>
              <a:rPr lang="ru-RU" sz="1600" dirty="0">
                <a:solidFill>
                  <a:prstClr val="black"/>
                </a:solidFill>
              </a:rPr>
              <a:t>инвалидов к месту предоставления услуги либо, когда это возможно, </a:t>
            </a:r>
            <a:r>
              <a:rPr lang="ru-RU" sz="2000" b="1" i="1" u="sng" dirty="0">
                <a:solidFill>
                  <a:srgbClr val="800000"/>
                </a:solidFill>
              </a:rPr>
              <a:t>обеспечить предоставление необходимых услуг по месту жительства инвалида или в дистанционном режиме</a:t>
            </a:r>
            <a:r>
              <a:rPr lang="ru-RU" sz="2000" b="1" u="sng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44" y="214290"/>
            <a:ext cx="250033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 419 -ФЗ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cap="none" dirty="0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Sans Unicode"/>
                <a:ea typeface="+mn-ea"/>
                <a:cs typeface="+mn-cs"/>
              </a:rPr>
              <a:t>№ 419 -ФЗ</a:t>
            </a:r>
            <a:r>
              <a:rPr lang="ru-RU" sz="3200" b="1" i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2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Ст.5 п.9 </a:t>
            </a:r>
            <a:br>
              <a:rPr lang="ru-RU" sz="32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FADCC"/>
              </a:buClr>
              <a:buSzPct val="68000"/>
              <a:buFont typeface="Wingdings 3" pitchFamily="18" charset="2"/>
              <a:buChar char=""/>
            </a:pP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Реабилитация</a:t>
            </a:r>
            <a:r>
              <a:rPr lang="ru-RU" sz="27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нвалидов - система и процесс полного или частичного </a:t>
            </a: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восстановления</a:t>
            </a:r>
            <a:r>
              <a:rPr lang="ru-RU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способностей инвалидов к бытовой, общественной, профессиональной и иной деятельности. 	</a:t>
            </a:r>
            <a:r>
              <a:rPr lang="ru-RU" sz="2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Абилитация</a:t>
            </a: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инвалидов 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система и процесс </a:t>
            </a:r>
            <a:r>
              <a:rPr lang="ru-RU" sz="2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формирования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отсутствовавших у инвалидов </a:t>
            </a:r>
            <a:r>
              <a:rPr lang="ru-RU" sz="2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способностей</a:t>
            </a:r>
            <a:r>
              <a:rPr lang="ru-RU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 бытовой, общественной, профессиональной и иной деятельности. Направлены на устранение или возможно более полную </a:t>
            </a:r>
            <a:r>
              <a:rPr lang="ru-RU" sz="2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компенсацию </a:t>
            </a:r>
            <a:r>
              <a:rPr lang="ru-RU" sz="2700" b="1" dirty="0">
                <a:solidFill>
                  <a:srgbClr val="800000"/>
                </a:solidFill>
                <a:latin typeface="Lucida Sans Unicode"/>
              </a:rPr>
              <a:t>ограничений жизнедеятельности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инвалидов в целях их </a:t>
            </a:r>
            <a:r>
              <a:rPr lang="ru-RU" sz="2700" b="1" dirty="0">
                <a:solidFill>
                  <a:srgbClr val="800000"/>
                </a:solidFill>
                <a:latin typeface="Lucida Sans Unicode"/>
              </a:rPr>
              <a:t>социальной адаптации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."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9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772816"/>
            <a:ext cx="2618134" cy="4392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991600" cy="1152128"/>
          </a:xfrm>
        </p:spPr>
        <p:txBody>
          <a:bodyPr>
            <a:normAutofit fontScale="90000"/>
          </a:bodyPr>
          <a:lstStyle/>
          <a:p>
            <a:pPr marL="365125" lvl="0" indent="-255588" algn="ctr" fontAlgn="base">
              <a:spcBef>
                <a:spcPts val="0"/>
              </a:spcBef>
              <a:spcAft>
                <a:spcPct val="0"/>
              </a:spcAft>
            </a:pPr>
            <a: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Опыт </a:t>
            </a:r>
            <a: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межведомственного взаимодействия  по обеспечению </a:t>
            </a:r>
            <a:b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доступности и преемственности обучения лиц с ОВЗ и инвалидностью </a:t>
            </a:r>
            <a: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000" b="1" cap="none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системе образования Нов</a:t>
            </a:r>
            <a:r>
              <a:rPr lang="ru-RU" altLang="ru-RU" sz="2000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сибирской области</a:t>
            </a:r>
            <a:br>
              <a:rPr lang="ru-RU" altLang="ru-RU" sz="2000" b="1" cap="none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2511770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5733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0209" y="3995043"/>
            <a:ext cx="2447925" cy="914400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Минздрав НСО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208" y="5013176"/>
            <a:ext cx="2447925" cy="866633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Департамент физкультуры и спорта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1575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702181" y="1945983"/>
            <a:ext cx="3384376" cy="805791"/>
          </a:xfrm>
          <a:prstGeom prst="roundRect">
            <a:avLst/>
          </a:prstGeom>
          <a:solidFill>
            <a:srgbClr val="DEF5FA"/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Основание: Выписки ИПРА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Заключения ПМПК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4752" y="4943652"/>
            <a:ext cx="3516906" cy="866633"/>
          </a:xfrm>
          <a:prstGeom prst="roundRect">
            <a:avLst/>
          </a:prstGeom>
          <a:solidFill>
            <a:srgbClr val="DEF5FA"/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оператор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ГБУ НСО «ОЦДК»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1483" y="1827921"/>
            <a:ext cx="2862342" cy="41044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21872" y="3284984"/>
            <a:ext cx="2592289" cy="777682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Средне-профессиональные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37087" y="2597246"/>
            <a:ext cx="2576792" cy="543722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9525" cap="flat" cmpd="sng" algn="ctr">
            <a:solidFill>
              <a:srgbClr val="1FADCC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Высшего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образования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3244" y="1844823"/>
            <a:ext cx="2318820" cy="570383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9525" cap="flat" cmpd="sng" algn="ctr">
            <a:solidFill>
              <a:srgbClr val="1FADCC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Образовательные организации (более 1800)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156" y="4153778"/>
            <a:ext cx="2650307" cy="755665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Общеобразовательные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9639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9639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590" y="5054620"/>
            <a:ext cx="2520855" cy="755665"/>
          </a:xfrm>
          <a:prstGeom prst="roundRect">
            <a:avLst/>
          </a:prstGeom>
          <a:solidFill>
            <a:srgbClr val="39639D">
              <a:lumMod val="40000"/>
              <a:lumOff val="60000"/>
            </a:srgbClr>
          </a:solidFill>
          <a:ln w="3175" cap="flat" cmpd="thickThin" algn="ctr">
            <a:solidFill>
              <a:srgbClr val="1FADC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Дошкольные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9639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иные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9639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РИС БД ОВЗ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50057"/>
              </p:ext>
            </p:extLst>
          </p:nvPr>
        </p:nvGraphicFramePr>
        <p:xfrm>
          <a:off x="179512" y="1124744"/>
          <a:ext cx="8830816" cy="517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6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cap="none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база учёта детей с ОВЗ  и детей инвалидностью - инструмент информационного взаимодействия</a:t>
            </a:r>
            <a:r>
              <a:rPr lang="ru-RU" sz="2000" b="1" cap="none" dirty="0">
                <a:ln/>
                <a:solidFill>
                  <a:srgbClr val="002060"/>
                </a:solidFill>
                <a:effectLst/>
                <a:latin typeface="Calibri"/>
              </a:rPr>
              <a:t>:</a:t>
            </a:r>
            <a:br>
              <a:rPr lang="ru-RU" sz="2000" b="1" cap="none" dirty="0">
                <a:ln/>
                <a:solidFill>
                  <a:srgbClr val="002060"/>
                </a:solidFill>
                <a:effectLst/>
                <a:latin typeface="Calibri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56613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9047A-1C30-4232-954F-15615BB2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6E9047A-1C30-4232-954F-15615BB2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6E9047A-1C30-4232-954F-15615BB2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6E9047A-1C30-4232-954F-15615BB2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86E9047A-1C30-4232-954F-15615BB21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F27EE-D225-4A4F-A026-9A9E8CAC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D3F27EE-D225-4A4F-A026-9A9E8CAC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D3F27EE-D225-4A4F-A026-9A9E8CAC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D3F27EE-D225-4A4F-A026-9A9E8CAC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D3F27EE-D225-4A4F-A026-9A9E8CACE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2B99D-2198-44D7-A591-3E26BD51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C32B99D-2198-44D7-A591-3E26BD51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C32B99D-2198-44D7-A591-3E26BD51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C32B99D-2198-44D7-A591-3E26BD51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C32B99D-2198-44D7-A591-3E26BD516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FDF21-2BEA-4890-8A0E-11599E5C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E2FDF21-2BEA-4890-8A0E-11599E5C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E2FDF21-2BEA-4890-8A0E-11599E5C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E2FDF21-2BEA-4890-8A0E-11599E5C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E2FDF21-2BEA-4890-8A0E-11599E5C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3AAA-07B2-4005-BB99-514349F3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B573AAA-07B2-4005-BB99-514349F3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B573AAA-07B2-4005-BB99-514349F3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B573AAA-07B2-4005-BB99-514349F3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B573AAA-07B2-4005-BB99-514349F3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DE620-A516-449F-B39B-92655739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86CDE620-A516-449F-B39B-92655739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6CDE620-A516-449F-B39B-92655739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6CDE620-A516-449F-B39B-92655739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6CDE620-A516-449F-B39B-92655739A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110F1-2575-4E86-AEB3-CCA278BA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4B110F1-2575-4E86-AEB3-CCA278BA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4B110F1-2575-4E86-AEB3-CCA278BA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4B110F1-2575-4E86-AEB3-CCA278BA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4B110F1-2575-4E86-AEB3-CCA278BA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79C32-4933-4BD6-AC10-8A51A23A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D779C32-4933-4BD6-AC10-8A51A23A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CD779C32-4933-4BD6-AC10-8A51A23A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CD779C32-4933-4BD6-AC10-8A51A23A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D779C32-4933-4BD6-AC10-8A51A23A0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C7E82-9D25-456E-99A1-3AC0D12E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C8AC7E82-9D25-456E-99A1-3AC0D12E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C8AC7E82-9D25-456E-99A1-3AC0D12E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8AC7E82-9D25-456E-99A1-3AC0D12E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8AC7E82-9D25-456E-99A1-3AC0D12E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7DAFC-0FED-47D0-BF43-9785AC63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567DAFC-0FED-47D0-BF43-9785AC63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567DAFC-0FED-47D0-BF43-9785AC63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A567DAFC-0FED-47D0-BF43-9785AC63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A567DAFC-0FED-47D0-BF43-9785AC633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83EFB-3024-41AB-AB6B-F8F55AF3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4FD83EFB-3024-41AB-AB6B-F8F55AF3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FD83EFB-3024-41AB-AB6B-F8F55AF3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FD83EFB-3024-41AB-AB6B-F8F55AF3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FD83EFB-3024-41AB-AB6B-F8F55AF3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959"/>
            <a:ext cx="8686800" cy="7200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2F5897"/>
                </a:solidFill>
              </a:rPr>
              <a:t>Уровни доступа специалистов БД ОВЗ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607148"/>
              </p:ext>
            </p:extLst>
          </p:nvPr>
        </p:nvGraphicFramePr>
        <p:xfrm>
          <a:off x="251520" y="908720"/>
          <a:ext cx="8686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717</Words>
  <Application>Microsoft Office PowerPoint</Application>
  <PresentationFormat>Экран (4:3)</PresentationFormat>
  <Paragraphs>161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Franklin Gothic Book</vt:lpstr>
      <vt:lpstr>Franklin Gothic Demi</vt:lpstr>
      <vt:lpstr>Franklin Gothic Medium</vt:lpstr>
      <vt:lpstr>Lucida Sans Unicode</vt:lpstr>
      <vt:lpstr>Times New Roman</vt:lpstr>
      <vt:lpstr>Wingdings</vt:lpstr>
      <vt:lpstr>Wingdings 2</vt:lpstr>
      <vt:lpstr>Wingdings 3</vt:lpstr>
      <vt:lpstr>Трек</vt:lpstr>
      <vt:lpstr>1_Тема Office</vt:lpstr>
      <vt:lpstr>Тема Office</vt:lpstr>
      <vt:lpstr>2_Тема Office</vt:lpstr>
      <vt:lpstr>ГИС  единая база учета детей с ОГРАНИЧЕННЫМИ возможностями здоровья и инвалидностью Новосибирской области</vt:lpstr>
      <vt:lpstr>Федеральный закон "Об образовании в российской федерации" от 29.12.2012 N 273-ФЗ </vt:lpstr>
      <vt:lpstr>Инклюзивное образование ФЗ №273</vt:lpstr>
      <vt:lpstr>№ 419 -ФЗ</vt:lpstr>
      <vt:lpstr>№ 419 -ФЗ Ст.5 п.9  </vt:lpstr>
      <vt:lpstr> Опыт межведомственного взаимодействия  по обеспечению  доступности и преемственности обучения лиц с ОВЗ и инвалидностью  в системе образования Новосибирской области </vt:lpstr>
      <vt:lpstr>РИС БД ОВЗ</vt:lpstr>
      <vt:lpstr>Единая база учёта детей с ОВЗ  и детей инвалидностью - инструмент информационного взаимодействия: </vt:lpstr>
      <vt:lpstr>Уровни доступа специалистов БД ОВЗ</vt:lpstr>
      <vt:lpstr>Презентация PowerPoint</vt:lpstr>
      <vt:lpstr>Презентация PowerPoint</vt:lpstr>
      <vt:lpstr>Создание специальных условий обучения</vt:lpstr>
      <vt:lpstr> Вкладка «Дети» пользователя уровня доступа admin </vt:lpstr>
      <vt:lpstr>  Вкладка «Специалисты»  пользователя уровень доступа region  </vt:lpstr>
      <vt:lpstr>Вкладка «ОО» пользователей уровней доступа Area / Master /admin/ region</vt:lpstr>
      <vt:lpstr>Карта ребенка</vt:lpstr>
      <vt:lpstr>Карта  ребенка</vt:lpstr>
      <vt:lpstr>Карта ребенка</vt:lpstr>
      <vt:lpstr>Карта ребенка</vt:lpstr>
      <vt:lpstr>КАРТА РЕБЕНКА с ИПРА</vt:lpstr>
      <vt:lpstr>КАРТА СПЕЦИАЛИСТА</vt:lpstr>
      <vt:lpstr>Карта образовательной организации</vt:lpstr>
      <vt:lpstr>Карта образовательной организации</vt:lpstr>
      <vt:lpstr>КАРТА ПМПК</vt:lpstr>
      <vt:lpstr>Презентация PowerPoint</vt:lpstr>
      <vt:lpstr>Выборочные отчеты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ресурс  единой базы данных учета детей с ОГРАНИЧЕННЫМИ возможностями здоровья и инвалидностью  опыт Новосибирской области</dc:title>
  <dc:creator>Рома</dc:creator>
  <cp:lastModifiedBy>Пользователь Windows</cp:lastModifiedBy>
  <cp:revision>79</cp:revision>
  <cp:lastPrinted>2017-12-20T15:05:31Z</cp:lastPrinted>
  <dcterms:created xsi:type="dcterms:W3CDTF">2017-12-02T11:24:04Z</dcterms:created>
  <dcterms:modified xsi:type="dcterms:W3CDTF">2018-06-05T03:02:25Z</dcterms:modified>
</cp:coreProperties>
</file>