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l_rybolovleva\Downloads\coronaviru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214546" cy="1500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l_rybolovleva\Downloads\qFpeUkYk5oYLqOos5L8NpSlVMwGLoJaonXWC0Fz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286388"/>
            <a:ext cx="2071670" cy="142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Users\l_rybolovleva\Downloads\microbiologist-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857364"/>
            <a:ext cx="2214546" cy="1582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C:\Users\l_rybolovleva\Downloads\coronavir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42852"/>
            <a:ext cx="2338877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5" name="Picture 7" descr="C:\Users\l_rybolovleva\Downloads\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857364"/>
            <a:ext cx="227428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6" name="Picture 8" descr="C:\Users\l_rybolovleva\Downloads\skynews-china-coronavirus_49017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643314"/>
            <a:ext cx="2357454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7" name="Picture 9" descr="C:\Users\l_rybolovleva\Downloads\4ec3c5c2e73560421f99208e112b6c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3571876"/>
            <a:ext cx="2158921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9" name="Picture 11" descr="http://i.mycdn.me/i?r=AzEPZsRbOZEKgBhR0XGMT1RkuIiZoBflz6awyRR30fs5DaaKTM5SRkZCeTgDn6uOyi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5286388"/>
            <a:ext cx="21431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L:\Библиотека\на сайт\секретарь\Короновирус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0"/>
            <a:ext cx="484039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L:\Библиотека\на сайт\секретарь\img9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L:\Библиотека\на сайт\секретарь\img9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L:\Библиотека\на сайт\секретарь\img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L:\Библиотека\на сайт\секретарь\img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L:\Библиотека\на сайт\секретарь\img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L:\Библиотека\на сайт\секретарь\img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Рыболовлева Лариса Сергеевна</dc:creator>
  <cp:lastModifiedBy>l_rybolovleva</cp:lastModifiedBy>
  <cp:revision>5</cp:revision>
  <dcterms:created xsi:type="dcterms:W3CDTF">2020-03-13T02:49:38Z</dcterms:created>
  <dcterms:modified xsi:type="dcterms:W3CDTF">2020-03-13T03:33:57Z</dcterms:modified>
</cp:coreProperties>
</file>