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8" r:id="rId4"/>
    <p:sldId id="259" r:id="rId5"/>
    <p:sldId id="260" r:id="rId6"/>
    <p:sldId id="262" r:id="rId7"/>
    <p:sldId id="264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5603E-2552-4087-A91B-7F25B1D002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760C2-CCAA-4A56-868E-45B0DD057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60C2-CCAA-4A56-868E-45B0DD0578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e_noskovec\Рабочий стол\edinstvo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24"/>
            <a:ext cx="9144000" cy="8501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642918"/>
            <a:ext cx="4614866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октября (1 ноября по использовавшемуся поляками григорианскому календарю) в 1612 году бойцы народного ополчения под предводительством Кузьмы Минина и Дмитрия Пожарского штурмом взяли Китай-город, гарнизон Речи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отступил в Кремль. </a:t>
            </a:r>
          </a:p>
        </p:txBody>
      </p:sp>
      <p:pic>
        <p:nvPicPr>
          <p:cNvPr id="4" name="Picture 2" descr="C:\Documents and Settings\Администратор\Рабочий стол\вика\750px-Monument_Minin_and_Pozharsky_in_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126614" cy="3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yarbld\Для мамы\минин пожар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500042"/>
            <a:ext cx="4643470" cy="5357849"/>
          </a:xfrm>
        </p:spPr>
      </p:pic>
      <p:sp>
        <p:nvSpPr>
          <p:cNvPr id="5" name="TextBox 4"/>
          <p:cNvSpPr txBox="1"/>
          <p:nvPr/>
        </p:nvSpPr>
        <p:spPr>
          <a:xfrm>
            <a:off x="5286380" y="1000108"/>
            <a:ext cx="3071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Косьма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Минин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786058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«… Наше Отечество погибает, но мы можем его спасти. Не пощадим жизни для избавления России»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yarbld\Для мамы\минин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214842" cy="4929222"/>
          </a:xfrm>
        </p:spPr>
      </p:pic>
      <p:sp>
        <p:nvSpPr>
          <p:cNvPr id="5" name="TextBox 4"/>
          <p:cNvSpPr txBox="1"/>
          <p:nvPr/>
        </p:nvSpPr>
        <p:spPr>
          <a:xfrm>
            <a:off x="4929190" y="85723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Дмитрий Пожарский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786058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Новгородский князь, возглавивший ополчение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yarbld\Для мамы\мин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214290"/>
            <a:ext cx="2857520" cy="3857652"/>
          </a:xfrm>
        </p:spPr>
      </p:pic>
      <p:sp>
        <p:nvSpPr>
          <p:cNvPr id="3" name="Прямоугольник 2"/>
          <p:cNvSpPr/>
          <p:nvPr/>
        </p:nvSpPr>
        <p:spPr>
          <a:xfrm>
            <a:off x="4357686" y="4286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православному церковному календарю в этот день отмечается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«Празднование Казанской иконе Божией Матери (в память избавления Москвы и России от поляков в 1612 году)»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приходящееся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22 октября по юлианскому календарю. Из-за увеличения за прошедшие века разницы между григорианским и юлианским этот день сместился на 4 ноября.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e_noskovec\Рабочий стол\minin_pozharskiy_ikona_kazankskkoy_bozhiey_mate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3000396" cy="3255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20717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Непосредственной причиной введения нового праздника была запланированная правительством отмена празднования 7 ноября, которое в сознании людей связано с годовщиной Октябрьской революции 1917 года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ванидзе рассказал, почему 7 ноября нельзя считать праздни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000528" cy="2667019"/>
          </a:xfrm>
          <a:prstGeom prst="rect">
            <a:avLst/>
          </a:prstGeom>
          <a:noFill/>
        </p:spPr>
      </p:pic>
      <p:pic>
        <p:nvPicPr>
          <p:cNvPr id="7172" name="Picture 4" descr="День народного единства столица Дагестана отметит рядом мероприятий -  Портал Северного Кавка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44113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714356"/>
            <a:ext cx="4357718" cy="535785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сентября 2004 Патриарх Московский и всея Руси Алексий публично поддержал инициативу Думы установить празднование 4 ноября. 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миру», — заявил Патриарх Алексий.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Documents and Settings\Администратор\Рабочий стол\вика\18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2971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9002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Красной площади поставлен и памятник, на котором написано «Гражданину Минину и князю Пожарскому. Благодарная Россия».</a:t>
            </a:r>
          </a:p>
          <a:p>
            <a:endParaRPr lang="ru-RU" dirty="0"/>
          </a:p>
        </p:txBody>
      </p:sp>
      <p:pic>
        <p:nvPicPr>
          <p:cNvPr id="5" name="Picture 2" descr="C:\Documents and Settings\e_noskovec\Рабочий стол\Moskva_plastika_kniezata_Dmitrija_Michajlovica_Pozarske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572032" cy="4113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71480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2005 года 4 ноября в России государственный выходной.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вика\5330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929188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175</Words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l_korchenica</cp:lastModifiedBy>
  <cp:revision>23</cp:revision>
  <dcterms:modified xsi:type="dcterms:W3CDTF">2020-10-30T07:57:32Z</dcterms:modified>
</cp:coreProperties>
</file>