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Профориентационный</a:t>
            </a:r>
            <a:r>
              <a:rPr lang="ru-RU" b="1" dirty="0" smtClean="0"/>
              <a:t> фестиваль «</a:t>
            </a:r>
            <a:r>
              <a:rPr lang="en-US" b="1" dirty="0" err="1" smtClean="0">
                <a:latin typeface="Bradley Hand ITC" panose="03070402050302030203" pitchFamily="66" charset="0"/>
              </a:rPr>
              <a:t>IncusivFest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7723584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 изобразительное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исскуство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504" y="538067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Костюкова Таисия Викторовна</a:t>
            </a:r>
          </a:p>
          <a:p>
            <a:r>
              <a:rPr lang="ru-RU" dirty="0" smtClean="0"/>
              <a:t>Студентка гр.Т-17</a:t>
            </a:r>
          </a:p>
          <a:p>
            <a:r>
              <a:rPr lang="ru-RU" dirty="0" smtClean="0"/>
              <a:t>Специальности: 19.02.10 ГБПОУ НСО «Новосибирский технологический колледж питания»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рисованию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возникло где-то лет с 7,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этом возрасте меня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манить цветные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фломастеры,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что могло оставлять след на бумаге. Тогда я еще не понимала что это искусство.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recommend.ru/sites/default/files/imagecache/copyright1/user-images/1085720/igf88yBXS4CWZ1ynCOT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48380" cy="23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rvoklasnik.ru/upload/iblock/b48/ec7/rele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53" y="3574527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n-cdn.goods.ru/hlr-system/1542608414/100023967524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2" y="4077073"/>
            <a:ext cx="2153206" cy="27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e01.alicdn.com/kf/HTB1sGQPau6sK1RjSsrbq6xbDXXa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86" y="3515322"/>
            <a:ext cx="2866005" cy="28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2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мне было все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интереснее,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записалась в художественную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там нужно было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хотели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82296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то, что хотелось мне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Да и к тому же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82296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сических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стилях (натюрморт, пейзаж, портрет) – мне стало неинтересно и я бросила обучение в художественной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-fotki.yandex.ru/get/118528/86441892.b9e/0_13333e_4a69056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9118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019.radikal.ru/i629/1612/69/e1ccffddc51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98925"/>
            <a:ext cx="2844682" cy="23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.bp.blogspot.com/-lkcx1l2RnOo/XKcOpkzP7_I/AAAAAAAHbTw/ev0TSEBqwVY8nBRQanDHsSnbJMPan9CiQCLcBGAs/s1600/Kostya%2BLupanov%2B%2528179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1" y="4479121"/>
            <a:ext cx="2793586" cy="2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6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9208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интерес к рисованию у меня не пропал. Тогда я начала перерисовывать картинки с наклеек, с картинок и у меня начало неплохо получаться.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1752902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7" y="1772817"/>
            <a:ext cx="3594822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>
          <a:xfrm>
            <a:off x="6293859" y="1772817"/>
            <a:ext cx="2850141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527" y="4522777"/>
            <a:ext cx="2674370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3" y="4173528"/>
            <a:ext cx="3045809" cy="2674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44" y="4193703"/>
            <a:ext cx="3105955" cy="2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-6591"/>
            <a:ext cx="79928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Затем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школьной программе появились для меня интересные темы и я начала рисовать уже сама, но все это было не то….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0464"/>
            <a:ext cx="2024863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445" y="1828241"/>
            <a:ext cx="2780928" cy="1905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>
          <a:xfrm rot="10800000">
            <a:off x="4901832" y="1390463"/>
            <a:ext cx="424216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3919" y="3499074"/>
            <a:ext cx="2686609" cy="4031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7876" y="4616360"/>
            <a:ext cx="2686608" cy="1796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452" y="4342454"/>
            <a:ext cx="2686610" cy="23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Прошло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наткнулась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брызгизм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интересно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1.wp.com/img1.liveinternet.ru/images/attach/c/0/119/537/119537573_apieceofrainbow_watercolortre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63" y="297190"/>
            <a:ext cx="3744416" cy="26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2020/v852020624/11d026/maP1Stl-n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44600"/>
            <a:ext cx="2987824" cy="39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17/02/41/17024189f103c97a2d35856d0e41e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9" y="3133240"/>
            <a:ext cx="2793569" cy="37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airtd.ru/upload/medialibrary/nabr/nabr_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r="18911"/>
          <a:stretch/>
        </p:blipFill>
        <p:spPr bwMode="auto">
          <a:xfrm>
            <a:off x="3761191" y="3499825"/>
            <a:ext cx="2396932" cy="28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8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79208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посмотрела как и чем нужно работать в этом стиле и начала подготовку к работе. Для начала нужно было придумать что именно я хочу нарисовать- так пол дела сделано. Приступаю к работе: рисую трафарет, вырезаю его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 творить (смешивание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нужных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крепление трафарета).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859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27463"/>
          <a:stretch/>
        </p:blipFill>
        <p:spPr>
          <a:xfrm>
            <a:off x="2673458" y="5025790"/>
            <a:ext cx="1666921" cy="1779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r="9315" b="16418"/>
          <a:stretch/>
        </p:blipFill>
        <p:spPr>
          <a:xfrm>
            <a:off x="6967509" y="3545894"/>
            <a:ext cx="2154787" cy="3312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44" b="79453" l="972" r="92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" t="21343" r="8519" b="24925"/>
          <a:stretch/>
        </p:blipFill>
        <p:spPr>
          <a:xfrm rot="16200000">
            <a:off x="1093591" y="3554558"/>
            <a:ext cx="1692324" cy="1842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14974"/>
          <a:stretch/>
        </p:blipFill>
        <p:spPr>
          <a:xfrm rot="16200000">
            <a:off x="7068973" y="1599345"/>
            <a:ext cx="1928812" cy="2131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406" b="90625" l="0" r="100000">
                        <a14:backgroundMark x1="66667" y1="79531" x2="65972" y2="77109"/>
                        <a14:backgroundMark x1="76528" y1="65156" x2="76528" y2="68125"/>
                        <a14:backgroundMark x1="87917" y1="77109" x2="82222" y2="75938"/>
                        <a14:backgroundMark x1="64167" y1="74688" x2="61389" y2="72344"/>
                        <a14:backgroundMark x1="62361" y1="62578" x2="58194" y2="61797"/>
                        <a14:backgroundMark x1="39722" y1="85313" x2="40139" y2="83672"/>
                        <a14:backgroundMark x1="48194" y1="81328" x2="43611" y2="79922"/>
                        <a14:backgroundMark x1="43333" y1="76094" x2="47500" y2="77344"/>
                        <a14:backgroundMark x1="45694" y1="67344" x2="49583" y2="73516"/>
                        <a14:backgroundMark x1="29861" y1="76328" x2="34028" y2="73906"/>
                        <a14:backgroundMark x1="17778" y1="79531" x2="14583" y2="83047"/>
                        <a14:backgroundMark x1="29444" y1="65391" x2="23056" y2="67969"/>
                        <a14:backgroundMark x1="37639" y1="56641" x2="40417" y2="58984"/>
                        <a14:backgroundMark x1="30139" y1="60625" x2="24861" y2="59609"/>
                        <a14:backgroundMark x1="19167" y1="71172" x2="13194" y2="66797"/>
                        <a14:backgroundMark x1="1944" y1="66953" x2="417" y2="67188"/>
                        <a14:backgroundMark x1="2222" y1="55000" x2="417" y2="54609"/>
                        <a14:backgroundMark x1="1528" y1="57578" x2="139" y2="57578"/>
                        <a14:backgroundMark x1="98472" y1="58594" x2="98889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24" b="8955"/>
          <a:stretch/>
        </p:blipFill>
        <p:spPr>
          <a:xfrm rot="10800000">
            <a:off x="4355976" y="3655580"/>
            <a:ext cx="2576306" cy="32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очень интересно и красиво. Вот мои самые любимые работы: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66338"/>
            <a:ext cx="4043834" cy="5997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86" y="866337"/>
            <a:ext cx="4049413" cy="59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3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290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Профориентационный фестиваль «IncusivFest»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Профориентационный фестиваль «IncusivFest»</dc:title>
  <dc:creator>Таисия Викторовна</dc:creator>
  <cp:lastModifiedBy>Богдан Макаров</cp:lastModifiedBy>
  <cp:revision>6</cp:revision>
  <dcterms:created xsi:type="dcterms:W3CDTF">2020-10-22T12:37:27Z</dcterms:created>
  <dcterms:modified xsi:type="dcterms:W3CDTF">2020-10-22T14:35:38Z</dcterms:modified>
</cp:coreProperties>
</file>