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9" r:id="rId2"/>
    <p:sldId id="260" r:id="rId3"/>
    <p:sldId id="258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23.10.2020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23.10.2020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23.10.2020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23.10.2020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23.10.2020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23.10.2020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Коротко о себе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Меня зовут Соловьёва Анастасия Алексеевна</a:t>
            </a:r>
            <a:r>
              <a:rPr lang="ru-RU" sz="2800" dirty="0" smtClean="0"/>
              <a:t>. Я </a:t>
            </a:r>
            <a:r>
              <a:rPr lang="ru-RU" sz="2800" dirty="0"/>
              <a:t>родилась в городе Новосибирске 27марта 2002года. Я учусь в колледже НТКП (Новосибирский технологический колледж питания). </a:t>
            </a:r>
          </a:p>
        </p:txBody>
      </p:sp>
    </p:spTree>
    <p:extLst>
      <p:ext uri="{BB962C8B-B14F-4D97-AF65-F5344CB8AC3E}">
        <p14:creationId xmlns:p14="http://schemas.microsoft.com/office/powerpoint/2010/main" val="73984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 smtClean="0"/>
              <a:t>Мои интересы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Увлекаюсь рисованием, вязанием, творчеством, люблю готовить. Я так же люблю гулять с друзьями и путешествовать. Занимаюсь </a:t>
            </a:r>
            <a:r>
              <a:rPr lang="ru-RU" sz="2800" dirty="0"/>
              <a:t>волейболом. Мои любимые предметы математика и </a:t>
            </a:r>
            <a:r>
              <a:rPr lang="ru-RU" sz="2800" dirty="0" smtClean="0"/>
              <a:t>физика. Очень люблю животных.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5686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32656"/>
            <a:ext cx="7920880" cy="65253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 smtClean="0"/>
              <a:t>Я люблю выполнять работы в технике </a:t>
            </a:r>
            <a:r>
              <a:rPr lang="ru-RU" sz="2800" b="1" i="1" dirty="0" err="1" smtClean="0"/>
              <a:t>квиллинг</a:t>
            </a:r>
            <a:r>
              <a:rPr lang="ru-RU" sz="2800" b="1" i="1" dirty="0" smtClean="0"/>
              <a:t>  </a:t>
            </a:r>
            <a:endParaRPr lang="ru-RU" sz="2800" b="1" i="1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</a:p>
          <a:p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r>
              <a:rPr lang="ru-RU" sz="2200" dirty="0" smtClean="0"/>
              <a:t>Открытка на день рождения.      Картина «Мелодия души»</a:t>
            </a:r>
            <a:endParaRPr lang="ru-RU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340768"/>
            <a:ext cx="2952328" cy="4103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95022"/>
            <a:ext cx="2808312" cy="4049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53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326694" cy="7560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332656"/>
            <a:ext cx="8496944" cy="612308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indent="0" algn="ctr">
              <a:buNone/>
            </a:pPr>
            <a:r>
              <a:rPr lang="ru-RU" sz="88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Спасибо</a:t>
            </a:r>
          </a:p>
          <a:p>
            <a:pPr marL="0" indent="0" algn="ctr">
              <a:buNone/>
            </a:pPr>
            <a:r>
              <a:rPr lang="ru-RU" sz="88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 за </a:t>
            </a:r>
          </a:p>
          <a:p>
            <a:pPr marL="0" indent="0" algn="ctr">
              <a:buNone/>
            </a:pPr>
            <a:r>
              <a:rPr lang="ru-RU" sz="8800" dirty="0" smtClean="0">
                <a:solidFill>
                  <a:srgbClr val="FFFF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0000" endA="300" endPos="50000" dist="29997" dir="5400000" sy="-100000" algn="bl" rotWithShape="0"/>
                </a:effectLst>
              </a:rPr>
              <a:t>Внимание!</a:t>
            </a:r>
            <a:endParaRPr lang="ru-RU" sz="8800" dirty="0">
              <a:solidFill>
                <a:srgbClr val="FFFF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2750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Ясно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297</TotalTime>
  <Words>87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Изящная</vt:lpstr>
      <vt:lpstr>Коротко о себе</vt:lpstr>
      <vt:lpstr>Мои интересы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Anastasua</dc:creator>
  <cp:lastModifiedBy>108-1</cp:lastModifiedBy>
  <cp:revision>15</cp:revision>
  <dcterms:created xsi:type="dcterms:W3CDTF">2020-10-22T10:13:50Z</dcterms:created>
  <dcterms:modified xsi:type="dcterms:W3CDTF">2020-10-23T08:42:13Z</dcterms:modified>
</cp:coreProperties>
</file>