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4" r:id="rId5"/>
    <p:sldId id="266" r:id="rId6"/>
    <p:sldId id="263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990601"/>
            <a:ext cx="7162800" cy="1371599"/>
          </a:xfrm>
        </p:spPr>
        <p:txBody>
          <a:bodyPr>
            <a:normAutofit/>
          </a:bodyPr>
          <a:lstStyle/>
          <a:p>
            <a:r>
              <a:rPr lang="ru-RU" sz="6000" u="sng" dirty="0" smtClean="0">
                <a:latin typeface="+mn-lt"/>
              </a:rPr>
              <a:t>МКОУС(К)ШИ №152</a:t>
            </a:r>
            <a:endParaRPr lang="ru-RU" sz="6000" u="sng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057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на конкурс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оминация изобразительное искусство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Тропина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Петровна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825.JPG"/>
          <p:cNvPicPr>
            <a:picLocks noChangeAspect="1"/>
          </p:cNvPicPr>
          <p:nvPr/>
        </p:nvPicPr>
        <p:blipFill>
          <a:blip r:embed="rId2" cstate="print"/>
          <a:srcRect l="6115" t="9491" r="1614" b="7990"/>
          <a:stretch>
            <a:fillRect/>
          </a:stretch>
        </p:blipFill>
        <p:spPr>
          <a:xfrm rot="5400000">
            <a:off x="-571500" y="1333500"/>
            <a:ext cx="6248400" cy="419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3400" y="2286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dirty="0" err="1" smtClean="0"/>
              <a:t>Костыря</a:t>
            </a:r>
            <a:r>
              <a:rPr lang="ru-RU" sz="2800" dirty="0" smtClean="0"/>
              <a:t> </a:t>
            </a:r>
            <a:r>
              <a:rPr lang="ru-RU" sz="2800" dirty="0" err="1" smtClean="0"/>
              <a:t>Томара</a:t>
            </a:r>
            <a:r>
              <a:rPr lang="ru-RU" sz="2800" dirty="0" smtClean="0"/>
              <a:t> 15 </a:t>
            </a:r>
            <a:r>
              <a:rPr lang="ru-RU" sz="2800" dirty="0" smtClean="0"/>
              <a:t>лет</a:t>
            </a:r>
          </a:p>
          <a:p>
            <a:pPr algn="ctr">
              <a:buNone/>
            </a:pPr>
            <a:r>
              <a:rPr lang="ru-RU" sz="2800" dirty="0" smtClean="0"/>
              <a:t>«Ночь» </a:t>
            </a:r>
          </a:p>
          <a:p>
            <a:pPr algn="ctr">
              <a:buNone/>
            </a:pPr>
            <a:r>
              <a:rPr lang="ru-RU" sz="2800" dirty="0" smtClean="0"/>
              <a:t>мокрая бумага, акварель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826.JPG"/>
          <p:cNvPicPr>
            <a:picLocks noChangeAspect="1"/>
          </p:cNvPicPr>
          <p:nvPr/>
        </p:nvPicPr>
        <p:blipFill>
          <a:blip r:embed="rId2" cstate="print"/>
          <a:srcRect l="2739" t="6490" r="2739" b="6490"/>
          <a:stretch>
            <a:fillRect/>
          </a:stretch>
        </p:blipFill>
        <p:spPr>
          <a:xfrm>
            <a:off x="304800" y="304800"/>
            <a:ext cx="7010400" cy="48405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181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dirty="0" err="1" smtClean="0"/>
              <a:t>Чубрикова</a:t>
            </a:r>
            <a:r>
              <a:rPr lang="ru-RU" sz="2800" dirty="0" smtClean="0"/>
              <a:t> Валерия 12 </a:t>
            </a:r>
            <a:r>
              <a:rPr lang="ru-RU" sz="2800" dirty="0" smtClean="0"/>
              <a:t>лет</a:t>
            </a:r>
          </a:p>
          <a:p>
            <a:pPr algn="ctr">
              <a:buNone/>
            </a:pPr>
            <a:r>
              <a:rPr lang="ru-RU" sz="2800" dirty="0" smtClean="0"/>
              <a:t>«По сказкам П.Ершова» </a:t>
            </a:r>
            <a:r>
              <a:rPr lang="ru-RU" sz="2800" dirty="0" err="1" smtClean="0"/>
              <a:t>бум.гуашь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066800"/>
            <a:ext cx="8153400" cy="434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Тропина</a:t>
            </a:r>
            <a:r>
              <a:rPr lang="ru-RU" dirty="0" smtClean="0"/>
              <a:t> Юлия Петровна</a:t>
            </a:r>
            <a:br>
              <a:rPr lang="ru-RU" dirty="0" smtClean="0"/>
            </a:br>
            <a:r>
              <a:rPr lang="ru-RU" dirty="0" smtClean="0"/>
              <a:t>учитель изобразительного искусства</a:t>
            </a:r>
            <a:br>
              <a:rPr lang="ru-RU" dirty="0" smtClean="0"/>
            </a:br>
            <a:r>
              <a:rPr lang="ru-RU" dirty="0" smtClean="0"/>
              <a:t>…Сколько себя помню, всю жизнь рисую!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2057400"/>
            <a:ext cx="3355848" cy="9906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Тропина</a:t>
            </a:r>
            <a:r>
              <a:rPr lang="ru-RU" sz="2800" dirty="0" smtClean="0"/>
              <a:t> Ю.П.</a:t>
            </a:r>
            <a:br>
              <a:rPr lang="ru-RU" sz="2800" dirty="0" smtClean="0"/>
            </a:br>
            <a:r>
              <a:rPr lang="ru-RU" sz="2800" dirty="0" smtClean="0"/>
              <a:t>Авторская кукла «Старый сатир»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IMG_20151124_2353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4464050" cy="5952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err="1" smtClean="0"/>
              <a:t>Тропина</a:t>
            </a:r>
            <a:r>
              <a:rPr lang="ru-RU" sz="3600" dirty="0" smtClean="0"/>
              <a:t> Ю.П. «Островок на Томи»</a:t>
            </a:r>
            <a:br>
              <a:rPr lang="ru-RU" sz="3600" dirty="0" smtClean="0"/>
            </a:br>
            <a:r>
              <a:rPr lang="ru-RU" sz="3600" dirty="0" err="1" smtClean="0"/>
              <a:t>картон.масло</a:t>
            </a:r>
            <a:endParaRPr lang="ru-RU" sz="3600" dirty="0"/>
          </a:p>
        </p:txBody>
      </p:sp>
      <p:pic>
        <p:nvPicPr>
          <p:cNvPr id="5" name="Содержимое 4" descr="IMG_20140611_1003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468" r="3549"/>
          <a:stretch>
            <a:fillRect/>
          </a:stretch>
        </p:blipFill>
        <p:spPr>
          <a:xfrm rot="10800000">
            <a:off x="1447800" y="228600"/>
            <a:ext cx="6477000" cy="5459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5788152" cy="990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Витражи «Тиффани»</a:t>
            </a:r>
            <a:endParaRPr lang="ru-RU" sz="4000" dirty="0"/>
          </a:p>
        </p:txBody>
      </p:sp>
      <p:pic>
        <p:nvPicPr>
          <p:cNvPr id="4" name="Содержимое 3" descr="IMG_20140516_1155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63500" y="1418892"/>
            <a:ext cx="2021930" cy="2695907"/>
          </a:xfrm>
        </p:spPr>
      </p:pic>
      <p:pic>
        <p:nvPicPr>
          <p:cNvPr id="5" name="Рисунок 4" descr="IMG_20140516_115627.jpg"/>
          <p:cNvPicPr>
            <a:picLocks noChangeAspect="1"/>
          </p:cNvPicPr>
          <p:nvPr/>
        </p:nvPicPr>
        <p:blipFill>
          <a:blip r:embed="rId3" cstate="print"/>
          <a:srcRect t="7412" r="8589"/>
          <a:stretch>
            <a:fillRect/>
          </a:stretch>
        </p:blipFill>
        <p:spPr>
          <a:xfrm>
            <a:off x="4800599" y="838201"/>
            <a:ext cx="3711117" cy="5011864"/>
          </a:xfrm>
          <a:prstGeom prst="rect">
            <a:avLst/>
          </a:prstGeom>
        </p:spPr>
      </p:pic>
      <p:pic>
        <p:nvPicPr>
          <p:cNvPr id="6" name="Рисунок 5" descr="IMG_20140516_115714 1.jpg"/>
          <p:cNvPicPr>
            <a:picLocks noChangeAspect="1"/>
          </p:cNvPicPr>
          <p:nvPr/>
        </p:nvPicPr>
        <p:blipFill>
          <a:blip r:embed="rId4" cstate="print"/>
          <a:srcRect t="7042" r="15493"/>
          <a:stretch>
            <a:fillRect/>
          </a:stretch>
        </p:blipFill>
        <p:spPr>
          <a:xfrm>
            <a:off x="838200" y="762000"/>
            <a:ext cx="3429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676400"/>
            <a:ext cx="8153400" cy="2895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Детские работы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822.JPG"/>
          <p:cNvPicPr>
            <a:picLocks noChangeAspect="1"/>
          </p:cNvPicPr>
          <p:nvPr/>
        </p:nvPicPr>
        <p:blipFill>
          <a:blip r:embed="rId2" cstate="print"/>
          <a:srcRect l="2739" t="1989" b="7990"/>
          <a:stretch>
            <a:fillRect/>
          </a:stretch>
        </p:blipFill>
        <p:spPr>
          <a:xfrm>
            <a:off x="755599" y="228600"/>
            <a:ext cx="7778801" cy="5399803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5715000"/>
            <a:ext cx="8153400" cy="83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Конашевич Анастасия 17 лет</a:t>
            </a:r>
          </a:p>
          <a:p>
            <a:pPr algn="ctr">
              <a:buNone/>
            </a:pPr>
            <a:r>
              <a:rPr lang="ru-RU" dirty="0" smtClean="0"/>
              <a:t>«Заброшенный домик» </a:t>
            </a:r>
            <a:r>
              <a:rPr lang="ru-RU" dirty="0" err="1" smtClean="0"/>
              <a:t>бум.гуашь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823.JPG"/>
          <p:cNvPicPr>
            <a:picLocks noChangeAspect="1"/>
          </p:cNvPicPr>
          <p:nvPr/>
        </p:nvPicPr>
        <p:blipFill>
          <a:blip r:embed="rId2" cstate="print"/>
          <a:srcRect b="7990"/>
          <a:stretch>
            <a:fillRect/>
          </a:stretch>
        </p:blipFill>
        <p:spPr>
          <a:xfrm>
            <a:off x="1219200" y="304799"/>
            <a:ext cx="7162800" cy="4942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33400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Васютина </a:t>
            </a:r>
            <a:r>
              <a:rPr lang="ru-RU" sz="2400" dirty="0" smtClean="0"/>
              <a:t>Анастасия </a:t>
            </a:r>
            <a:r>
              <a:rPr lang="ru-RU" sz="2400" dirty="0" smtClean="0"/>
              <a:t>14 </a:t>
            </a:r>
            <a:r>
              <a:rPr lang="ru-RU" sz="2400" dirty="0" smtClean="0"/>
              <a:t>лет</a:t>
            </a:r>
          </a:p>
          <a:p>
            <a:pPr algn="ctr">
              <a:buNone/>
            </a:pPr>
            <a:r>
              <a:rPr lang="ru-RU" sz="2400" dirty="0" smtClean="0"/>
              <a:t>«Сенокос в июле» </a:t>
            </a:r>
            <a:r>
              <a:rPr lang="ru-RU" sz="2400" dirty="0" err="1" smtClean="0"/>
              <a:t>бум.гуашь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824.JPG"/>
          <p:cNvPicPr>
            <a:picLocks noChangeAspect="1"/>
          </p:cNvPicPr>
          <p:nvPr/>
        </p:nvPicPr>
        <p:blipFill>
          <a:blip r:embed="rId2" cstate="print"/>
          <a:srcRect l="3864" t="9491" r="-25393" b="4990"/>
          <a:stretch>
            <a:fillRect/>
          </a:stretch>
        </p:blipFill>
        <p:spPr>
          <a:xfrm rot="5400000">
            <a:off x="-1049867" y="2040466"/>
            <a:ext cx="6705598" cy="3539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3400" y="1905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dirty="0" smtClean="0"/>
              <a:t>Пяткова Анна </a:t>
            </a:r>
            <a:r>
              <a:rPr lang="ru-RU" sz="2800" dirty="0" smtClean="0"/>
              <a:t>15 лет</a:t>
            </a:r>
          </a:p>
          <a:p>
            <a:pPr algn="ctr">
              <a:buNone/>
            </a:pPr>
            <a:r>
              <a:rPr lang="ru-RU" sz="2800" dirty="0" smtClean="0"/>
              <a:t>«Дальние дали..» </a:t>
            </a:r>
            <a:r>
              <a:rPr lang="ru-RU" sz="2800" dirty="0" err="1" smtClean="0"/>
              <a:t>бум.гуашь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81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МКОУС(К)ШИ №152</vt:lpstr>
      <vt:lpstr> Тропина Юлия Петровна учитель изобразительного искусства …Сколько себя помню, всю жизнь рисую!  </vt:lpstr>
      <vt:lpstr>Тропина Ю.П. Авторская кукла «Старый сатир» </vt:lpstr>
      <vt:lpstr> Тропина Ю.П. «Островок на Томи» картон.масло</vt:lpstr>
      <vt:lpstr>Витражи «Тиффани»</vt:lpstr>
      <vt:lpstr>Детские работы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МКОУС(К)ШИ №152</dc:title>
  <dc:creator>User</dc:creator>
  <cp:lastModifiedBy>User</cp:lastModifiedBy>
  <cp:revision>1</cp:revision>
  <dcterms:created xsi:type="dcterms:W3CDTF">2020-10-27T07:57:40Z</dcterms:created>
  <dcterms:modified xsi:type="dcterms:W3CDTF">2020-10-27T08:46:17Z</dcterms:modified>
</cp:coreProperties>
</file>