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  <p:sldMasterId id="2147483725" r:id="rId3"/>
    <p:sldMasterId id="2147483738" r:id="rId4"/>
    <p:sldMasterId id="2147483750" r:id="rId5"/>
    <p:sldMasterId id="2147483979" r:id="rId6"/>
    <p:sldMasterId id="2147484138" r:id="rId7"/>
    <p:sldMasterId id="2147484210" r:id="rId8"/>
    <p:sldMasterId id="2147484222" r:id="rId9"/>
  </p:sldMasterIdLst>
  <p:notesMasterIdLst>
    <p:notesMasterId r:id="rId28"/>
  </p:notesMasterIdLst>
  <p:sldIdLst>
    <p:sldId id="461" r:id="rId10"/>
    <p:sldId id="429" r:id="rId11"/>
    <p:sldId id="430" r:id="rId12"/>
    <p:sldId id="406" r:id="rId13"/>
    <p:sldId id="462" r:id="rId14"/>
    <p:sldId id="479" r:id="rId15"/>
    <p:sldId id="468" r:id="rId16"/>
    <p:sldId id="470" r:id="rId17"/>
    <p:sldId id="471" r:id="rId18"/>
    <p:sldId id="472" r:id="rId19"/>
    <p:sldId id="469" r:id="rId20"/>
    <p:sldId id="475" r:id="rId21"/>
    <p:sldId id="474" r:id="rId22"/>
    <p:sldId id="478" r:id="rId23"/>
    <p:sldId id="473" r:id="rId24"/>
    <p:sldId id="476" r:id="rId25"/>
    <p:sldId id="460" r:id="rId26"/>
    <p:sldId id="401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DA"/>
    <a:srgbClr val="1C2740"/>
    <a:srgbClr val="5C0000"/>
    <a:srgbClr val="FF9966"/>
    <a:srgbClr val="F2DFBE"/>
    <a:srgbClr val="FBF9DD"/>
    <a:srgbClr val="FFCC00"/>
    <a:srgbClr val="CFCFCF"/>
    <a:srgbClr val="ABFBC9"/>
    <a:srgbClr val="FFF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1" autoAdjust="0"/>
    <p:restoredTop sz="94660"/>
  </p:normalViewPr>
  <p:slideViewPr>
    <p:cSldViewPr>
      <p:cViewPr varScale="1">
        <p:scale>
          <a:sx n="103" d="100"/>
          <a:sy n="103" d="100"/>
        </p:scale>
        <p:origin x="12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81380243465012"/>
          <c:y val="0.22001090787892255"/>
          <c:w val="0.42738505245448927"/>
          <c:h val="0.5439446122148045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explosion val="4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Лист1!$A$10:$A$12</c:f>
              <c:strCache>
                <c:ptCount val="3"/>
                <c:pt idx="0">
                  <c:v>Детсады</c:v>
                </c:pt>
                <c:pt idx="1">
                  <c:v>Школы</c:v>
                </c:pt>
                <c:pt idx="2">
                  <c:v>СПО/ВО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6899</c:v>
                </c:pt>
                <c:pt idx="1">
                  <c:v>10679</c:v>
                </c:pt>
                <c:pt idx="2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21835228184529"/>
          <c:y val="0.26739798123225089"/>
          <c:w val="0.25650467849251318"/>
          <c:h val="0.50808114813557226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46827275601856"/>
          <c:y val="0.16355920770708016"/>
          <c:w val="0.46208060215531599"/>
          <c:h val="0.5720997931446769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</c:dPt>
          <c:dPt>
            <c:idx val="1"/>
            <c:bubble3D val="0"/>
            <c:explosion val="3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Лист1!$C$10:$C$12</c:f>
              <c:strCache>
                <c:ptCount val="3"/>
                <c:pt idx="0">
                  <c:v>Детсады</c:v>
                </c:pt>
                <c:pt idx="1">
                  <c:v>Школы</c:v>
                </c:pt>
                <c:pt idx="2">
                  <c:v>СПО/ВО</c:v>
                </c:pt>
              </c:strCache>
            </c:strRef>
          </c:cat>
          <c:val>
            <c:numRef>
              <c:f>Лист1!$D$10:$D$12</c:f>
              <c:numCache>
                <c:formatCode>General</c:formatCode>
                <c:ptCount val="3"/>
                <c:pt idx="0">
                  <c:v>7614</c:v>
                </c:pt>
                <c:pt idx="1">
                  <c:v>5183</c:v>
                </c:pt>
                <c:pt idx="2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1644907671189"/>
          <c:y val="0.21731557511892746"/>
          <c:w val="0.24810590584248524"/>
          <c:h val="0.5010832294816596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F757-3937-4A38-8DE1-198A1725F3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C486D-2904-4204-9D91-0568FD252789}">
      <dgm:prSet phldrT="[Текст]" custT="1"/>
      <dgm:spPr>
        <a:xfrm>
          <a:off x="4434650" y="1318991"/>
          <a:ext cx="1724386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ГБОУ НСО «ОЦДК» </a:t>
          </a:r>
        </a:p>
      </dgm:t>
    </dgm:pt>
    <dgm:pt modelId="{26CF81C5-D2DD-46EE-9A61-6504F0161D3B}" type="parTrans" cxnId="{F3C24321-96AB-4B05-B569-1C91A84D2E04}">
      <dgm:prSet/>
      <dgm:spPr>
        <a:xfrm>
          <a:off x="3811736" y="813236"/>
          <a:ext cx="1343339" cy="37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77"/>
              </a:lnTo>
              <a:lnTo>
                <a:pt x="1343339" y="252877"/>
              </a:lnTo>
              <a:lnTo>
                <a:pt x="1343339" y="37107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0347AFB3-F545-426F-88D6-2D3E4BCE73B7}" type="sibTrans" cxnId="{F3C24321-96AB-4B05-B569-1C91A84D2E04}">
      <dgm:prSet/>
      <dgm:spPr/>
      <dgm:t>
        <a:bodyPr/>
        <a:lstStyle/>
        <a:p>
          <a:endParaRPr lang="ru-RU" sz="1200"/>
        </a:p>
      </dgm:t>
    </dgm:pt>
    <dgm:pt modelId="{3A4671E2-79BB-4A17-A14A-075DABBE63CC}">
      <dgm:prSet phldrT="[Текст]" custT="1"/>
      <dgm:spPr>
        <a:xfrm>
          <a:off x="1635678" y="2498096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Филиалы ОЦДК </a:t>
          </a:r>
          <a:r>
            <a:rPr lang="ru-RU" sz="12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10</a:t>
          </a:r>
          <a:endParaRPr lang="ru-RU" sz="12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66E8837-E82C-460A-A9B6-46C7923B6A26}" type="parTrans" cxnId="{3712929E-4D95-444E-A674-C4A3EB50ABF2}">
      <dgm:prSet/>
      <dgm:spPr>
        <a:xfrm>
          <a:off x="2131863" y="1994512"/>
          <a:ext cx="3023212" cy="368904"/>
        </a:xfrm>
        <a:custGeom>
          <a:avLst/>
          <a:gdLst/>
          <a:ahLst/>
          <a:cxnLst/>
          <a:rect l="0" t="0" r="0" b="0"/>
          <a:pathLst>
            <a:path>
              <a:moveTo>
                <a:pt x="3023212" y="0"/>
              </a:moveTo>
              <a:lnTo>
                <a:pt x="3023212" y="250706"/>
              </a:lnTo>
              <a:lnTo>
                <a:pt x="0" y="250706"/>
              </a:lnTo>
              <a:lnTo>
                <a:pt x="0" y="36890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408B5166-9B0B-4560-B88A-7F7F7C1E08C4}" type="sibTrans" cxnId="{3712929E-4D95-444E-A674-C4A3EB50ABF2}">
      <dgm:prSet/>
      <dgm:spPr/>
      <dgm:t>
        <a:bodyPr/>
        <a:lstStyle/>
        <a:p>
          <a:endParaRPr lang="ru-RU" sz="1200"/>
        </a:p>
      </dgm:t>
    </dgm:pt>
    <dgm:pt modelId="{BDE54B37-4A11-4341-BBB0-DAE85898A60B}">
      <dgm:prSet phldrT="[Текст]" custT="1"/>
      <dgm:spPr>
        <a:xfrm>
          <a:off x="968250" y="3681543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 err="1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Стажировочные</a:t>
          </a:r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площадки  ИО  29</a:t>
          </a:r>
          <a:endParaRPr lang="ru-RU" sz="12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504E376D-6CAB-432C-B68D-3FE834583991}" type="parTrans" cxnId="{6C03722A-F43A-48F6-9226-73E059EFF7FB}">
      <dgm:prSet/>
      <dgm:spPr>
        <a:xfrm>
          <a:off x="1464435" y="3173617"/>
          <a:ext cx="667427" cy="373247"/>
        </a:xfrm>
        <a:custGeom>
          <a:avLst/>
          <a:gdLst/>
          <a:ahLst/>
          <a:cxnLst/>
          <a:rect l="0" t="0" r="0" b="0"/>
          <a:pathLst>
            <a:path>
              <a:moveTo>
                <a:pt x="667427" y="0"/>
              </a:moveTo>
              <a:lnTo>
                <a:pt x="667427" y="255048"/>
              </a:lnTo>
              <a:lnTo>
                <a:pt x="0" y="255048"/>
              </a:lnTo>
              <a:lnTo>
                <a:pt x="0" y="37324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EECDF871-5DFF-49A3-AA37-CBE2F689B674}" type="sibTrans" cxnId="{6C03722A-F43A-48F6-9226-73E059EFF7FB}">
      <dgm:prSet/>
      <dgm:spPr/>
      <dgm:t>
        <a:bodyPr/>
        <a:lstStyle/>
        <a:p>
          <a:endParaRPr lang="ru-RU" sz="1200"/>
        </a:p>
      </dgm:t>
    </dgm:pt>
    <dgm:pt modelId="{DBE90DC8-A415-4DBF-B7A4-3A3C2E628787}">
      <dgm:prSet phldrT="[Текст]" custT="1"/>
      <dgm:spPr>
        <a:xfrm>
          <a:off x="2527690" y="3681543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Ресурсные организации инклюзивного </a:t>
          </a:r>
          <a:r>
            <a:rPr lang="ru-RU" sz="12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образования  46</a:t>
          </a:r>
          <a:endParaRPr lang="ru-RU" sz="12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1B89BB6C-5AD6-415D-B6C0-0613D37DD93F}" type="parTrans" cxnId="{8F499E59-0B3A-466E-BC85-701E596CA41E}">
      <dgm:prSet/>
      <dgm:spPr>
        <a:xfrm>
          <a:off x="2131863" y="3173617"/>
          <a:ext cx="892012" cy="37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48"/>
              </a:lnTo>
              <a:lnTo>
                <a:pt x="892012" y="255048"/>
              </a:lnTo>
              <a:lnTo>
                <a:pt x="892012" y="37324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13B07620-60B3-402B-B9AC-169090E8B902}" type="sibTrans" cxnId="{8F499E59-0B3A-466E-BC85-701E596CA41E}">
      <dgm:prSet/>
      <dgm:spPr/>
      <dgm:t>
        <a:bodyPr/>
        <a:lstStyle/>
        <a:p>
          <a:endParaRPr lang="ru-RU" sz="1200"/>
        </a:p>
      </dgm:t>
    </dgm:pt>
    <dgm:pt modelId="{47F82F53-D37A-4BEF-8FDA-8B52D82285ED}">
      <dgm:prSet phldrT="[Текст]" custT="1"/>
      <dgm:spPr>
        <a:xfrm>
          <a:off x="4073466" y="2431773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Система ПМПК</a:t>
          </a:r>
        </a:p>
        <a:p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30</a:t>
          </a:r>
        </a:p>
      </dgm:t>
    </dgm:pt>
    <dgm:pt modelId="{2D554A41-02D8-49C4-83E8-A2B2FF65C5DA}" type="parTrans" cxnId="{12AE1009-42E7-4CBF-9E86-722476E5216F}">
      <dgm:prSet/>
      <dgm:spPr>
        <a:xfrm>
          <a:off x="4569651" y="1994512"/>
          <a:ext cx="585424" cy="302581"/>
        </a:xfrm>
        <a:custGeom>
          <a:avLst/>
          <a:gdLst/>
          <a:ahLst/>
          <a:cxnLst/>
          <a:rect l="0" t="0" r="0" b="0"/>
          <a:pathLst>
            <a:path>
              <a:moveTo>
                <a:pt x="585424" y="0"/>
              </a:moveTo>
              <a:lnTo>
                <a:pt x="585424" y="184383"/>
              </a:lnTo>
              <a:lnTo>
                <a:pt x="0" y="184383"/>
              </a:lnTo>
              <a:lnTo>
                <a:pt x="0" y="30258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B14F1CF7-807D-4086-8582-65BE86965116}" type="sibTrans" cxnId="{12AE1009-42E7-4CBF-9E86-722476E5216F}">
      <dgm:prSet/>
      <dgm:spPr/>
      <dgm:t>
        <a:bodyPr/>
        <a:lstStyle/>
        <a:p>
          <a:endParaRPr lang="ru-RU" sz="1200"/>
        </a:p>
      </dgm:t>
    </dgm:pt>
    <dgm:pt modelId="{CC9BBF3D-128B-47DD-8157-49BD3ACCE3EC}">
      <dgm:prSet custT="1"/>
      <dgm:spPr>
        <a:xfrm>
          <a:off x="1708304" y="4759778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Образовательные организации</a:t>
          </a:r>
          <a:endParaRPr lang="ru-RU" sz="12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72615E54-17A0-4B36-A4FA-7F2F240BB3CA}" type="parTrans" cxnId="{68BA2136-20E0-448A-AED0-1EB985F0E1C5}">
      <dgm:prSet/>
      <dgm:spPr>
        <a:xfrm>
          <a:off x="2204489" y="4357064"/>
          <a:ext cx="819386" cy="268034"/>
        </a:xfrm>
        <a:custGeom>
          <a:avLst/>
          <a:gdLst/>
          <a:ahLst/>
          <a:cxnLst/>
          <a:rect l="0" t="0" r="0" b="0"/>
          <a:pathLst>
            <a:path>
              <a:moveTo>
                <a:pt x="819386" y="0"/>
              </a:moveTo>
              <a:lnTo>
                <a:pt x="819386" y="149836"/>
              </a:lnTo>
              <a:lnTo>
                <a:pt x="0" y="149836"/>
              </a:lnTo>
              <a:lnTo>
                <a:pt x="0" y="26803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123F252B-2A63-4EE1-AE0C-3D00A55A9F69}" type="sibTrans" cxnId="{68BA2136-20E0-448A-AED0-1EB985F0E1C5}">
      <dgm:prSet/>
      <dgm:spPr/>
      <dgm:t>
        <a:bodyPr/>
        <a:lstStyle/>
        <a:p>
          <a:endParaRPr lang="ru-RU" sz="1200"/>
        </a:p>
      </dgm:t>
    </dgm:pt>
    <dgm:pt modelId="{41B345C7-84A2-4DC0-874B-DDD8E86175D1}">
      <dgm:prSet custT="1"/>
      <dgm:spPr>
        <a:xfrm>
          <a:off x="4629557" y="3678051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Система Консилиумов </a:t>
          </a:r>
          <a:r>
            <a:rPr lang="ru-RU" sz="12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95%</a:t>
          </a:r>
          <a:endParaRPr lang="ru-RU" sz="12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8E675B76-2DBA-4668-931C-B9C468C35715}" type="parTrans" cxnId="{CAAAB23D-C534-4E95-A0A6-9B65A2D33EBE}">
      <dgm:prSet/>
      <dgm:spPr>
        <a:xfrm>
          <a:off x="4569651" y="3107294"/>
          <a:ext cx="556090" cy="436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79"/>
              </a:lnTo>
              <a:lnTo>
                <a:pt x="556090" y="317879"/>
              </a:lnTo>
              <a:lnTo>
                <a:pt x="556090" y="43607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D8DC644F-A63F-4547-AE74-B48D54DAB8A1}" type="sibTrans" cxnId="{CAAAB23D-C534-4E95-A0A6-9B65A2D33EBE}">
      <dgm:prSet/>
      <dgm:spPr/>
      <dgm:t>
        <a:bodyPr/>
        <a:lstStyle/>
        <a:p>
          <a:endParaRPr lang="ru-RU" sz="1200"/>
        </a:p>
      </dgm:t>
    </dgm:pt>
    <dgm:pt modelId="{61FD5344-E332-4651-8849-C520DEF18021}">
      <dgm:prSet custT="1"/>
      <dgm:spPr>
        <a:xfrm>
          <a:off x="3315550" y="137714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МИНИСТЕРСТВО ОБРАЗОВАНИЯ НСО</a:t>
          </a:r>
          <a:endParaRPr lang="ru-RU" sz="20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791D38C3-9A6B-4907-9AA7-456DB7008E5D}" type="parTrans" cxnId="{4D3BB636-2CA7-42E4-B750-7EBDA2EB7C7A}">
      <dgm:prSet/>
      <dgm:spPr/>
      <dgm:t>
        <a:bodyPr/>
        <a:lstStyle/>
        <a:p>
          <a:endParaRPr lang="ru-RU" sz="1200"/>
        </a:p>
      </dgm:t>
    </dgm:pt>
    <dgm:pt modelId="{68B56498-84F8-453F-8FDA-20CC7DD9EBC7}" type="sibTrans" cxnId="{4D3BB636-2CA7-42E4-B750-7EBDA2EB7C7A}">
      <dgm:prSet/>
      <dgm:spPr/>
      <dgm:t>
        <a:bodyPr/>
        <a:lstStyle/>
        <a:p>
          <a:endParaRPr lang="ru-RU" sz="1200"/>
        </a:p>
      </dgm:t>
    </dgm:pt>
    <dgm:pt modelId="{C4B5C779-6C04-4307-8052-AE1AF0DEE8ED}">
      <dgm:prSet custT="1"/>
      <dgm:spPr>
        <a:xfrm>
          <a:off x="7616574" y="1202225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НГПУ НОЦ «Инклюзивное образование»</a:t>
          </a:r>
        </a:p>
      </dgm:t>
    </dgm:pt>
    <dgm:pt modelId="{DEA4766F-873A-479E-B57B-865F7669D245}" type="parTrans" cxnId="{4E2DA4C4-5DD4-4D37-9E4C-10C15C64C37F}">
      <dgm:prSet/>
      <dgm:spPr>
        <a:xfrm>
          <a:off x="3811736" y="813236"/>
          <a:ext cx="4301023" cy="25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11"/>
              </a:lnTo>
              <a:lnTo>
                <a:pt x="4301023" y="136111"/>
              </a:lnTo>
              <a:lnTo>
                <a:pt x="4301023" y="25430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2399A634-6B8C-4786-A495-5006EEA49423}" type="sibTrans" cxnId="{4E2DA4C4-5DD4-4D37-9E4C-10C15C64C37F}">
      <dgm:prSet/>
      <dgm:spPr/>
      <dgm:t>
        <a:bodyPr/>
        <a:lstStyle/>
        <a:p>
          <a:endParaRPr lang="ru-RU" sz="1200"/>
        </a:p>
      </dgm:t>
    </dgm:pt>
    <dgm:pt modelId="{202E1E1F-2DE0-40BC-8F0A-0108E1611526}">
      <dgm:prSet custT="1"/>
      <dgm:spPr>
        <a:xfrm>
          <a:off x="391909" y="1319136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НИПКиПРО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28A725-4DF1-4BBE-8D88-4CB9F6046CC1}" type="parTrans" cxnId="{59D8D9D3-1B0D-4BFD-84C0-4DCB01E14589}">
      <dgm:prSet/>
      <dgm:spPr>
        <a:xfrm>
          <a:off x="888095" y="813236"/>
          <a:ext cx="2923641" cy="371221"/>
        </a:xfrm>
        <a:custGeom>
          <a:avLst/>
          <a:gdLst/>
          <a:ahLst/>
          <a:cxnLst/>
          <a:rect l="0" t="0" r="0" b="0"/>
          <a:pathLst>
            <a:path>
              <a:moveTo>
                <a:pt x="2923641" y="0"/>
              </a:moveTo>
              <a:lnTo>
                <a:pt x="2923641" y="253023"/>
              </a:lnTo>
              <a:lnTo>
                <a:pt x="0" y="253023"/>
              </a:lnTo>
              <a:lnTo>
                <a:pt x="0" y="37122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828A46F9-4CC1-44A5-9C5C-C4BB481B346E}" type="sibTrans" cxnId="{59D8D9D3-1B0D-4BFD-84C0-4DCB01E14589}">
      <dgm:prSet/>
      <dgm:spPr/>
      <dgm:t>
        <a:bodyPr/>
        <a:lstStyle/>
        <a:p>
          <a:endParaRPr lang="ru-RU" sz="1200"/>
        </a:p>
      </dgm:t>
    </dgm:pt>
    <dgm:pt modelId="{1B2A91D6-C4CC-4D33-9ADC-88720549C4E7}">
      <dgm:prSet custT="1"/>
      <dgm:spPr>
        <a:xfrm>
          <a:off x="0" y="2753487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Ресурсные центры ППМС сопровождения </a:t>
          </a:r>
          <a:r>
            <a:rPr lang="ru-RU" sz="12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8</a:t>
          </a:r>
          <a:endParaRPr lang="ru-RU" sz="12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989DB9D4-4B07-404E-AAB0-F6FD0EBDD32D}" type="parTrans" cxnId="{DA3EB964-52AF-43F8-B454-562DAA6C9062}">
      <dgm:prSet/>
      <dgm:spPr>
        <a:xfrm>
          <a:off x="496185" y="1994658"/>
          <a:ext cx="391909" cy="624150"/>
        </a:xfrm>
        <a:custGeom>
          <a:avLst/>
          <a:gdLst/>
          <a:ahLst/>
          <a:cxnLst/>
          <a:rect l="0" t="0" r="0" b="0"/>
          <a:pathLst>
            <a:path>
              <a:moveTo>
                <a:pt x="391909" y="0"/>
              </a:moveTo>
              <a:lnTo>
                <a:pt x="391909" y="505951"/>
              </a:lnTo>
              <a:lnTo>
                <a:pt x="0" y="505951"/>
              </a:lnTo>
              <a:lnTo>
                <a:pt x="0" y="6241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B3D470EE-29AA-4363-8CA1-E952E0824EDA}" type="sibTrans" cxnId="{DA3EB964-52AF-43F8-B454-562DAA6C9062}">
      <dgm:prSet/>
      <dgm:spPr/>
      <dgm:t>
        <a:bodyPr/>
        <a:lstStyle/>
        <a:p>
          <a:endParaRPr lang="ru-RU" sz="1200"/>
        </a:p>
      </dgm:t>
    </dgm:pt>
    <dgm:pt modelId="{7BA935FB-A269-4CAB-9E42-59EF48CD09CA}">
      <dgm:prSet custT="1"/>
      <dgm:spPr>
        <a:xfrm>
          <a:off x="5792522" y="2498363"/>
          <a:ext cx="1275905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Муниципальные ППМС-центры</a:t>
          </a:r>
        </a:p>
      </dgm:t>
    </dgm:pt>
    <dgm:pt modelId="{0A846CC4-458F-4BE2-A496-D6E9D2400B8F}" type="parTrans" cxnId="{1673EAC0-1BBC-4970-A0CC-660E58862FD3}">
      <dgm:prSet/>
      <dgm:spPr>
        <a:xfrm>
          <a:off x="5155076" y="1994512"/>
          <a:ext cx="1133631" cy="369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73"/>
              </a:lnTo>
              <a:lnTo>
                <a:pt x="1133631" y="250973"/>
              </a:lnTo>
              <a:lnTo>
                <a:pt x="1133631" y="36917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6E4CA211-2BC3-41F3-8508-C0C9FE530F9E}" type="sibTrans" cxnId="{1673EAC0-1BBC-4970-A0CC-660E58862FD3}">
      <dgm:prSet/>
      <dgm:spPr/>
      <dgm:t>
        <a:bodyPr/>
        <a:lstStyle/>
        <a:p>
          <a:endParaRPr lang="ru-RU" sz="1200"/>
        </a:p>
      </dgm:t>
    </dgm:pt>
    <dgm:pt modelId="{B034BF8B-812E-4E4D-92EF-3F8C04141F50}">
      <dgm:prSet custT="1"/>
      <dgm:spPr>
        <a:xfrm>
          <a:off x="7206012" y="2500267"/>
          <a:ext cx="1639704" cy="810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25000"/>
                </a:schemeClr>
              </a:solidFill>
              <a:latin typeface="Calibri"/>
              <a:ea typeface="+mn-ea"/>
              <a:cs typeface="+mn-cs"/>
            </a:rPr>
            <a:t>Консультационные центры и пункты</a:t>
          </a:r>
          <a:endParaRPr lang="ru-RU" sz="1200" b="1" dirty="0">
            <a:solidFill>
              <a:schemeClr val="accent5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71D0E2D3-73B9-4D61-B4E4-6749B9448F00}" type="parTrans" cxnId="{48D875F9-2E1B-45EE-8FB4-751ED76B4963}">
      <dgm:prSet/>
      <dgm:spPr>
        <a:xfrm>
          <a:off x="5155076" y="1994512"/>
          <a:ext cx="2729020" cy="37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77"/>
              </a:lnTo>
              <a:lnTo>
                <a:pt x="2729020" y="252877"/>
              </a:lnTo>
              <a:lnTo>
                <a:pt x="2729020" y="37107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F228BE3-2583-40DD-B60E-2F894E7DE23D}" type="sibTrans" cxnId="{48D875F9-2E1B-45EE-8FB4-751ED76B4963}">
      <dgm:prSet/>
      <dgm:spPr/>
      <dgm:t>
        <a:bodyPr/>
        <a:lstStyle/>
        <a:p>
          <a:endParaRPr lang="ru-RU"/>
        </a:p>
      </dgm:t>
    </dgm:pt>
    <dgm:pt modelId="{95D16DA6-CDE8-4DC4-859A-E0698D074050}" type="pres">
      <dgm:prSet presAssocID="{C1EDF757-3937-4A38-8DE1-198A1725F3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4BBBF8-83BE-47EF-A30B-639982CE4F8A}" type="pres">
      <dgm:prSet presAssocID="{61FD5344-E332-4651-8849-C520DEF18021}" presName="hierRoot1" presStyleCnt="0"/>
      <dgm:spPr/>
    </dgm:pt>
    <dgm:pt modelId="{A298186E-351C-4DE6-B5AC-9646232B2E56}" type="pres">
      <dgm:prSet presAssocID="{61FD5344-E332-4651-8849-C520DEF18021}" presName="composite" presStyleCnt="0"/>
      <dgm:spPr/>
    </dgm:pt>
    <dgm:pt modelId="{4CB50FC8-D96D-4934-91A6-22591735D603}" type="pres">
      <dgm:prSet presAssocID="{61FD5344-E332-4651-8849-C520DEF18021}" presName="background" presStyleLbl="node0" presStyleIdx="0" presStyleCnt="1"/>
      <dgm:spPr>
        <a:xfrm>
          <a:off x="3173783" y="3036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C99D98C-3EE2-45E8-9016-27B26AF1668D}" type="pres">
      <dgm:prSet presAssocID="{61FD5344-E332-4651-8849-C520DEF18021}" presName="text" presStyleLbl="fgAcc0" presStyleIdx="0" presStyleCnt="1" custScaleX="584378" custScaleY="114158" custLinFactNeighborX="19471" custLinFactNeighborY="-9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9B2F1-E7CA-40EC-A014-ED1DE83CFF7E}" type="pres">
      <dgm:prSet presAssocID="{61FD5344-E332-4651-8849-C520DEF18021}" presName="hierChild2" presStyleCnt="0"/>
      <dgm:spPr/>
    </dgm:pt>
    <dgm:pt modelId="{68BCE081-A39C-497A-B6C9-AEB842F1E5E9}" type="pres">
      <dgm:prSet presAssocID="{C228A725-4DF1-4BBE-8D88-4CB9F6046CC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5785346-7E8A-44A4-AF38-28988251B9AF}" type="pres">
      <dgm:prSet presAssocID="{202E1E1F-2DE0-40BC-8F0A-0108E1611526}" presName="hierRoot2" presStyleCnt="0"/>
      <dgm:spPr/>
    </dgm:pt>
    <dgm:pt modelId="{7E7A5813-0B19-4A6D-8634-AADAED2591D8}" type="pres">
      <dgm:prSet presAssocID="{202E1E1F-2DE0-40BC-8F0A-0108E1611526}" presName="composite2" presStyleCnt="0"/>
      <dgm:spPr/>
    </dgm:pt>
    <dgm:pt modelId="{C1A13304-1EA9-4291-8010-C96A9733973B}" type="pres">
      <dgm:prSet presAssocID="{202E1E1F-2DE0-40BC-8F0A-0108E1611526}" presName="background2" presStyleLbl="node2" presStyleIdx="0" presStyleCnt="3"/>
      <dgm:spPr>
        <a:xfrm>
          <a:off x="250142" y="1184458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A7DBB00-0585-4D57-8D1F-799663DA9355}" type="pres">
      <dgm:prSet presAssocID="{202E1E1F-2DE0-40BC-8F0A-0108E1611526}" presName="text2" presStyleLbl="fgAcc2" presStyleIdx="0" presStyleCnt="3" custScaleX="177646" custLinFactNeighborX="15940" custLinFactNeighborY="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45265-2DD9-4D1A-A666-1DB1265560CB}" type="pres">
      <dgm:prSet presAssocID="{202E1E1F-2DE0-40BC-8F0A-0108E1611526}" presName="hierChild3" presStyleCnt="0"/>
      <dgm:spPr/>
    </dgm:pt>
    <dgm:pt modelId="{5A2EAA0A-FF05-4F89-BE9D-8297743953B0}" type="pres">
      <dgm:prSet presAssocID="{989DB9D4-4B07-404E-AAB0-F6FD0EBDD32D}" presName="Name17" presStyleLbl="parChTrans1D3" presStyleIdx="0" presStyleCnt="5"/>
      <dgm:spPr/>
      <dgm:t>
        <a:bodyPr/>
        <a:lstStyle/>
        <a:p>
          <a:endParaRPr lang="ru-RU"/>
        </a:p>
      </dgm:t>
    </dgm:pt>
    <dgm:pt modelId="{46EC7DC8-1490-4C57-A8D4-F6496BD62460}" type="pres">
      <dgm:prSet presAssocID="{1B2A91D6-C4CC-4D33-9ADC-88720549C4E7}" presName="hierRoot3" presStyleCnt="0"/>
      <dgm:spPr/>
    </dgm:pt>
    <dgm:pt modelId="{88A4B3AE-9EC1-4ED0-8B42-27BA49E6B003}" type="pres">
      <dgm:prSet presAssocID="{1B2A91D6-C4CC-4D33-9ADC-88720549C4E7}" presName="composite3" presStyleCnt="0"/>
      <dgm:spPr/>
    </dgm:pt>
    <dgm:pt modelId="{DD7D0112-ABD1-4E16-BC08-0F6692A340E7}" type="pres">
      <dgm:prSet presAssocID="{1B2A91D6-C4CC-4D33-9ADC-88720549C4E7}" presName="background3" presStyleLbl="node3" presStyleIdx="0" presStyleCnt="5"/>
      <dgm:spPr>
        <a:xfrm>
          <a:off x="-141767" y="2618808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759398A-4076-4147-BBC6-4D4834402437}" type="pres">
      <dgm:prSet presAssocID="{1B2A91D6-C4CC-4D33-9ADC-88720549C4E7}" presName="text3" presStyleLbl="fgAcc3" presStyleIdx="0" presStyleCnt="5" custScaleX="162962" custLinFactNeighborX="-31533" custLinFactNeighborY="6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64743-0790-4C57-BCB9-131CCE89BAAB}" type="pres">
      <dgm:prSet presAssocID="{1B2A91D6-C4CC-4D33-9ADC-88720549C4E7}" presName="hierChild4" presStyleCnt="0"/>
      <dgm:spPr/>
    </dgm:pt>
    <dgm:pt modelId="{B768F430-80D5-4978-A8B2-F88C4250AAEF}" type="pres">
      <dgm:prSet presAssocID="{26CF81C5-D2DD-46EE-9A61-6504F0161D3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F4A6D06-7094-4215-9C5C-8764BF10F37A}" type="pres">
      <dgm:prSet presAssocID="{3D4C486D-2904-4204-9D91-0568FD252789}" presName="hierRoot2" presStyleCnt="0"/>
      <dgm:spPr/>
    </dgm:pt>
    <dgm:pt modelId="{C6E0F3DA-8A4A-45ED-ACC6-DDB17CF0FE2F}" type="pres">
      <dgm:prSet presAssocID="{3D4C486D-2904-4204-9D91-0568FD252789}" presName="composite2" presStyleCnt="0"/>
      <dgm:spPr/>
    </dgm:pt>
    <dgm:pt modelId="{26F3D9BF-3687-49FF-886A-2C9B2C6E7B2E}" type="pres">
      <dgm:prSet presAssocID="{3D4C486D-2904-4204-9D91-0568FD252789}" presName="background2" presStyleLbl="node2" presStyleIdx="1" presStyleCnt="3"/>
      <dgm:spPr>
        <a:xfrm>
          <a:off x="4292883" y="1184312"/>
          <a:ext cx="1724386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3C5F25D-5D00-427E-BD13-BAA524130820}" type="pres">
      <dgm:prSet presAssocID="{3D4C486D-2904-4204-9D91-0568FD252789}" presName="text2" presStyleLbl="fgAcc2" presStyleIdx="1" presStyleCnt="3" custScaleX="135150" custLinFactNeighborX="-50080" custLinFactNeighborY="-1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3B84-1CBF-493F-A101-66E34DE77013}" type="pres">
      <dgm:prSet presAssocID="{3D4C486D-2904-4204-9D91-0568FD252789}" presName="hierChild3" presStyleCnt="0"/>
      <dgm:spPr/>
    </dgm:pt>
    <dgm:pt modelId="{5B06CEAD-A547-41F9-BFEA-76F130064E6E}" type="pres">
      <dgm:prSet presAssocID="{366E8837-E82C-460A-A9B6-46C7923B6A26}" presName="Name17" presStyleLbl="parChTrans1D3" presStyleIdx="1" presStyleCnt="5"/>
      <dgm:spPr/>
      <dgm:t>
        <a:bodyPr/>
        <a:lstStyle/>
        <a:p>
          <a:endParaRPr lang="ru-RU"/>
        </a:p>
      </dgm:t>
    </dgm:pt>
    <dgm:pt modelId="{4377EB8F-3A9B-46D5-9C13-6A4D4F5DF261}" type="pres">
      <dgm:prSet presAssocID="{3A4671E2-79BB-4A17-A14A-075DABBE63CC}" presName="hierRoot3" presStyleCnt="0"/>
      <dgm:spPr/>
    </dgm:pt>
    <dgm:pt modelId="{D9A9CA76-1FE1-4780-B492-444023025B92}" type="pres">
      <dgm:prSet presAssocID="{3A4671E2-79BB-4A17-A14A-075DABBE63CC}" presName="composite3" presStyleCnt="0"/>
      <dgm:spPr/>
    </dgm:pt>
    <dgm:pt modelId="{FED90867-38D0-49FC-B751-EDDC36B47297}" type="pres">
      <dgm:prSet presAssocID="{3A4671E2-79BB-4A17-A14A-075DABBE63CC}" presName="background3" presStyleLbl="node3" presStyleIdx="1" presStyleCnt="5"/>
      <dgm:spPr>
        <a:xfrm>
          <a:off x="1493910" y="2363417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A364033-5BF6-45CD-8BF6-AE8C80497166}" type="pres">
      <dgm:prSet presAssocID="{3A4671E2-79BB-4A17-A14A-075DABBE63CC}" presName="text3" presStyleLbl="fgAcc3" presStyleIdx="1" presStyleCnt="5" custScaleX="129142" custLinFactNeighborX="7300" custLinFactNeighborY="3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0B2BE-4C9E-4559-8882-6A3420019272}" type="pres">
      <dgm:prSet presAssocID="{3A4671E2-79BB-4A17-A14A-075DABBE63CC}" presName="hierChild4" presStyleCnt="0"/>
      <dgm:spPr/>
    </dgm:pt>
    <dgm:pt modelId="{2AC8C1AD-3825-4172-9C28-E9206715B7EB}" type="pres">
      <dgm:prSet presAssocID="{504E376D-6CAB-432C-B68D-3FE834583991}" presName="Name23" presStyleLbl="parChTrans1D4" presStyleIdx="0" presStyleCnt="4"/>
      <dgm:spPr/>
      <dgm:t>
        <a:bodyPr/>
        <a:lstStyle/>
        <a:p>
          <a:endParaRPr lang="ru-RU"/>
        </a:p>
      </dgm:t>
    </dgm:pt>
    <dgm:pt modelId="{532ADA12-E02F-4525-9588-A9CF313E4ADA}" type="pres">
      <dgm:prSet presAssocID="{BDE54B37-4A11-4341-BBB0-DAE85898A60B}" presName="hierRoot4" presStyleCnt="0"/>
      <dgm:spPr/>
    </dgm:pt>
    <dgm:pt modelId="{3FC02902-10EE-48FB-8F9B-4A30FA1F6EE0}" type="pres">
      <dgm:prSet presAssocID="{BDE54B37-4A11-4341-BBB0-DAE85898A60B}" presName="composite4" presStyleCnt="0"/>
      <dgm:spPr/>
    </dgm:pt>
    <dgm:pt modelId="{9645EE8D-8F79-4576-885A-70F152C2E5FC}" type="pres">
      <dgm:prSet presAssocID="{BDE54B37-4A11-4341-BBB0-DAE85898A60B}" presName="background4" presStyleLbl="node4" presStyleIdx="0" presStyleCnt="4"/>
      <dgm:spPr>
        <a:xfrm>
          <a:off x="826482" y="3546864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089EA23-26D4-4193-A252-8A53A4C96158}" type="pres">
      <dgm:prSet presAssocID="{BDE54B37-4A11-4341-BBB0-DAE85898A60B}" presName="text4" presStyleLbl="fgAcc4" presStyleIdx="0" presStyleCnt="4" custScaleX="172247" custLinFactNeighborX="342" custLinFactNeighborY="21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EE10E-6072-4B9B-AC31-C4033B8EA270}" type="pres">
      <dgm:prSet presAssocID="{BDE54B37-4A11-4341-BBB0-DAE85898A60B}" presName="hierChild5" presStyleCnt="0"/>
      <dgm:spPr/>
    </dgm:pt>
    <dgm:pt modelId="{4AA35ECC-29D3-4EA3-B7D6-3AC4F5C6C8A6}" type="pres">
      <dgm:prSet presAssocID="{1B89BB6C-5AD6-415D-B6C0-0613D37DD93F}" presName="Name23" presStyleLbl="parChTrans1D4" presStyleIdx="1" presStyleCnt="4"/>
      <dgm:spPr/>
      <dgm:t>
        <a:bodyPr/>
        <a:lstStyle/>
        <a:p>
          <a:endParaRPr lang="ru-RU"/>
        </a:p>
      </dgm:t>
    </dgm:pt>
    <dgm:pt modelId="{0B85C7A4-DF23-457B-B20F-341699C06661}" type="pres">
      <dgm:prSet presAssocID="{DBE90DC8-A415-4DBF-B7A4-3A3C2E628787}" presName="hierRoot4" presStyleCnt="0"/>
      <dgm:spPr/>
    </dgm:pt>
    <dgm:pt modelId="{0A6F06F6-37C4-4B93-B3E7-D0AC2B075F06}" type="pres">
      <dgm:prSet presAssocID="{DBE90DC8-A415-4DBF-B7A4-3A3C2E628787}" presName="composite4" presStyleCnt="0"/>
      <dgm:spPr/>
    </dgm:pt>
    <dgm:pt modelId="{AE86DCFF-9B1D-4517-A795-EA73D75EFCA2}" type="pres">
      <dgm:prSet presAssocID="{DBE90DC8-A415-4DBF-B7A4-3A3C2E628787}" presName="background4" presStyleLbl="node4" presStyleIdx="1" presStyleCnt="4"/>
      <dgm:spPr>
        <a:xfrm>
          <a:off x="2385923" y="3546864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8E48867-88EF-4773-B4B4-7F3A0D2789D2}" type="pres">
      <dgm:prSet presAssocID="{DBE90DC8-A415-4DBF-B7A4-3A3C2E628787}" presName="text4" presStyleLbl="fgAcc4" presStyleIdx="1" presStyleCnt="4" custScaleX="186066" custLinFactNeighborX="1872" custLinFactNeighborY="18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3091F-633A-4C73-9AB4-A6CA6BABF2DC}" type="pres">
      <dgm:prSet presAssocID="{DBE90DC8-A415-4DBF-B7A4-3A3C2E628787}" presName="hierChild5" presStyleCnt="0"/>
      <dgm:spPr/>
    </dgm:pt>
    <dgm:pt modelId="{8BEE7C54-70A5-41C8-A742-2F9A98C1755E}" type="pres">
      <dgm:prSet presAssocID="{72615E54-17A0-4B36-A4FA-7F2F240BB3CA}" presName="Name23" presStyleLbl="parChTrans1D4" presStyleIdx="2" presStyleCnt="4"/>
      <dgm:spPr/>
      <dgm:t>
        <a:bodyPr/>
        <a:lstStyle/>
        <a:p>
          <a:endParaRPr lang="ru-RU"/>
        </a:p>
      </dgm:t>
    </dgm:pt>
    <dgm:pt modelId="{8CA4D96E-9B92-4D42-916D-DBA9CA743DB0}" type="pres">
      <dgm:prSet presAssocID="{CC9BBF3D-128B-47DD-8157-49BD3ACCE3EC}" presName="hierRoot4" presStyleCnt="0"/>
      <dgm:spPr/>
    </dgm:pt>
    <dgm:pt modelId="{C12E9C53-6DCE-459D-AC16-35DCB3A7ADF4}" type="pres">
      <dgm:prSet presAssocID="{CC9BBF3D-128B-47DD-8157-49BD3ACCE3EC}" presName="composite4" presStyleCnt="0"/>
      <dgm:spPr/>
    </dgm:pt>
    <dgm:pt modelId="{539D5956-DC19-4C63-8D40-51B38966A309}" type="pres">
      <dgm:prSet presAssocID="{CC9BBF3D-128B-47DD-8157-49BD3ACCE3EC}" presName="background4" presStyleLbl="node4" presStyleIdx="2" presStyleCnt="4"/>
      <dgm:spPr>
        <a:xfrm>
          <a:off x="1566536" y="4625099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E45B979-C243-4777-9AD0-DDF1D86EDFB7}" type="pres">
      <dgm:prSet presAssocID="{CC9BBF3D-128B-47DD-8157-49BD3ACCE3EC}" presName="text4" presStyleLbl="fgAcc4" presStyleIdx="2" presStyleCnt="4" custScaleX="156816" custLinFactNeighborX="-60820" custLinFactNeighborY="15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F3B03-A4C3-4061-A579-2C6D3AE29F4D}" type="pres">
      <dgm:prSet presAssocID="{CC9BBF3D-128B-47DD-8157-49BD3ACCE3EC}" presName="hierChild5" presStyleCnt="0"/>
      <dgm:spPr/>
    </dgm:pt>
    <dgm:pt modelId="{28DA1056-AD50-4E72-A6CF-AD25FD0E5BE6}" type="pres">
      <dgm:prSet presAssocID="{2D554A41-02D8-49C4-83E8-A2B2FF65C5D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ECE591A3-BEDE-4577-97C9-2D0EC348716F}" type="pres">
      <dgm:prSet presAssocID="{47F82F53-D37A-4BEF-8FDA-8B52D82285ED}" presName="hierRoot3" presStyleCnt="0"/>
      <dgm:spPr/>
    </dgm:pt>
    <dgm:pt modelId="{21AAD54B-16D1-414E-9E6F-A4B3ACBDAA14}" type="pres">
      <dgm:prSet presAssocID="{47F82F53-D37A-4BEF-8FDA-8B52D82285ED}" presName="composite3" presStyleCnt="0"/>
      <dgm:spPr/>
    </dgm:pt>
    <dgm:pt modelId="{E3728320-4214-4E85-A6F3-954E297DB244}" type="pres">
      <dgm:prSet presAssocID="{47F82F53-D37A-4BEF-8FDA-8B52D82285ED}" presName="background3" presStyleLbl="node3" presStyleIdx="2" presStyleCnt="5"/>
      <dgm:spPr>
        <a:xfrm>
          <a:off x="3931699" y="2297094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870754B-3CFF-4353-B344-0A5A232FAD46}" type="pres">
      <dgm:prSet presAssocID="{47F82F53-D37A-4BEF-8FDA-8B52D82285ED}" presName="text3" presStyleLbl="fgAcc3" presStyleIdx="2" presStyleCnt="5" custScaleX="145909" custLinFactNeighborX="-9809" custLinFactNeighborY="2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95ECA-0C99-41D7-B7A3-E05EF63D20EE}" type="pres">
      <dgm:prSet presAssocID="{47F82F53-D37A-4BEF-8FDA-8B52D82285ED}" presName="hierChild4" presStyleCnt="0"/>
      <dgm:spPr/>
    </dgm:pt>
    <dgm:pt modelId="{533E088C-30F1-445C-BD09-31766A201967}" type="pres">
      <dgm:prSet presAssocID="{8E675B76-2DBA-4668-931C-B9C468C35715}" presName="Name23" presStyleLbl="parChTrans1D4" presStyleIdx="3" presStyleCnt="4"/>
      <dgm:spPr/>
      <dgm:t>
        <a:bodyPr/>
        <a:lstStyle/>
        <a:p>
          <a:endParaRPr lang="ru-RU"/>
        </a:p>
      </dgm:t>
    </dgm:pt>
    <dgm:pt modelId="{1EFF3348-04FD-4DB2-A1B9-51C999E61C39}" type="pres">
      <dgm:prSet presAssocID="{41B345C7-84A2-4DC0-874B-DDD8E86175D1}" presName="hierRoot4" presStyleCnt="0"/>
      <dgm:spPr/>
    </dgm:pt>
    <dgm:pt modelId="{46339E56-FCAC-4D25-96B9-8529451364A2}" type="pres">
      <dgm:prSet presAssocID="{41B345C7-84A2-4DC0-874B-DDD8E86175D1}" presName="composite4" presStyleCnt="0"/>
      <dgm:spPr/>
    </dgm:pt>
    <dgm:pt modelId="{1E7A5991-195C-4D93-9F49-8EA6BFDA3FA7}" type="pres">
      <dgm:prSet presAssocID="{41B345C7-84A2-4DC0-874B-DDD8E86175D1}" presName="background4" presStyleLbl="node4" presStyleIdx="3" presStyleCnt="4"/>
      <dgm:spPr>
        <a:xfrm>
          <a:off x="4487789" y="3543372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6560E11-F547-4144-978F-1A892A73CBEF}" type="pres">
      <dgm:prSet presAssocID="{41B345C7-84A2-4DC0-874B-DDD8E86175D1}" presName="text4" presStyleLbl="fgAcc4" presStyleIdx="3" presStyleCnt="4" custScaleX="114937" custLinFactNeighborX="37188" custLinFactNeighborY="16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ECB34A-FE75-41E6-B757-7F790A132714}" type="pres">
      <dgm:prSet presAssocID="{41B345C7-84A2-4DC0-874B-DDD8E86175D1}" presName="hierChild5" presStyleCnt="0"/>
      <dgm:spPr/>
    </dgm:pt>
    <dgm:pt modelId="{49572100-66AF-43D8-A455-6363DA5C2929}" type="pres">
      <dgm:prSet presAssocID="{0A846CC4-458F-4BE2-A496-D6E9D2400B8F}" presName="Name17" presStyleLbl="parChTrans1D3" presStyleIdx="3" presStyleCnt="5"/>
      <dgm:spPr/>
      <dgm:t>
        <a:bodyPr/>
        <a:lstStyle/>
        <a:p>
          <a:endParaRPr lang="ru-RU"/>
        </a:p>
      </dgm:t>
    </dgm:pt>
    <dgm:pt modelId="{1F467D96-AFCE-4DA1-943C-3DC75E4C2223}" type="pres">
      <dgm:prSet presAssocID="{7BA935FB-A269-4CAB-9E42-59EF48CD09CA}" presName="hierRoot3" presStyleCnt="0"/>
      <dgm:spPr/>
    </dgm:pt>
    <dgm:pt modelId="{28CA60F5-1B04-4AED-B2BD-41B42A445461}" type="pres">
      <dgm:prSet presAssocID="{7BA935FB-A269-4CAB-9E42-59EF48CD09CA}" presName="composite3" presStyleCnt="0"/>
      <dgm:spPr/>
    </dgm:pt>
    <dgm:pt modelId="{8D6ACF1E-AD79-4AD3-B825-658B804DB496}" type="pres">
      <dgm:prSet presAssocID="{7BA935FB-A269-4CAB-9E42-59EF48CD09CA}" presName="background3" presStyleLbl="node3" presStyleIdx="3" presStyleCnt="5"/>
      <dgm:spPr>
        <a:xfrm>
          <a:off x="5650755" y="2363684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FB90F0D-A51C-4923-9984-59949DC71775}" type="pres">
      <dgm:prSet presAssocID="{7BA935FB-A269-4CAB-9E42-59EF48CD09CA}" presName="text3" presStyleLbl="fgAcc3" presStyleIdx="3" presStyleCnt="5" custScaleX="136425" custLinFactNeighborX="-6271" custLinFactNeighborY="-4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9D8BA-B8D6-4731-B218-005C0C909D34}" type="pres">
      <dgm:prSet presAssocID="{7BA935FB-A269-4CAB-9E42-59EF48CD09CA}" presName="hierChild4" presStyleCnt="0"/>
      <dgm:spPr/>
    </dgm:pt>
    <dgm:pt modelId="{44E9D360-C846-40FD-8B88-C4DE53366580}" type="pres">
      <dgm:prSet presAssocID="{71D0E2D3-73B9-4D61-B4E4-6749B9448F0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5000C40-1D75-409E-BCC5-771B2FBBB3D7}" type="pres">
      <dgm:prSet presAssocID="{B034BF8B-812E-4E4D-92EF-3F8C04141F50}" presName="hierRoot3" presStyleCnt="0"/>
      <dgm:spPr/>
    </dgm:pt>
    <dgm:pt modelId="{56EA3A3D-8CD2-43D0-BC45-36206BEE101E}" type="pres">
      <dgm:prSet presAssocID="{B034BF8B-812E-4E4D-92EF-3F8C04141F50}" presName="composite3" presStyleCnt="0"/>
      <dgm:spPr/>
    </dgm:pt>
    <dgm:pt modelId="{69AC6C1C-E6A1-4E3E-8D4B-D0B7DF2EF0CF}" type="pres">
      <dgm:prSet presAssocID="{B034BF8B-812E-4E4D-92EF-3F8C04141F50}" presName="background3" presStyleLbl="node3" presStyleIdx="4" presStyleCnt="5"/>
      <dgm:spPr>
        <a:xfrm>
          <a:off x="7064245" y="2365588"/>
          <a:ext cx="1639704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DE9B5E5-76C5-45E9-BEBD-8EE19D2A1323}" type="pres">
      <dgm:prSet presAssocID="{B034BF8B-812E-4E4D-92EF-3F8C04141F50}" presName="text3" presStyleLbl="fgAcc3" presStyleIdx="4" presStyleCnt="5" custScaleX="150169" custLinFactNeighborX="61" custLinFactNeighborY="-4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849FF3-FCBA-4928-93AC-AE2AE08CD0FB}" type="pres">
      <dgm:prSet presAssocID="{B034BF8B-812E-4E4D-92EF-3F8C04141F50}" presName="hierChild4" presStyleCnt="0"/>
      <dgm:spPr/>
    </dgm:pt>
    <dgm:pt modelId="{7B74E100-C81A-4256-8576-6C0DCB10560E}" type="pres">
      <dgm:prSet presAssocID="{DEA4766F-873A-479E-B57B-865F7669D24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F3A6D61-9073-4059-8173-E9D14EE5BFE5}" type="pres">
      <dgm:prSet presAssocID="{C4B5C779-6C04-4307-8052-AE1AF0DEE8ED}" presName="hierRoot2" presStyleCnt="0"/>
      <dgm:spPr/>
    </dgm:pt>
    <dgm:pt modelId="{DD26948E-FAD6-4CB9-99BB-9DE894BAB799}" type="pres">
      <dgm:prSet presAssocID="{C4B5C779-6C04-4307-8052-AE1AF0DEE8ED}" presName="composite2" presStyleCnt="0"/>
      <dgm:spPr/>
    </dgm:pt>
    <dgm:pt modelId="{25CC2EB8-5BAC-4929-BF94-AE463AAA745F}" type="pres">
      <dgm:prSet presAssocID="{C4B5C779-6C04-4307-8052-AE1AF0DEE8ED}" presName="background2" presStyleLbl="node2" presStyleIdx="2" presStyleCnt="3"/>
      <dgm:spPr>
        <a:xfrm>
          <a:off x="7474806" y="1067546"/>
          <a:ext cx="1275905" cy="8102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0FCB10-2F4D-406A-B70C-568957B0869A}" type="pres">
      <dgm:prSet presAssocID="{C4B5C779-6C04-4307-8052-AE1AF0DEE8ED}" presName="text2" presStyleLbl="fgAcc2" presStyleIdx="2" presStyleCnt="3" custScaleX="167675" custLinFactNeighborX="60476" custLinFactNeighborY="-18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99C10-93AE-4B6B-ADAA-1CFB3711B9E4}" type="pres">
      <dgm:prSet presAssocID="{C4B5C779-6C04-4307-8052-AE1AF0DEE8ED}" presName="hierChild3" presStyleCnt="0"/>
      <dgm:spPr/>
    </dgm:pt>
  </dgm:ptLst>
  <dgm:cxnLst>
    <dgm:cxn modelId="{48D875F9-2E1B-45EE-8FB4-751ED76B4963}" srcId="{3D4C486D-2904-4204-9D91-0568FD252789}" destId="{B034BF8B-812E-4E4D-92EF-3F8C04141F50}" srcOrd="3" destOrd="0" parTransId="{71D0E2D3-73B9-4D61-B4E4-6749B9448F00}" sibTransId="{9F228BE3-2583-40DD-B60E-2F894E7DE23D}"/>
    <dgm:cxn modelId="{1673EAC0-1BBC-4970-A0CC-660E58862FD3}" srcId="{3D4C486D-2904-4204-9D91-0568FD252789}" destId="{7BA935FB-A269-4CAB-9E42-59EF48CD09CA}" srcOrd="2" destOrd="0" parTransId="{0A846CC4-458F-4BE2-A496-D6E9D2400B8F}" sibTransId="{6E4CA211-2BC3-41F3-8508-C0C9FE530F9E}"/>
    <dgm:cxn modelId="{766A43A0-306A-411B-8BE8-DA4AD3274152}" type="presOf" srcId="{C228A725-4DF1-4BBE-8D88-4CB9F6046CC1}" destId="{68BCE081-A39C-497A-B6C9-AEB842F1E5E9}" srcOrd="0" destOrd="0" presId="urn:microsoft.com/office/officeart/2005/8/layout/hierarchy1"/>
    <dgm:cxn modelId="{B9E9F79E-24D4-4EE2-B4B7-222825B294B0}" type="presOf" srcId="{1B2A91D6-C4CC-4D33-9ADC-88720549C4E7}" destId="{E759398A-4076-4147-BBC6-4D4834402437}" srcOrd="0" destOrd="0" presId="urn:microsoft.com/office/officeart/2005/8/layout/hierarchy1"/>
    <dgm:cxn modelId="{DC638BC0-A95E-4813-A70A-B1E4909E692C}" type="presOf" srcId="{26CF81C5-D2DD-46EE-9A61-6504F0161D3B}" destId="{B768F430-80D5-4978-A8B2-F88C4250AAEF}" srcOrd="0" destOrd="0" presId="urn:microsoft.com/office/officeart/2005/8/layout/hierarchy1"/>
    <dgm:cxn modelId="{D884A079-C707-4947-9F06-44D5C214E943}" type="presOf" srcId="{366E8837-E82C-460A-A9B6-46C7923B6A26}" destId="{5B06CEAD-A547-41F9-BFEA-76F130064E6E}" srcOrd="0" destOrd="0" presId="urn:microsoft.com/office/officeart/2005/8/layout/hierarchy1"/>
    <dgm:cxn modelId="{A3D06131-5538-4C9F-B453-607ADE2149E3}" type="presOf" srcId="{BDE54B37-4A11-4341-BBB0-DAE85898A60B}" destId="{7089EA23-26D4-4193-A252-8A53A4C96158}" srcOrd="0" destOrd="0" presId="urn:microsoft.com/office/officeart/2005/8/layout/hierarchy1"/>
    <dgm:cxn modelId="{79F0EFF0-F969-47A0-ACC9-899D6EDF3CD6}" type="presOf" srcId="{2D554A41-02D8-49C4-83E8-A2B2FF65C5DA}" destId="{28DA1056-AD50-4E72-A6CF-AD25FD0E5BE6}" srcOrd="0" destOrd="0" presId="urn:microsoft.com/office/officeart/2005/8/layout/hierarchy1"/>
    <dgm:cxn modelId="{EA6DEE88-2D61-462C-9620-6D62A7602868}" type="presOf" srcId="{DBE90DC8-A415-4DBF-B7A4-3A3C2E628787}" destId="{68E48867-88EF-4773-B4B4-7F3A0D2789D2}" srcOrd="0" destOrd="0" presId="urn:microsoft.com/office/officeart/2005/8/layout/hierarchy1"/>
    <dgm:cxn modelId="{8F499E59-0B3A-466E-BC85-701E596CA41E}" srcId="{3A4671E2-79BB-4A17-A14A-075DABBE63CC}" destId="{DBE90DC8-A415-4DBF-B7A4-3A3C2E628787}" srcOrd="1" destOrd="0" parTransId="{1B89BB6C-5AD6-415D-B6C0-0613D37DD93F}" sibTransId="{13B07620-60B3-402B-B9AC-169090E8B902}"/>
    <dgm:cxn modelId="{286B0C89-8DE9-47DB-AB4B-06EE90B84148}" type="presOf" srcId="{47F82F53-D37A-4BEF-8FDA-8B52D82285ED}" destId="{6870754B-3CFF-4353-B344-0A5A232FAD46}" srcOrd="0" destOrd="0" presId="urn:microsoft.com/office/officeart/2005/8/layout/hierarchy1"/>
    <dgm:cxn modelId="{3712929E-4D95-444E-A674-C4A3EB50ABF2}" srcId="{3D4C486D-2904-4204-9D91-0568FD252789}" destId="{3A4671E2-79BB-4A17-A14A-075DABBE63CC}" srcOrd="0" destOrd="0" parTransId="{366E8837-E82C-460A-A9B6-46C7923B6A26}" sibTransId="{408B5166-9B0B-4560-B88A-7F7F7C1E08C4}"/>
    <dgm:cxn modelId="{DA3EB964-52AF-43F8-B454-562DAA6C9062}" srcId="{202E1E1F-2DE0-40BC-8F0A-0108E1611526}" destId="{1B2A91D6-C4CC-4D33-9ADC-88720549C4E7}" srcOrd="0" destOrd="0" parTransId="{989DB9D4-4B07-404E-AAB0-F6FD0EBDD32D}" sibTransId="{B3D470EE-29AA-4363-8CA1-E952E0824EDA}"/>
    <dgm:cxn modelId="{A313E937-304A-47E9-AF7D-327AECB161B5}" type="presOf" srcId="{61FD5344-E332-4651-8849-C520DEF18021}" destId="{CC99D98C-3EE2-45E8-9016-27B26AF1668D}" srcOrd="0" destOrd="0" presId="urn:microsoft.com/office/officeart/2005/8/layout/hierarchy1"/>
    <dgm:cxn modelId="{F3C24321-96AB-4B05-B569-1C91A84D2E04}" srcId="{61FD5344-E332-4651-8849-C520DEF18021}" destId="{3D4C486D-2904-4204-9D91-0568FD252789}" srcOrd="1" destOrd="0" parTransId="{26CF81C5-D2DD-46EE-9A61-6504F0161D3B}" sibTransId="{0347AFB3-F545-426F-88D6-2D3E4BCE73B7}"/>
    <dgm:cxn modelId="{CAAAB23D-C534-4E95-A0A6-9B65A2D33EBE}" srcId="{47F82F53-D37A-4BEF-8FDA-8B52D82285ED}" destId="{41B345C7-84A2-4DC0-874B-DDD8E86175D1}" srcOrd="0" destOrd="0" parTransId="{8E675B76-2DBA-4668-931C-B9C468C35715}" sibTransId="{D8DC644F-A63F-4547-AE74-B48D54DAB8A1}"/>
    <dgm:cxn modelId="{9BB2C5DF-E1B8-4C25-8397-546222D84FB7}" type="presOf" srcId="{0A846CC4-458F-4BE2-A496-D6E9D2400B8F}" destId="{49572100-66AF-43D8-A455-6363DA5C2929}" srcOrd="0" destOrd="0" presId="urn:microsoft.com/office/officeart/2005/8/layout/hierarchy1"/>
    <dgm:cxn modelId="{68BA2136-20E0-448A-AED0-1EB985F0E1C5}" srcId="{DBE90DC8-A415-4DBF-B7A4-3A3C2E628787}" destId="{CC9BBF3D-128B-47DD-8157-49BD3ACCE3EC}" srcOrd="0" destOrd="0" parTransId="{72615E54-17A0-4B36-A4FA-7F2F240BB3CA}" sibTransId="{123F252B-2A63-4EE1-AE0C-3D00A55A9F69}"/>
    <dgm:cxn modelId="{4E2DA4C4-5DD4-4D37-9E4C-10C15C64C37F}" srcId="{61FD5344-E332-4651-8849-C520DEF18021}" destId="{C4B5C779-6C04-4307-8052-AE1AF0DEE8ED}" srcOrd="2" destOrd="0" parTransId="{DEA4766F-873A-479E-B57B-865F7669D245}" sibTransId="{2399A634-6B8C-4786-A495-5006EEA49423}"/>
    <dgm:cxn modelId="{06C69E57-6BF2-45B4-AE5C-A00D16C91317}" type="presOf" srcId="{3A4671E2-79BB-4A17-A14A-075DABBE63CC}" destId="{2A364033-5BF6-45CD-8BF6-AE8C80497166}" srcOrd="0" destOrd="0" presId="urn:microsoft.com/office/officeart/2005/8/layout/hierarchy1"/>
    <dgm:cxn modelId="{D78BA02E-CCD1-4DD7-8C09-DAE96E76D6F1}" type="presOf" srcId="{1B89BB6C-5AD6-415D-B6C0-0613D37DD93F}" destId="{4AA35ECC-29D3-4EA3-B7D6-3AC4F5C6C8A6}" srcOrd="0" destOrd="0" presId="urn:microsoft.com/office/officeart/2005/8/layout/hierarchy1"/>
    <dgm:cxn modelId="{70786453-7C45-43CF-ADB1-5A90D45EA0D3}" type="presOf" srcId="{504E376D-6CAB-432C-B68D-3FE834583991}" destId="{2AC8C1AD-3825-4172-9C28-E9206715B7EB}" srcOrd="0" destOrd="0" presId="urn:microsoft.com/office/officeart/2005/8/layout/hierarchy1"/>
    <dgm:cxn modelId="{12AE1009-42E7-4CBF-9E86-722476E5216F}" srcId="{3D4C486D-2904-4204-9D91-0568FD252789}" destId="{47F82F53-D37A-4BEF-8FDA-8B52D82285ED}" srcOrd="1" destOrd="0" parTransId="{2D554A41-02D8-49C4-83E8-A2B2FF65C5DA}" sibTransId="{B14F1CF7-807D-4086-8582-65BE86965116}"/>
    <dgm:cxn modelId="{102E9E7B-8CB2-4907-BE03-6FA5221DEBBF}" type="presOf" srcId="{DEA4766F-873A-479E-B57B-865F7669D245}" destId="{7B74E100-C81A-4256-8576-6C0DCB10560E}" srcOrd="0" destOrd="0" presId="urn:microsoft.com/office/officeart/2005/8/layout/hierarchy1"/>
    <dgm:cxn modelId="{38A7B7B8-1AED-4A35-9D64-79651BB14ACE}" type="presOf" srcId="{989DB9D4-4B07-404E-AAB0-F6FD0EBDD32D}" destId="{5A2EAA0A-FF05-4F89-BE9D-8297743953B0}" srcOrd="0" destOrd="0" presId="urn:microsoft.com/office/officeart/2005/8/layout/hierarchy1"/>
    <dgm:cxn modelId="{4975F9CF-3A4B-4D88-B782-9E835255854D}" type="presOf" srcId="{202E1E1F-2DE0-40BC-8F0A-0108E1611526}" destId="{AA7DBB00-0585-4D57-8D1F-799663DA9355}" srcOrd="0" destOrd="0" presId="urn:microsoft.com/office/officeart/2005/8/layout/hierarchy1"/>
    <dgm:cxn modelId="{76C27683-5493-4A6B-AE0D-EB69E4999E17}" type="presOf" srcId="{72615E54-17A0-4B36-A4FA-7F2F240BB3CA}" destId="{8BEE7C54-70A5-41C8-A742-2F9A98C1755E}" srcOrd="0" destOrd="0" presId="urn:microsoft.com/office/officeart/2005/8/layout/hierarchy1"/>
    <dgm:cxn modelId="{EDE1F905-7000-4345-A6C7-23A6B40D8E70}" type="presOf" srcId="{7BA935FB-A269-4CAB-9E42-59EF48CD09CA}" destId="{3FB90F0D-A51C-4923-9984-59949DC71775}" srcOrd="0" destOrd="0" presId="urn:microsoft.com/office/officeart/2005/8/layout/hierarchy1"/>
    <dgm:cxn modelId="{170A64A9-01E4-4514-B535-0A6963423504}" type="presOf" srcId="{B034BF8B-812E-4E4D-92EF-3F8C04141F50}" destId="{5DE9B5E5-76C5-45E9-BEBD-8EE19D2A1323}" srcOrd="0" destOrd="0" presId="urn:microsoft.com/office/officeart/2005/8/layout/hierarchy1"/>
    <dgm:cxn modelId="{4D3BB636-2CA7-42E4-B750-7EBDA2EB7C7A}" srcId="{C1EDF757-3937-4A38-8DE1-198A1725F3C4}" destId="{61FD5344-E332-4651-8849-C520DEF18021}" srcOrd="0" destOrd="0" parTransId="{791D38C3-9A6B-4907-9AA7-456DB7008E5D}" sibTransId="{68B56498-84F8-453F-8FDA-20CC7DD9EBC7}"/>
    <dgm:cxn modelId="{CD1FAB38-CCE6-4F88-9189-1ABA9B70FD5C}" type="presOf" srcId="{C1EDF757-3937-4A38-8DE1-198A1725F3C4}" destId="{95D16DA6-CDE8-4DC4-859A-E0698D074050}" srcOrd="0" destOrd="0" presId="urn:microsoft.com/office/officeart/2005/8/layout/hierarchy1"/>
    <dgm:cxn modelId="{6C03722A-F43A-48F6-9226-73E059EFF7FB}" srcId="{3A4671E2-79BB-4A17-A14A-075DABBE63CC}" destId="{BDE54B37-4A11-4341-BBB0-DAE85898A60B}" srcOrd="0" destOrd="0" parTransId="{504E376D-6CAB-432C-B68D-3FE834583991}" sibTransId="{EECDF871-5DFF-49A3-AA37-CBE2F689B674}"/>
    <dgm:cxn modelId="{DE7DF7FA-C3DF-4720-B93E-1C18A29E4A33}" type="presOf" srcId="{C4B5C779-6C04-4307-8052-AE1AF0DEE8ED}" destId="{0B0FCB10-2F4D-406A-B70C-568957B0869A}" srcOrd="0" destOrd="0" presId="urn:microsoft.com/office/officeart/2005/8/layout/hierarchy1"/>
    <dgm:cxn modelId="{AA50370F-D159-4037-8CCC-7CE1318BB8F9}" type="presOf" srcId="{71D0E2D3-73B9-4D61-B4E4-6749B9448F00}" destId="{44E9D360-C846-40FD-8B88-C4DE53366580}" srcOrd="0" destOrd="0" presId="urn:microsoft.com/office/officeart/2005/8/layout/hierarchy1"/>
    <dgm:cxn modelId="{A3DBA0A0-5D1F-4CFA-901F-00660A3A52A1}" type="presOf" srcId="{41B345C7-84A2-4DC0-874B-DDD8E86175D1}" destId="{76560E11-F547-4144-978F-1A892A73CBEF}" srcOrd="0" destOrd="0" presId="urn:microsoft.com/office/officeart/2005/8/layout/hierarchy1"/>
    <dgm:cxn modelId="{59D8D9D3-1B0D-4BFD-84C0-4DCB01E14589}" srcId="{61FD5344-E332-4651-8849-C520DEF18021}" destId="{202E1E1F-2DE0-40BC-8F0A-0108E1611526}" srcOrd="0" destOrd="0" parTransId="{C228A725-4DF1-4BBE-8D88-4CB9F6046CC1}" sibTransId="{828A46F9-4CC1-44A5-9C5C-C4BB481B346E}"/>
    <dgm:cxn modelId="{1315589E-A1B2-4FF4-A2D3-6935ED269251}" type="presOf" srcId="{CC9BBF3D-128B-47DD-8157-49BD3ACCE3EC}" destId="{FE45B979-C243-4777-9AD0-DDF1D86EDFB7}" srcOrd="0" destOrd="0" presId="urn:microsoft.com/office/officeart/2005/8/layout/hierarchy1"/>
    <dgm:cxn modelId="{F23A00F6-3D0E-4FA1-96F9-FAF6CE677F97}" type="presOf" srcId="{3D4C486D-2904-4204-9D91-0568FD252789}" destId="{F3C5F25D-5D00-427E-BD13-BAA524130820}" srcOrd="0" destOrd="0" presId="urn:microsoft.com/office/officeart/2005/8/layout/hierarchy1"/>
    <dgm:cxn modelId="{C137F969-06B0-46C7-9719-1DAD667FD500}" type="presOf" srcId="{8E675B76-2DBA-4668-931C-B9C468C35715}" destId="{533E088C-30F1-445C-BD09-31766A201967}" srcOrd="0" destOrd="0" presId="urn:microsoft.com/office/officeart/2005/8/layout/hierarchy1"/>
    <dgm:cxn modelId="{DB1F5FCF-51D4-4E13-9F7A-0C9B7A1442D7}" type="presParOf" srcId="{95D16DA6-CDE8-4DC4-859A-E0698D074050}" destId="{1C4BBBF8-83BE-47EF-A30B-639982CE4F8A}" srcOrd="0" destOrd="0" presId="urn:microsoft.com/office/officeart/2005/8/layout/hierarchy1"/>
    <dgm:cxn modelId="{9FED8D20-A9C3-4980-B7E1-0B2BBE69CDC6}" type="presParOf" srcId="{1C4BBBF8-83BE-47EF-A30B-639982CE4F8A}" destId="{A298186E-351C-4DE6-B5AC-9646232B2E56}" srcOrd="0" destOrd="0" presId="urn:microsoft.com/office/officeart/2005/8/layout/hierarchy1"/>
    <dgm:cxn modelId="{3A625FCA-E131-4964-8354-001A3831FA83}" type="presParOf" srcId="{A298186E-351C-4DE6-B5AC-9646232B2E56}" destId="{4CB50FC8-D96D-4934-91A6-22591735D603}" srcOrd="0" destOrd="0" presId="urn:microsoft.com/office/officeart/2005/8/layout/hierarchy1"/>
    <dgm:cxn modelId="{9CF56C84-8D72-44AA-89F7-B802EB600764}" type="presParOf" srcId="{A298186E-351C-4DE6-B5AC-9646232B2E56}" destId="{CC99D98C-3EE2-45E8-9016-27B26AF1668D}" srcOrd="1" destOrd="0" presId="urn:microsoft.com/office/officeart/2005/8/layout/hierarchy1"/>
    <dgm:cxn modelId="{E360343E-B3BD-4C3B-9459-F519B8F6B4C2}" type="presParOf" srcId="{1C4BBBF8-83BE-47EF-A30B-639982CE4F8A}" destId="{6549B2F1-E7CA-40EC-A014-ED1DE83CFF7E}" srcOrd="1" destOrd="0" presId="urn:microsoft.com/office/officeart/2005/8/layout/hierarchy1"/>
    <dgm:cxn modelId="{4981668A-D1ED-4684-BE3E-278AFA91BAED}" type="presParOf" srcId="{6549B2F1-E7CA-40EC-A014-ED1DE83CFF7E}" destId="{68BCE081-A39C-497A-B6C9-AEB842F1E5E9}" srcOrd="0" destOrd="0" presId="urn:microsoft.com/office/officeart/2005/8/layout/hierarchy1"/>
    <dgm:cxn modelId="{260774C3-21EC-4BCD-94DB-4CC2F139B912}" type="presParOf" srcId="{6549B2F1-E7CA-40EC-A014-ED1DE83CFF7E}" destId="{45785346-7E8A-44A4-AF38-28988251B9AF}" srcOrd="1" destOrd="0" presId="urn:microsoft.com/office/officeart/2005/8/layout/hierarchy1"/>
    <dgm:cxn modelId="{31DED8F9-AC46-4EB7-8D6B-62E19835567C}" type="presParOf" srcId="{45785346-7E8A-44A4-AF38-28988251B9AF}" destId="{7E7A5813-0B19-4A6D-8634-AADAED2591D8}" srcOrd="0" destOrd="0" presId="urn:microsoft.com/office/officeart/2005/8/layout/hierarchy1"/>
    <dgm:cxn modelId="{09B3D776-FAC2-447E-B5F8-1B120AB0C066}" type="presParOf" srcId="{7E7A5813-0B19-4A6D-8634-AADAED2591D8}" destId="{C1A13304-1EA9-4291-8010-C96A9733973B}" srcOrd="0" destOrd="0" presId="urn:microsoft.com/office/officeart/2005/8/layout/hierarchy1"/>
    <dgm:cxn modelId="{DADE58A1-31E8-40D6-84D2-C10D58DD1B1C}" type="presParOf" srcId="{7E7A5813-0B19-4A6D-8634-AADAED2591D8}" destId="{AA7DBB00-0585-4D57-8D1F-799663DA9355}" srcOrd="1" destOrd="0" presId="urn:microsoft.com/office/officeart/2005/8/layout/hierarchy1"/>
    <dgm:cxn modelId="{40624E9C-F52B-41BA-97B9-632B7FBD4882}" type="presParOf" srcId="{45785346-7E8A-44A4-AF38-28988251B9AF}" destId="{55B45265-2DD9-4D1A-A666-1DB1265560CB}" srcOrd="1" destOrd="0" presId="urn:microsoft.com/office/officeart/2005/8/layout/hierarchy1"/>
    <dgm:cxn modelId="{F731CAF5-A537-46D0-AE4F-E840A795DB4D}" type="presParOf" srcId="{55B45265-2DD9-4D1A-A666-1DB1265560CB}" destId="{5A2EAA0A-FF05-4F89-BE9D-8297743953B0}" srcOrd="0" destOrd="0" presId="urn:microsoft.com/office/officeart/2005/8/layout/hierarchy1"/>
    <dgm:cxn modelId="{8702591A-8CEF-49FB-BDDB-4AF2BE9CE0DC}" type="presParOf" srcId="{55B45265-2DD9-4D1A-A666-1DB1265560CB}" destId="{46EC7DC8-1490-4C57-A8D4-F6496BD62460}" srcOrd="1" destOrd="0" presId="urn:microsoft.com/office/officeart/2005/8/layout/hierarchy1"/>
    <dgm:cxn modelId="{2B22019E-E7D8-491E-BE04-E965A0FEA913}" type="presParOf" srcId="{46EC7DC8-1490-4C57-A8D4-F6496BD62460}" destId="{88A4B3AE-9EC1-4ED0-8B42-27BA49E6B003}" srcOrd="0" destOrd="0" presId="urn:microsoft.com/office/officeart/2005/8/layout/hierarchy1"/>
    <dgm:cxn modelId="{651E6E40-74F3-4D15-947B-630CCA3325C5}" type="presParOf" srcId="{88A4B3AE-9EC1-4ED0-8B42-27BA49E6B003}" destId="{DD7D0112-ABD1-4E16-BC08-0F6692A340E7}" srcOrd="0" destOrd="0" presId="urn:microsoft.com/office/officeart/2005/8/layout/hierarchy1"/>
    <dgm:cxn modelId="{83DEFF41-5540-47E4-9842-9E67FE704BB4}" type="presParOf" srcId="{88A4B3AE-9EC1-4ED0-8B42-27BA49E6B003}" destId="{E759398A-4076-4147-BBC6-4D4834402437}" srcOrd="1" destOrd="0" presId="urn:microsoft.com/office/officeart/2005/8/layout/hierarchy1"/>
    <dgm:cxn modelId="{22119148-DE10-443A-95DC-71EDED92042C}" type="presParOf" srcId="{46EC7DC8-1490-4C57-A8D4-F6496BD62460}" destId="{96864743-0790-4C57-BCB9-131CCE89BAAB}" srcOrd="1" destOrd="0" presId="urn:microsoft.com/office/officeart/2005/8/layout/hierarchy1"/>
    <dgm:cxn modelId="{1563870F-ADC2-48D8-B338-F6788C121533}" type="presParOf" srcId="{6549B2F1-E7CA-40EC-A014-ED1DE83CFF7E}" destId="{B768F430-80D5-4978-A8B2-F88C4250AAEF}" srcOrd="2" destOrd="0" presId="urn:microsoft.com/office/officeart/2005/8/layout/hierarchy1"/>
    <dgm:cxn modelId="{5AB74C6C-5A96-4030-A7DC-5C95140FF7EE}" type="presParOf" srcId="{6549B2F1-E7CA-40EC-A014-ED1DE83CFF7E}" destId="{CF4A6D06-7094-4215-9C5C-8764BF10F37A}" srcOrd="3" destOrd="0" presId="urn:microsoft.com/office/officeart/2005/8/layout/hierarchy1"/>
    <dgm:cxn modelId="{556883D4-3FB2-4FC2-8D5C-85F1C43005B0}" type="presParOf" srcId="{CF4A6D06-7094-4215-9C5C-8764BF10F37A}" destId="{C6E0F3DA-8A4A-45ED-ACC6-DDB17CF0FE2F}" srcOrd="0" destOrd="0" presId="urn:microsoft.com/office/officeart/2005/8/layout/hierarchy1"/>
    <dgm:cxn modelId="{13471B76-12DC-43D0-A722-3BD708491110}" type="presParOf" srcId="{C6E0F3DA-8A4A-45ED-ACC6-DDB17CF0FE2F}" destId="{26F3D9BF-3687-49FF-886A-2C9B2C6E7B2E}" srcOrd="0" destOrd="0" presId="urn:microsoft.com/office/officeart/2005/8/layout/hierarchy1"/>
    <dgm:cxn modelId="{DDEBA389-CD22-4E76-A42F-EC3791C6C483}" type="presParOf" srcId="{C6E0F3DA-8A4A-45ED-ACC6-DDB17CF0FE2F}" destId="{F3C5F25D-5D00-427E-BD13-BAA524130820}" srcOrd="1" destOrd="0" presId="urn:microsoft.com/office/officeart/2005/8/layout/hierarchy1"/>
    <dgm:cxn modelId="{9BCF1418-5A29-4793-8B5B-3B1DF94B6A36}" type="presParOf" srcId="{CF4A6D06-7094-4215-9C5C-8764BF10F37A}" destId="{B1E33B84-1CBF-493F-A101-66E34DE77013}" srcOrd="1" destOrd="0" presId="urn:microsoft.com/office/officeart/2005/8/layout/hierarchy1"/>
    <dgm:cxn modelId="{63A89406-4754-4A37-A321-D9DC90A42A40}" type="presParOf" srcId="{B1E33B84-1CBF-493F-A101-66E34DE77013}" destId="{5B06CEAD-A547-41F9-BFEA-76F130064E6E}" srcOrd="0" destOrd="0" presId="urn:microsoft.com/office/officeart/2005/8/layout/hierarchy1"/>
    <dgm:cxn modelId="{28656635-196E-4681-AF2D-EAF927851388}" type="presParOf" srcId="{B1E33B84-1CBF-493F-A101-66E34DE77013}" destId="{4377EB8F-3A9B-46D5-9C13-6A4D4F5DF261}" srcOrd="1" destOrd="0" presId="urn:microsoft.com/office/officeart/2005/8/layout/hierarchy1"/>
    <dgm:cxn modelId="{852D5490-30AC-4903-A1C9-7D37BA6C5A66}" type="presParOf" srcId="{4377EB8F-3A9B-46D5-9C13-6A4D4F5DF261}" destId="{D9A9CA76-1FE1-4780-B492-444023025B92}" srcOrd="0" destOrd="0" presId="urn:microsoft.com/office/officeart/2005/8/layout/hierarchy1"/>
    <dgm:cxn modelId="{CD148973-6DF1-4038-984C-BB777453F663}" type="presParOf" srcId="{D9A9CA76-1FE1-4780-B492-444023025B92}" destId="{FED90867-38D0-49FC-B751-EDDC36B47297}" srcOrd="0" destOrd="0" presId="urn:microsoft.com/office/officeart/2005/8/layout/hierarchy1"/>
    <dgm:cxn modelId="{766BB6F5-D085-4088-8DC9-0E539CD95261}" type="presParOf" srcId="{D9A9CA76-1FE1-4780-B492-444023025B92}" destId="{2A364033-5BF6-45CD-8BF6-AE8C80497166}" srcOrd="1" destOrd="0" presId="urn:microsoft.com/office/officeart/2005/8/layout/hierarchy1"/>
    <dgm:cxn modelId="{F05D6229-52E1-46E8-8FB8-3F0C1D565DCF}" type="presParOf" srcId="{4377EB8F-3A9B-46D5-9C13-6A4D4F5DF261}" destId="{8BD0B2BE-4C9E-4559-8882-6A3420019272}" srcOrd="1" destOrd="0" presId="urn:microsoft.com/office/officeart/2005/8/layout/hierarchy1"/>
    <dgm:cxn modelId="{59CFDC93-CDA5-4823-A8B1-83317CEBE6EF}" type="presParOf" srcId="{8BD0B2BE-4C9E-4559-8882-6A3420019272}" destId="{2AC8C1AD-3825-4172-9C28-E9206715B7EB}" srcOrd="0" destOrd="0" presId="urn:microsoft.com/office/officeart/2005/8/layout/hierarchy1"/>
    <dgm:cxn modelId="{A0ED6C28-C59E-40CC-AC86-A17A56E13C92}" type="presParOf" srcId="{8BD0B2BE-4C9E-4559-8882-6A3420019272}" destId="{532ADA12-E02F-4525-9588-A9CF313E4ADA}" srcOrd="1" destOrd="0" presId="urn:microsoft.com/office/officeart/2005/8/layout/hierarchy1"/>
    <dgm:cxn modelId="{BF98C3E0-1D20-4D57-A4D4-069679DC978E}" type="presParOf" srcId="{532ADA12-E02F-4525-9588-A9CF313E4ADA}" destId="{3FC02902-10EE-48FB-8F9B-4A30FA1F6EE0}" srcOrd="0" destOrd="0" presId="urn:microsoft.com/office/officeart/2005/8/layout/hierarchy1"/>
    <dgm:cxn modelId="{84EE955A-D305-4E21-85DA-40C6F5AC6737}" type="presParOf" srcId="{3FC02902-10EE-48FB-8F9B-4A30FA1F6EE0}" destId="{9645EE8D-8F79-4576-885A-70F152C2E5FC}" srcOrd="0" destOrd="0" presId="urn:microsoft.com/office/officeart/2005/8/layout/hierarchy1"/>
    <dgm:cxn modelId="{DFD96548-825D-4229-9618-E4C15FEEB131}" type="presParOf" srcId="{3FC02902-10EE-48FB-8F9B-4A30FA1F6EE0}" destId="{7089EA23-26D4-4193-A252-8A53A4C96158}" srcOrd="1" destOrd="0" presId="urn:microsoft.com/office/officeart/2005/8/layout/hierarchy1"/>
    <dgm:cxn modelId="{39F969E9-3506-4F19-9F73-283641D4987D}" type="presParOf" srcId="{532ADA12-E02F-4525-9588-A9CF313E4ADA}" destId="{CE5EE10E-6072-4B9B-AC31-C4033B8EA270}" srcOrd="1" destOrd="0" presId="urn:microsoft.com/office/officeart/2005/8/layout/hierarchy1"/>
    <dgm:cxn modelId="{6DEB2C95-EFB9-48AB-BA7A-178A111A5AF0}" type="presParOf" srcId="{8BD0B2BE-4C9E-4559-8882-6A3420019272}" destId="{4AA35ECC-29D3-4EA3-B7D6-3AC4F5C6C8A6}" srcOrd="2" destOrd="0" presId="urn:microsoft.com/office/officeart/2005/8/layout/hierarchy1"/>
    <dgm:cxn modelId="{EE537089-3309-45C4-B108-A7CA54E55260}" type="presParOf" srcId="{8BD0B2BE-4C9E-4559-8882-6A3420019272}" destId="{0B85C7A4-DF23-457B-B20F-341699C06661}" srcOrd="3" destOrd="0" presId="urn:microsoft.com/office/officeart/2005/8/layout/hierarchy1"/>
    <dgm:cxn modelId="{069B44AB-8493-4314-A263-56FED02506E7}" type="presParOf" srcId="{0B85C7A4-DF23-457B-B20F-341699C06661}" destId="{0A6F06F6-37C4-4B93-B3E7-D0AC2B075F06}" srcOrd="0" destOrd="0" presId="urn:microsoft.com/office/officeart/2005/8/layout/hierarchy1"/>
    <dgm:cxn modelId="{5F10C2A0-73B2-43F9-BB65-EB6DDBFF1702}" type="presParOf" srcId="{0A6F06F6-37C4-4B93-B3E7-D0AC2B075F06}" destId="{AE86DCFF-9B1D-4517-A795-EA73D75EFCA2}" srcOrd="0" destOrd="0" presId="urn:microsoft.com/office/officeart/2005/8/layout/hierarchy1"/>
    <dgm:cxn modelId="{29B52C27-062D-4563-9605-8B1851FAA1C5}" type="presParOf" srcId="{0A6F06F6-37C4-4B93-B3E7-D0AC2B075F06}" destId="{68E48867-88EF-4773-B4B4-7F3A0D2789D2}" srcOrd="1" destOrd="0" presId="urn:microsoft.com/office/officeart/2005/8/layout/hierarchy1"/>
    <dgm:cxn modelId="{580534D9-9D4F-461B-B2EB-9BD5D0782155}" type="presParOf" srcId="{0B85C7A4-DF23-457B-B20F-341699C06661}" destId="{9503091F-633A-4C73-9AB4-A6CA6BABF2DC}" srcOrd="1" destOrd="0" presId="urn:microsoft.com/office/officeart/2005/8/layout/hierarchy1"/>
    <dgm:cxn modelId="{D6A4AD57-31B8-4BAC-A6EA-73578F0546F0}" type="presParOf" srcId="{9503091F-633A-4C73-9AB4-A6CA6BABF2DC}" destId="{8BEE7C54-70A5-41C8-A742-2F9A98C1755E}" srcOrd="0" destOrd="0" presId="urn:microsoft.com/office/officeart/2005/8/layout/hierarchy1"/>
    <dgm:cxn modelId="{9376898A-124F-462D-9EC1-1897F2B27ABE}" type="presParOf" srcId="{9503091F-633A-4C73-9AB4-A6CA6BABF2DC}" destId="{8CA4D96E-9B92-4D42-916D-DBA9CA743DB0}" srcOrd="1" destOrd="0" presId="urn:microsoft.com/office/officeart/2005/8/layout/hierarchy1"/>
    <dgm:cxn modelId="{ADC58380-EFF9-4769-A482-79A8A8D52FFC}" type="presParOf" srcId="{8CA4D96E-9B92-4D42-916D-DBA9CA743DB0}" destId="{C12E9C53-6DCE-459D-AC16-35DCB3A7ADF4}" srcOrd="0" destOrd="0" presId="urn:microsoft.com/office/officeart/2005/8/layout/hierarchy1"/>
    <dgm:cxn modelId="{EB49536E-C59F-4772-A99B-710BCC1BEBAC}" type="presParOf" srcId="{C12E9C53-6DCE-459D-AC16-35DCB3A7ADF4}" destId="{539D5956-DC19-4C63-8D40-51B38966A309}" srcOrd="0" destOrd="0" presId="urn:microsoft.com/office/officeart/2005/8/layout/hierarchy1"/>
    <dgm:cxn modelId="{A205AE11-5191-41D2-864E-31D823A25BB0}" type="presParOf" srcId="{C12E9C53-6DCE-459D-AC16-35DCB3A7ADF4}" destId="{FE45B979-C243-4777-9AD0-DDF1D86EDFB7}" srcOrd="1" destOrd="0" presId="urn:microsoft.com/office/officeart/2005/8/layout/hierarchy1"/>
    <dgm:cxn modelId="{F945DBFE-FE8B-4757-85BD-DB74ED9B8391}" type="presParOf" srcId="{8CA4D96E-9B92-4D42-916D-DBA9CA743DB0}" destId="{F8CF3B03-A4C3-4061-A579-2C6D3AE29F4D}" srcOrd="1" destOrd="0" presId="urn:microsoft.com/office/officeart/2005/8/layout/hierarchy1"/>
    <dgm:cxn modelId="{15D08042-A242-43C1-BA17-DA786EE0966D}" type="presParOf" srcId="{B1E33B84-1CBF-493F-A101-66E34DE77013}" destId="{28DA1056-AD50-4E72-A6CF-AD25FD0E5BE6}" srcOrd="2" destOrd="0" presId="urn:microsoft.com/office/officeart/2005/8/layout/hierarchy1"/>
    <dgm:cxn modelId="{A34442B6-F1F7-4852-B632-3D56C80FB6F8}" type="presParOf" srcId="{B1E33B84-1CBF-493F-A101-66E34DE77013}" destId="{ECE591A3-BEDE-4577-97C9-2D0EC348716F}" srcOrd="3" destOrd="0" presId="urn:microsoft.com/office/officeart/2005/8/layout/hierarchy1"/>
    <dgm:cxn modelId="{D2E096E8-F637-4C60-ADD6-545FC6D1F98C}" type="presParOf" srcId="{ECE591A3-BEDE-4577-97C9-2D0EC348716F}" destId="{21AAD54B-16D1-414E-9E6F-A4B3ACBDAA14}" srcOrd="0" destOrd="0" presId="urn:microsoft.com/office/officeart/2005/8/layout/hierarchy1"/>
    <dgm:cxn modelId="{C3D6E5C4-FC7E-4052-BB4E-795AFBC90FBF}" type="presParOf" srcId="{21AAD54B-16D1-414E-9E6F-A4B3ACBDAA14}" destId="{E3728320-4214-4E85-A6F3-954E297DB244}" srcOrd="0" destOrd="0" presId="urn:microsoft.com/office/officeart/2005/8/layout/hierarchy1"/>
    <dgm:cxn modelId="{C147D49C-4605-4823-A814-A6439DB1E094}" type="presParOf" srcId="{21AAD54B-16D1-414E-9E6F-A4B3ACBDAA14}" destId="{6870754B-3CFF-4353-B344-0A5A232FAD46}" srcOrd="1" destOrd="0" presId="urn:microsoft.com/office/officeart/2005/8/layout/hierarchy1"/>
    <dgm:cxn modelId="{CA1F2363-0AD6-4157-8879-0AD9EC882580}" type="presParOf" srcId="{ECE591A3-BEDE-4577-97C9-2D0EC348716F}" destId="{63F95ECA-0C99-41D7-B7A3-E05EF63D20EE}" srcOrd="1" destOrd="0" presId="urn:microsoft.com/office/officeart/2005/8/layout/hierarchy1"/>
    <dgm:cxn modelId="{17543FBD-C0A7-4939-9A1A-C9570AA8E467}" type="presParOf" srcId="{63F95ECA-0C99-41D7-B7A3-E05EF63D20EE}" destId="{533E088C-30F1-445C-BD09-31766A201967}" srcOrd="0" destOrd="0" presId="urn:microsoft.com/office/officeart/2005/8/layout/hierarchy1"/>
    <dgm:cxn modelId="{AD1F2262-C5F9-4B2F-BB0F-DD05BB138A56}" type="presParOf" srcId="{63F95ECA-0C99-41D7-B7A3-E05EF63D20EE}" destId="{1EFF3348-04FD-4DB2-A1B9-51C999E61C39}" srcOrd="1" destOrd="0" presId="urn:microsoft.com/office/officeart/2005/8/layout/hierarchy1"/>
    <dgm:cxn modelId="{E0C4E0F1-0C64-4D3B-A1A6-FA192F61398C}" type="presParOf" srcId="{1EFF3348-04FD-4DB2-A1B9-51C999E61C39}" destId="{46339E56-FCAC-4D25-96B9-8529451364A2}" srcOrd="0" destOrd="0" presId="urn:microsoft.com/office/officeart/2005/8/layout/hierarchy1"/>
    <dgm:cxn modelId="{53A31B29-C365-422E-BA0C-E7AC71DEC987}" type="presParOf" srcId="{46339E56-FCAC-4D25-96B9-8529451364A2}" destId="{1E7A5991-195C-4D93-9F49-8EA6BFDA3FA7}" srcOrd="0" destOrd="0" presId="urn:microsoft.com/office/officeart/2005/8/layout/hierarchy1"/>
    <dgm:cxn modelId="{2AF5CF99-3D14-499F-860B-DA3D1881CA3D}" type="presParOf" srcId="{46339E56-FCAC-4D25-96B9-8529451364A2}" destId="{76560E11-F547-4144-978F-1A892A73CBEF}" srcOrd="1" destOrd="0" presId="urn:microsoft.com/office/officeart/2005/8/layout/hierarchy1"/>
    <dgm:cxn modelId="{3DA05E8C-64A1-441C-9143-BFE79FF19002}" type="presParOf" srcId="{1EFF3348-04FD-4DB2-A1B9-51C999E61C39}" destId="{D3ECB34A-FE75-41E6-B757-7F790A132714}" srcOrd="1" destOrd="0" presId="urn:microsoft.com/office/officeart/2005/8/layout/hierarchy1"/>
    <dgm:cxn modelId="{78985967-29E3-4DCB-9BF4-10B3D4FDC54D}" type="presParOf" srcId="{B1E33B84-1CBF-493F-A101-66E34DE77013}" destId="{49572100-66AF-43D8-A455-6363DA5C2929}" srcOrd="4" destOrd="0" presId="urn:microsoft.com/office/officeart/2005/8/layout/hierarchy1"/>
    <dgm:cxn modelId="{1E8F9A9C-2A94-485A-B415-EDBEEDD0C6AA}" type="presParOf" srcId="{B1E33B84-1CBF-493F-A101-66E34DE77013}" destId="{1F467D96-AFCE-4DA1-943C-3DC75E4C2223}" srcOrd="5" destOrd="0" presId="urn:microsoft.com/office/officeart/2005/8/layout/hierarchy1"/>
    <dgm:cxn modelId="{98D6EC1A-B06C-443D-84EE-254A6A95CA7B}" type="presParOf" srcId="{1F467D96-AFCE-4DA1-943C-3DC75E4C2223}" destId="{28CA60F5-1B04-4AED-B2BD-41B42A445461}" srcOrd="0" destOrd="0" presId="urn:microsoft.com/office/officeart/2005/8/layout/hierarchy1"/>
    <dgm:cxn modelId="{E527702F-6D45-48BB-BC7A-EA31F87A23B5}" type="presParOf" srcId="{28CA60F5-1B04-4AED-B2BD-41B42A445461}" destId="{8D6ACF1E-AD79-4AD3-B825-658B804DB496}" srcOrd="0" destOrd="0" presId="urn:microsoft.com/office/officeart/2005/8/layout/hierarchy1"/>
    <dgm:cxn modelId="{A9130D56-7C87-4E1F-95F1-DEDD99A21818}" type="presParOf" srcId="{28CA60F5-1B04-4AED-B2BD-41B42A445461}" destId="{3FB90F0D-A51C-4923-9984-59949DC71775}" srcOrd="1" destOrd="0" presId="urn:microsoft.com/office/officeart/2005/8/layout/hierarchy1"/>
    <dgm:cxn modelId="{EA7D79FD-D24D-402C-A8C2-C264FE47DB95}" type="presParOf" srcId="{1F467D96-AFCE-4DA1-943C-3DC75E4C2223}" destId="{B329D8BA-B8D6-4731-B218-005C0C909D34}" srcOrd="1" destOrd="0" presId="urn:microsoft.com/office/officeart/2005/8/layout/hierarchy1"/>
    <dgm:cxn modelId="{7E8ED33C-9361-4086-A71C-88E77F5807A9}" type="presParOf" srcId="{B1E33B84-1CBF-493F-A101-66E34DE77013}" destId="{44E9D360-C846-40FD-8B88-C4DE53366580}" srcOrd="6" destOrd="0" presId="urn:microsoft.com/office/officeart/2005/8/layout/hierarchy1"/>
    <dgm:cxn modelId="{04A2729D-5465-4FA4-94BD-1319E71EA0C4}" type="presParOf" srcId="{B1E33B84-1CBF-493F-A101-66E34DE77013}" destId="{95000C40-1D75-409E-BCC5-771B2FBBB3D7}" srcOrd="7" destOrd="0" presId="urn:microsoft.com/office/officeart/2005/8/layout/hierarchy1"/>
    <dgm:cxn modelId="{138AFD83-8B4E-4DD1-A350-723C7D7D1652}" type="presParOf" srcId="{95000C40-1D75-409E-BCC5-771B2FBBB3D7}" destId="{56EA3A3D-8CD2-43D0-BC45-36206BEE101E}" srcOrd="0" destOrd="0" presId="urn:microsoft.com/office/officeart/2005/8/layout/hierarchy1"/>
    <dgm:cxn modelId="{CC741E75-3D3F-4C48-BB3C-45A8FA39A220}" type="presParOf" srcId="{56EA3A3D-8CD2-43D0-BC45-36206BEE101E}" destId="{69AC6C1C-E6A1-4E3E-8D4B-D0B7DF2EF0CF}" srcOrd="0" destOrd="0" presId="urn:microsoft.com/office/officeart/2005/8/layout/hierarchy1"/>
    <dgm:cxn modelId="{156E0AAB-86A8-4DF9-87D8-14DC16EDA320}" type="presParOf" srcId="{56EA3A3D-8CD2-43D0-BC45-36206BEE101E}" destId="{5DE9B5E5-76C5-45E9-BEBD-8EE19D2A1323}" srcOrd="1" destOrd="0" presId="urn:microsoft.com/office/officeart/2005/8/layout/hierarchy1"/>
    <dgm:cxn modelId="{FCE60315-17A3-4815-A9F3-C554D0AD4901}" type="presParOf" srcId="{95000C40-1D75-409E-BCC5-771B2FBBB3D7}" destId="{7B849FF3-FCBA-4928-93AC-AE2AE08CD0FB}" srcOrd="1" destOrd="0" presId="urn:microsoft.com/office/officeart/2005/8/layout/hierarchy1"/>
    <dgm:cxn modelId="{75A45F21-C850-420D-9500-A6B2C1E8D85B}" type="presParOf" srcId="{6549B2F1-E7CA-40EC-A014-ED1DE83CFF7E}" destId="{7B74E100-C81A-4256-8576-6C0DCB10560E}" srcOrd="4" destOrd="0" presId="urn:microsoft.com/office/officeart/2005/8/layout/hierarchy1"/>
    <dgm:cxn modelId="{B2F46170-F680-44CE-91E9-22DC62DD2857}" type="presParOf" srcId="{6549B2F1-E7CA-40EC-A014-ED1DE83CFF7E}" destId="{2F3A6D61-9073-4059-8173-E9D14EE5BFE5}" srcOrd="5" destOrd="0" presId="urn:microsoft.com/office/officeart/2005/8/layout/hierarchy1"/>
    <dgm:cxn modelId="{896BE836-674D-4A70-B1FD-86925C2F8B7C}" type="presParOf" srcId="{2F3A6D61-9073-4059-8173-E9D14EE5BFE5}" destId="{DD26948E-FAD6-4CB9-99BB-9DE894BAB799}" srcOrd="0" destOrd="0" presId="urn:microsoft.com/office/officeart/2005/8/layout/hierarchy1"/>
    <dgm:cxn modelId="{29F7B900-EFBE-4C4E-8B88-C9B1ADA29E1C}" type="presParOf" srcId="{DD26948E-FAD6-4CB9-99BB-9DE894BAB799}" destId="{25CC2EB8-5BAC-4929-BF94-AE463AAA745F}" srcOrd="0" destOrd="0" presId="urn:microsoft.com/office/officeart/2005/8/layout/hierarchy1"/>
    <dgm:cxn modelId="{49D0B218-3D43-454A-82C2-A209C921AD4B}" type="presParOf" srcId="{DD26948E-FAD6-4CB9-99BB-9DE894BAB799}" destId="{0B0FCB10-2F4D-406A-B70C-568957B0869A}" srcOrd="1" destOrd="0" presId="urn:microsoft.com/office/officeart/2005/8/layout/hierarchy1"/>
    <dgm:cxn modelId="{BE116AD2-4D0D-4AB2-B61F-D94B86F4AECB}" type="presParOf" srcId="{2F3A6D61-9073-4059-8173-E9D14EE5BFE5}" destId="{30599C10-93AE-4B6B-ADAA-1CFB3711B9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E9C7D-A3A1-494F-8B29-2900B5BAEBB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22EBA3-2182-41BE-9592-57F549E34C11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1C2740"/>
              </a:solidFill>
            </a:rPr>
            <a:t>Государственная программа «Развитие образования, создание условий для социализации детей и учащейся молодежи в Новосибирской области»</a:t>
          </a:r>
          <a:endParaRPr lang="ru-RU" sz="1200" b="1" dirty="0">
            <a:solidFill>
              <a:srgbClr val="1C2740"/>
            </a:solidFill>
          </a:endParaRPr>
        </a:p>
      </dgm:t>
    </dgm:pt>
    <dgm:pt modelId="{6A98F266-69F2-4549-B696-FC4D4117C104}" type="parTrans" cxnId="{CA9EF2D1-D594-46EC-BF0A-9BD83C28AEFC}">
      <dgm:prSet/>
      <dgm:spPr/>
      <dgm:t>
        <a:bodyPr/>
        <a:lstStyle/>
        <a:p>
          <a:endParaRPr lang="ru-RU"/>
        </a:p>
      </dgm:t>
    </dgm:pt>
    <dgm:pt modelId="{01A9DCE3-9063-4E44-90EE-DA38CF0AF86B}" type="sibTrans" cxnId="{CA9EF2D1-D594-46EC-BF0A-9BD83C28AEFC}">
      <dgm:prSet/>
      <dgm:spPr/>
      <dgm:t>
        <a:bodyPr/>
        <a:lstStyle/>
        <a:p>
          <a:endParaRPr lang="ru-RU"/>
        </a:p>
      </dgm:t>
    </dgm:pt>
    <dgm:pt modelId="{9108356B-5D25-4A87-9995-536E30B3CEE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1C2740"/>
              </a:solidFill>
            </a:rPr>
            <a:t>Концепция развития психологической службы в системе образования Новосибирской области на период до 2025 года от 26.09.2017 № 379-рп</a:t>
          </a:r>
          <a:endParaRPr lang="ru-RU" sz="1200" b="1" dirty="0">
            <a:solidFill>
              <a:srgbClr val="1C2740"/>
            </a:solidFill>
          </a:endParaRPr>
        </a:p>
      </dgm:t>
    </dgm:pt>
    <dgm:pt modelId="{33A2E4F4-FB7D-453B-932D-4F0C082A332C}" type="parTrans" cxnId="{CD8C2906-25A1-45BB-A110-96620186393A}">
      <dgm:prSet/>
      <dgm:spPr/>
      <dgm:t>
        <a:bodyPr/>
        <a:lstStyle/>
        <a:p>
          <a:endParaRPr lang="ru-RU"/>
        </a:p>
      </dgm:t>
    </dgm:pt>
    <dgm:pt modelId="{AADE2FB4-73BF-42A3-976D-3320CBE3D4E5}" type="sibTrans" cxnId="{CD8C2906-25A1-45BB-A110-96620186393A}">
      <dgm:prSet/>
      <dgm:spPr/>
      <dgm:t>
        <a:bodyPr/>
        <a:lstStyle/>
        <a:p>
          <a:endParaRPr lang="ru-RU"/>
        </a:p>
      </dgm:t>
    </dgm:pt>
    <dgm:pt modelId="{F62F5454-3DB3-4B1F-A457-D65C9C174BF1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1C2740"/>
              </a:solidFill>
            </a:rPr>
            <a:t>Концепция развития системы ранней помощи в Новосибирской области на период до 2020 года от 14.12.2016 № 458-рп</a:t>
          </a:r>
          <a:endParaRPr lang="ru-RU" sz="1200" b="1" dirty="0">
            <a:solidFill>
              <a:srgbClr val="1C2740"/>
            </a:solidFill>
          </a:endParaRPr>
        </a:p>
      </dgm:t>
    </dgm:pt>
    <dgm:pt modelId="{721B7E99-12F1-455C-ADB2-3ACB929B3D51}" type="parTrans" cxnId="{06246C94-3150-4ED3-A86C-B85174237DEF}">
      <dgm:prSet/>
      <dgm:spPr/>
      <dgm:t>
        <a:bodyPr/>
        <a:lstStyle/>
        <a:p>
          <a:endParaRPr lang="ru-RU"/>
        </a:p>
      </dgm:t>
    </dgm:pt>
    <dgm:pt modelId="{574279A2-5BC9-4CA0-ACFB-4810A7928F9A}" type="sibTrans" cxnId="{06246C94-3150-4ED3-A86C-B85174237DEF}">
      <dgm:prSet/>
      <dgm:spPr/>
      <dgm:t>
        <a:bodyPr/>
        <a:lstStyle/>
        <a:p>
          <a:endParaRPr lang="ru-RU"/>
        </a:p>
      </dgm:t>
    </dgm:pt>
    <dgm:pt modelId="{A7CE990C-20BE-4CDA-AB3F-EF219D4AB20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1C2740"/>
              </a:solidFill>
            </a:rPr>
            <a:t>Концепция развития инклюзивного образования  в Новосибирской области на период до 2020 года от 19.04.2016 г. № 103-рп</a:t>
          </a:r>
          <a:endParaRPr lang="ru-RU" sz="1200" b="1" dirty="0">
            <a:solidFill>
              <a:srgbClr val="1C2740"/>
            </a:solidFill>
          </a:endParaRPr>
        </a:p>
      </dgm:t>
    </dgm:pt>
    <dgm:pt modelId="{A3D1CF3A-5C35-479F-938F-A8B571B6D2C3}" type="parTrans" cxnId="{81C7EB9A-62F7-4844-8E6A-BA9609C72849}">
      <dgm:prSet/>
      <dgm:spPr/>
      <dgm:t>
        <a:bodyPr/>
        <a:lstStyle/>
        <a:p>
          <a:endParaRPr lang="ru-RU"/>
        </a:p>
      </dgm:t>
    </dgm:pt>
    <dgm:pt modelId="{B37CD7F2-0600-4365-987C-9992B329B7FB}" type="sibTrans" cxnId="{81C7EB9A-62F7-4844-8E6A-BA9609C72849}">
      <dgm:prSet/>
      <dgm:spPr/>
      <dgm:t>
        <a:bodyPr/>
        <a:lstStyle/>
        <a:p>
          <a:endParaRPr lang="ru-RU"/>
        </a:p>
      </dgm:t>
    </dgm:pt>
    <dgm:pt modelId="{E2101C5C-C7E7-4CF2-817F-0FE6B87C4ADB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1C2740"/>
              </a:solidFill>
            </a:rPr>
            <a:t>Постановление Правительства РФ от 29.03.2019 N 363 "Об утверждении государственной программы РФ "Доступная среда» Дополнительные коэффициенты к ФОТ организаций, обучающих детей с ОВ</a:t>
          </a:r>
          <a:r>
            <a:rPr lang="ru-RU" sz="1200" dirty="0" smtClean="0">
              <a:solidFill>
                <a:srgbClr val="1C2740"/>
              </a:solidFill>
            </a:rPr>
            <a:t>З </a:t>
          </a:r>
          <a:r>
            <a:rPr lang="ru-RU" sz="1200" b="1" i="1" dirty="0" smtClean="0">
              <a:solidFill>
                <a:srgbClr val="1C2740"/>
              </a:solidFill>
            </a:rPr>
            <a:t> </a:t>
          </a:r>
          <a:endParaRPr lang="ru-RU" sz="1200" dirty="0">
            <a:solidFill>
              <a:srgbClr val="1C2740"/>
            </a:solidFill>
          </a:endParaRPr>
        </a:p>
      </dgm:t>
    </dgm:pt>
    <dgm:pt modelId="{49717422-6C4A-4953-96AD-A231465F2141}" type="parTrans" cxnId="{E9D4D5E7-2C79-4AA3-8DD5-666C73A55E03}">
      <dgm:prSet/>
      <dgm:spPr/>
      <dgm:t>
        <a:bodyPr/>
        <a:lstStyle/>
        <a:p>
          <a:endParaRPr lang="ru-RU"/>
        </a:p>
      </dgm:t>
    </dgm:pt>
    <dgm:pt modelId="{F37FD9AF-0FC6-4832-9220-B8E098F6A59B}" type="sibTrans" cxnId="{E9D4D5E7-2C79-4AA3-8DD5-666C73A55E03}">
      <dgm:prSet/>
      <dgm:spPr/>
      <dgm:t>
        <a:bodyPr/>
        <a:lstStyle/>
        <a:p>
          <a:endParaRPr lang="ru-RU"/>
        </a:p>
      </dgm:t>
    </dgm:pt>
    <dgm:pt modelId="{3691EEDE-4FD7-4141-A629-A10E726E8F5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Информационный инструмент сетевого взаимодействия </a:t>
          </a:r>
        </a:p>
        <a:p>
          <a:pPr rtl="0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«Единая база учета детей о ОВЗ и детей-инвалидов </a:t>
          </a:r>
        </a:p>
        <a:p>
          <a:pPr rtl="0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Новосибирской области</a:t>
          </a:r>
          <a:endParaRPr lang="ru-RU" sz="1200" b="1" dirty="0">
            <a:solidFill>
              <a:srgbClr val="5C0000"/>
            </a:solidFill>
          </a:endParaRPr>
        </a:p>
      </dgm:t>
    </dgm:pt>
    <dgm:pt modelId="{3BD90B7B-CF5D-4C01-B02E-1E0A41FAA30F}" type="parTrans" cxnId="{BE60B30E-96A2-4BDD-96EB-16734E51A7C5}">
      <dgm:prSet/>
      <dgm:spPr/>
      <dgm:t>
        <a:bodyPr/>
        <a:lstStyle/>
        <a:p>
          <a:endParaRPr lang="ru-RU"/>
        </a:p>
      </dgm:t>
    </dgm:pt>
    <dgm:pt modelId="{ADF89FCC-BDB4-470D-B11E-ABE0D332AACC}" type="sibTrans" cxnId="{BE60B30E-96A2-4BDD-96EB-16734E51A7C5}">
      <dgm:prSet/>
      <dgm:spPr/>
      <dgm:t>
        <a:bodyPr/>
        <a:lstStyle/>
        <a:p>
          <a:endParaRPr lang="ru-RU"/>
        </a:p>
      </dgm:t>
    </dgm:pt>
    <dgm:pt modelId="{B8991329-F392-4086-9EB0-0C0E5596BEA5}">
      <dgm:prSet custT="1"/>
      <dgm:spPr/>
      <dgm:t>
        <a:bodyPr/>
        <a:lstStyle/>
        <a:p>
          <a:pPr rtl="0"/>
          <a:r>
            <a:rPr lang="ru-RU" sz="1200" b="1" i="0" dirty="0" smtClean="0">
              <a:solidFill>
                <a:srgbClr val="1C2740"/>
              </a:solidFill>
            </a:rPr>
            <a:t>Открытая образовательная сеть Новосибирской области, сетевые сообщества, </a:t>
          </a:r>
        </a:p>
        <a:p>
          <a:pPr rtl="0"/>
          <a:r>
            <a:rPr lang="ru-RU" sz="1200" b="1" i="0" dirty="0" smtClean="0">
              <a:solidFill>
                <a:srgbClr val="1C2740"/>
              </a:solidFill>
            </a:rPr>
            <a:t>Психолого-педагогические программы</a:t>
          </a:r>
          <a:endParaRPr lang="ru-RU" sz="1200" i="0" dirty="0">
            <a:solidFill>
              <a:srgbClr val="1C2740"/>
            </a:solidFill>
          </a:endParaRPr>
        </a:p>
      </dgm:t>
    </dgm:pt>
    <dgm:pt modelId="{34DC3AC6-00FD-4E81-9767-51CBAB90C1A5}" type="parTrans" cxnId="{1DA46D86-DD6B-4B8F-AB37-215CAF38C4B0}">
      <dgm:prSet/>
      <dgm:spPr/>
      <dgm:t>
        <a:bodyPr/>
        <a:lstStyle/>
        <a:p>
          <a:endParaRPr lang="ru-RU"/>
        </a:p>
      </dgm:t>
    </dgm:pt>
    <dgm:pt modelId="{E04BDC36-7EBC-4939-8BAA-331FE81696DB}" type="sibTrans" cxnId="{1DA46D86-DD6B-4B8F-AB37-215CAF38C4B0}">
      <dgm:prSet/>
      <dgm:spPr/>
      <dgm:t>
        <a:bodyPr/>
        <a:lstStyle/>
        <a:p>
          <a:endParaRPr lang="ru-RU"/>
        </a:p>
      </dgm:t>
    </dgm:pt>
    <dgm:pt modelId="{41CF59BA-CAFE-41DF-AFE4-54BACB9EEA0F}" type="pres">
      <dgm:prSet presAssocID="{CFAE9C7D-A3A1-494F-8B29-2900B5BAEB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D6232D3-148E-452B-80C1-73C6DBB2C542}" type="pres">
      <dgm:prSet presAssocID="{CFAE9C7D-A3A1-494F-8B29-2900B5BAEBB7}" presName="pyramid" presStyleLbl="node1" presStyleIdx="0" presStyleCnt="1" custScaleX="117682"/>
      <dgm:spPr/>
    </dgm:pt>
    <dgm:pt modelId="{8CA373CE-5AF7-4961-9D04-F7E7593A5F2C}" type="pres">
      <dgm:prSet presAssocID="{CFAE9C7D-A3A1-494F-8B29-2900B5BAEBB7}" presName="theList" presStyleCnt="0"/>
      <dgm:spPr/>
    </dgm:pt>
    <dgm:pt modelId="{0EEFC1AB-AAAA-416B-84EE-C930FD5108EA}" type="pres">
      <dgm:prSet presAssocID="{B222EBA3-2182-41BE-9592-57F549E34C11}" presName="aNode" presStyleLbl="fgAcc1" presStyleIdx="0" presStyleCnt="7" custScaleX="129124" custLinFactY="-6886" custLinFactNeighborX="-480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63018-58A4-40D2-BCD3-134E33A63897}" type="pres">
      <dgm:prSet presAssocID="{B222EBA3-2182-41BE-9592-57F549E34C11}" presName="aSpace" presStyleCnt="0"/>
      <dgm:spPr/>
    </dgm:pt>
    <dgm:pt modelId="{8ABC4F32-AE75-4107-A928-D93AC635A7A7}" type="pres">
      <dgm:prSet presAssocID="{9108356B-5D25-4A87-9995-536E30B3CEE8}" presName="aNode" presStyleLbl="fgAcc1" presStyleIdx="1" presStyleCnt="7" custScaleX="141152" custLinFactNeighborX="-45811" custLinFactNeighborY="20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37E80-A531-4C07-9F1F-95541B39F48C}" type="pres">
      <dgm:prSet presAssocID="{9108356B-5D25-4A87-9995-536E30B3CEE8}" presName="aSpace" presStyleCnt="0"/>
      <dgm:spPr/>
    </dgm:pt>
    <dgm:pt modelId="{BF6BD394-C2AD-4F86-870B-5AE6C4560920}" type="pres">
      <dgm:prSet presAssocID="{F62F5454-3DB3-4B1F-A457-D65C9C174BF1}" presName="aNode" presStyleLbl="fgAcc1" presStyleIdx="2" presStyleCnt="7" custScaleX="138554" custScaleY="99215" custLinFactNeighborX="-43761" custLinFactNeighborY="36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A146D-7153-4F74-A68F-F7AF7A6920D8}" type="pres">
      <dgm:prSet presAssocID="{F62F5454-3DB3-4B1F-A457-D65C9C174BF1}" presName="aSpace" presStyleCnt="0"/>
      <dgm:spPr/>
    </dgm:pt>
    <dgm:pt modelId="{417A3718-0521-4A2E-97D2-60E2A35C0EB4}" type="pres">
      <dgm:prSet presAssocID="{A7CE990C-20BE-4CDA-AB3F-EF219D4AB205}" presName="aNode" presStyleLbl="fgAcc1" presStyleIdx="3" presStyleCnt="7" custScaleX="143292" custScaleY="104907" custLinFactY="7863" custLinFactNeighborX="-447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AA502-F7E8-4291-A848-A3B2D28487F9}" type="pres">
      <dgm:prSet presAssocID="{A7CE990C-20BE-4CDA-AB3F-EF219D4AB205}" presName="aSpace" presStyleCnt="0"/>
      <dgm:spPr/>
    </dgm:pt>
    <dgm:pt modelId="{BD56225E-93D3-4E06-99C8-C6A51F5F5427}" type="pres">
      <dgm:prSet presAssocID="{E2101C5C-C7E7-4CF2-817F-0FE6B87C4ADB}" presName="aNode" presStyleLbl="fgAcc1" presStyleIdx="4" presStyleCnt="7" custScaleX="154822" custLinFactY="29727" custLinFactNeighborX="-427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F1F6-9C14-4E15-8798-B182BAF81F90}" type="pres">
      <dgm:prSet presAssocID="{E2101C5C-C7E7-4CF2-817F-0FE6B87C4ADB}" presName="aSpace" presStyleCnt="0"/>
      <dgm:spPr/>
    </dgm:pt>
    <dgm:pt modelId="{AEDECB79-6EEE-422A-A4A8-5E3B52EBF258}" type="pres">
      <dgm:prSet presAssocID="{3691EEDE-4FD7-4141-A629-A10E726E8F59}" presName="aNode" presStyleLbl="fgAcc1" presStyleIdx="5" presStyleCnt="7" custScaleX="158544" custScaleY="146756" custLinFactY="51696" custLinFactNeighborX="-460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5CC0-82DD-411D-A777-63E00F025C6E}" type="pres">
      <dgm:prSet presAssocID="{3691EEDE-4FD7-4141-A629-A10E726E8F59}" presName="aSpace" presStyleCnt="0"/>
      <dgm:spPr/>
    </dgm:pt>
    <dgm:pt modelId="{7BD2FA59-75CB-49B7-AEB7-40426C18B30B}" type="pres">
      <dgm:prSet presAssocID="{B8991329-F392-4086-9EB0-0C0E5596BEA5}" presName="aNode" presStyleLbl="fgAcc1" presStyleIdx="6" presStyleCnt="7" custScaleX="135935" custLinFactY="71732" custLinFactNeighborX="-415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7F876-87CF-46DD-AB02-D0800F5591CB}" type="pres">
      <dgm:prSet presAssocID="{B8991329-F392-4086-9EB0-0C0E5596BEA5}" presName="aSpace" presStyleCnt="0"/>
      <dgm:spPr/>
    </dgm:pt>
  </dgm:ptLst>
  <dgm:cxnLst>
    <dgm:cxn modelId="{1C202BB7-D9CB-4304-AFA1-05A86200DB04}" type="presOf" srcId="{A7CE990C-20BE-4CDA-AB3F-EF219D4AB205}" destId="{417A3718-0521-4A2E-97D2-60E2A35C0EB4}" srcOrd="0" destOrd="0" presId="urn:microsoft.com/office/officeart/2005/8/layout/pyramid2"/>
    <dgm:cxn modelId="{F18565B7-EB5C-48B0-A869-CB31F6A726C7}" type="presOf" srcId="{F62F5454-3DB3-4B1F-A457-D65C9C174BF1}" destId="{BF6BD394-C2AD-4F86-870B-5AE6C4560920}" srcOrd="0" destOrd="0" presId="urn:microsoft.com/office/officeart/2005/8/layout/pyramid2"/>
    <dgm:cxn modelId="{CD8C2906-25A1-45BB-A110-96620186393A}" srcId="{CFAE9C7D-A3A1-494F-8B29-2900B5BAEBB7}" destId="{9108356B-5D25-4A87-9995-536E30B3CEE8}" srcOrd="1" destOrd="0" parTransId="{33A2E4F4-FB7D-453B-932D-4F0C082A332C}" sibTransId="{AADE2FB4-73BF-42A3-976D-3320CBE3D4E5}"/>
    <dgm:cxn modelId="{81C7EB9A-62F7-4844-8E6A-BA9609C72849}" srcId="{CFAE9C7D-A3A1-494F-8B29-2900B5BAEBB7}" destId="{A7CE990C-20BE-4CDA-AB3F-EF219D4AB205}" srcOrd="3" destOrd="0" parTransId="{A3D1CF3A-5C35-479F-938F-A8B571B6D2C3}" sibTransId="{B37CD7F2-0600-4365-987C-9992B329B7FB}"/>
    <dgm:cxn modelId="{8B15155A-6634-4F95-BA48-6AA92B88AF3B}" type="presOf" srcId="{3691EEDE-4FD7-4141-A629-A10E726E8F59}" destId="{AEDECB79-6EEE-422A-A4A8-5E3B52EBF258}" srcOrd="0" destOrd="0" presId="urn:microsoft.com/office/officeart/2005/8/layout/pyramid2"/>
    <dgm:cxn modelId="{E67BD698-1BF4-497C-8AF4-D3CDA1EA68DC}" type="presOf" srcId="{CFAE9C7D-A3A1-494F-8B29-2900B5BAEBB7}" destId="{41CF59BA-CAFE-41DF-AFE4-54BACB9EEA0F}" srcOrd="0" destOrd="0" presId="urn:microsoft.com/office/officeart/2005/8/layout/pyramid2"/>
    <dgm:cxn modelId="{7D312EB4-3E77-4EBA-8E76-CF55E0D41D4A}" type="presOf" srcId="{B222EBA3-2182-41BE-9592-57F549E34C11}" destId="{0EEFC1AB-AAAA-416B-84EE-C930FD5108EA}" srcOrd="0" destOrd="0" presId="urn:microsoft.com/office/officeart/2005/8/layout/pyramid2"/>
    <dgm:cxn modelId="{88E2EFAB-35CE-43DB-94FA-0DC3A536A136}" type="presOf" srcId="{E2101C5C-C7E7-4CF2-817F-0FE6B87C4ADB}" destId="{BD56225E-93D3-4E06-99C8-C6A51F5F5427}" srcOrd="0" destOrd="0" presId="urn:microsoft.com/office/officeart/2005/8/layout/pyramid2"/>
    <dgm:cxn modelId="{BE60B30E-96A2-4BDD-96EB-16734E51A7C5}" srcId="{CFAE9C7D-A3A1-494F-8B29-2900B5BAEBB7}" destId="{3691EEDE-4FD7-4141-A629-A10E726E8F59}" srcOrd="5" destOrd="0" parTransId="{3BD90B7B-CF5D-4C01-B02E-1E0A41FAA30F}" sibTransId="{ADF89FCC-BDB4-470D-B11E-ABE0D332AACC}"/>
    <dgm:cxn modelId="{55A21B47-97B6-4D00-A8E7-82CAA8A5067B}" type="presOf" srcId="{9108356B-5D25-4A87-9995-536E30B3CEE8}" destId="{8ABC4F32-AE75-4107-A928-D93AC635A7A7}" srcOrd="0" destOrd="0" presId="urn:microsoft.com/office/officeart/2005/8/layout/pyramid2"/>
    <dgm:cxn modelId="{06246C94-3150-4ED3-A86C-B85174237DEF}" srcId="{CFAE9C7D-A3A1-494F-8B29-2900B5BAEBB7}" destId="{F62F5454-3DB3-4B1F-A457-D65C9C174BF1}" srcOrd="2" destOrd="0" parTransId="{721B7E99-12F1-455C-ADB2-3ACB929B3D51}" sibTransId="{574279A2-5BC9-4CA0-ACFB-4810A7928F9A}"/>
    <dgm:cxn modelId="{C2C02DAC-0D14-431F-BC71-F357F83A7563}" type="presOf" srcId="{B8991329-F392-4086-9EB0-0C0E5596BEA5}" destId="{7BD2FA59-75CB-49B7-AEB7-40426C18B30B}" srcOrd="0" destOrd="0" presId="urn:microsoft.com/office/officeart/2005/8/layout/pyramid2"/>
    <dgm:cxn modelId="{CA9EF2D1-D594-46EC-BF0A-9BD83C28AEFC}" srcId="{CFAE9C7D-A3A1-494F-8B29-2900B5BAEBB7}" destId="{B222EBA3-2182-41BE-9592-57F549E34C11}" srcOrd="0" destOrd="0" parTransId="{6A98F266-69F2-4549-B696-FC4D4117C104}" sibTransId="{01A9DCE3-9063-4E44-90EE-DA38CF0AF86B}"/>
    <dgm:cxn modelId="{E9D4D5E7-2C79-4AA3-8DD5-666C73A55E03}" srcId="{CFAE9C7D-A3A1-494F-8B29-2900B5BAEBB7}" destId="{E2101C5C-C7E7-4CF2-817F-0FE6B87C4ADB}" srcOrd="4" destOrd="0" parTransId="{49717422-6C4A-4953-96AD-A231465F2141}" sibTransId="{F37FD9AF-0FC6-4832-9220-B8E098F6A59B}"/>
    <dgm:cxn modelId="{1DA46D86-DD6B-4B8F-AB37-215CAF38C4B0}" srcId="{CFAE9C7D-A3A1-494F-8B29-2900B5BAEBB7}" destId="{B8991329-F392-4086-9EB0-0C0E5596BEA5}" srcOrd="6" destOrd="0" parTransId="{34DC3AC6-00FD-4E81-9767-51CBAB90C1A5}" sibTransId="{E04BDC36-7EBC-4939-8BAA-331FE81696DB}"/>
    <dgm:cxn modelId="{9F427F5D-10A3-48D0-8EE6-4E7F39473A53}" type="presParOf" srcId="{41CF59BA-CAFE-41DF-AFE4-54BACB9EEA0F}" destId="{AD6232D3-148E-452B-80C1-73C6DBB2C542}" srcOrd="0" destOrd="0" presId="urn:microsoft.com/office/officeart/2005/8/layout/pyramid2"/>
    <dgm:cxn modelId="{FD14AAA0-FBF2-40A9-B372-39B5CD6BD0B1}" type="presParOf" srcId="{41CF59BA-CAFE-41DF-AFE4-54BACB9EEA0F}" destId="{8CA373CE-5AF7-4961-9D04-F7E7593A5F2C}" srcOrd="1" destOrd="0" presId="urn:microsoft.com/office/officeart/2005/8/layout/pyramid2"/>
    <dgm:cxn modelId="{6A9B8736-746C-4F51-A320-91BDFB4F7339}" type="presParOf" srcId="{8CA373CE-5AF7-4961-9D04-F7E7593A5F2C}" destId="{0EEFC1AB-AAAA-416B-84EE-C930FD5108EA}" srcOrd="0" destOrd="0" presId="urn:microsoft.com/office/officeart/2005/8/layout/pyramid2"/>
    <dgm:cxn modelId="{552FC6D6-CE74-4F82-A837-F7BD79965481}" type="presParOf" srcId="{8CA373CE-5AF7-4961-9D04-F7E7593A5F2C}" destId="{D6363018-58A4-40D2-BCD3-134E33A63897}" srcOrd="1" destOrd="0" presId="urn:microsoft.com/office/officeart/2005/8/layout/pyramid2"/>
    <dgm:cxn modelId="{65DFBC16-029D-4DE4-8A1B-E56CB50742AD}" type="presParOf" srcId="{8CA373CE-5AF7-4961-9D04-F7E7593A5F2C}" destId="{8ABC4F32-AE75-4107-A928-D93AC635A7A7}" srcOrd="2" destOrd="0" presId="urn:microsoft.com/office/officeart/2005/8/layout/pyramid2"/>
    <dgm:cxn modelId="{F6CAADD4-6EB9-4563-AD39-3D266237C61F}" type="presParOf" srcId="{8CA373CE-5AF7-4961-9D04-F7E7593A5F2C}" destId="{D3C37E80-A531-4C07-9F1F-95541B39F48C}" srcOrd="3" destOrd="0" presId="urn:microsoft.com/office/officeart/2005/8/layout/pyramid2"/>
    <dgm:cxn modelId="{E38E05B7-6CBB-4CE9-89CB-2ECEF31350E1}" type="presParOf" srcId="{8CA373CE-5AF7-4961-9D04-F7E7593A5F2C}" destId="{BF6BD394-C2AD-4F86-870B-5AE6C4560920}" srcOrd="4" destOrd="0" presId="urn:microsoft.com/office/officeart/2005/8/layout/pyramid2"/>
    <dgm:cxn modelId="{33568B4F-D672-4370-81CD-061FF5344180}" type="presParOf" srcId="{8CA373CE-5AF7-4961-9D04-F7E7593A5F2C}" destId="{7B7A146D-7153-4F74-A68F-F7AF7A6920D8}" srcOrd="5" destOrd="0" presId="urn:microsoft.com/office/officeart/2005/8/layout/pyramid2"/>
    <dgm:cxn modelId="{4F9CBD04-B30C-41CD-A36C-8CE092482C90}" type="presParOf" srcId="{8CA373CE-5AF7-4961-9D04-F7E7593A5F2C}" destId="{417A3718-0521-4A2E-97D2-60E2A35C0EB4}" srcOrd="6" destOrd="0" presId="urn:microsoft.com/office/officeart/2005/8/layout/pyramid2"/>
    <dgm:cxn modelId="{DFE4C2B0-5413-4E19-8E24-31CC0B36E013}" type="presParOf" srcId="{8CA373CE-5AF7-4961-9D04-F7E7593A5F2C}" destId="{C68AA502-F7E8-4291-A848-A3B2D28487F9}" srcOrd="7" destOrd="0" presId="urn:microsoft.com/office/officeart/2005/8/layout/pyramid2"/>
    <dgm:cxn modelId="{1E3805BC-6EFA-4EA4-A54F-B80E4409A324}" type="presParOf" srcId="{8CA373CE-5AF7-4961-9D04-F7E7593A5F2C}" destId="{BD56225E-93D3-4E06-99C8-C6A51F5F5427}" srcOrd="8" destOrd="0" presId="urn:microsoft.com/office/officeart/2005/8/layout/pyramid2"/>
    <dgm:cxn modelId="{737AD4D4-9183-4C87-9BA0-4FBB463EE16B}" type="presParOf" srcId="{8CA373CE-5AF7-4961-9D04-F7E7593A5F2C}" destId="{B0B6F1F6-9C14-4E15-8798-B182BAF81F90}" srcOrd="9" destOrd="0" presId="urn:microsoft.com/office/officeart/2005/8/layout/pyramid2"/>
    <dgm:cxn modelId="{A6E93C62-D3BC-40B5-905B-F70BDEB44C42}" type="presParOf" srcId="{8CA373CE-5AF7-4961-9D04-F7E7593A5F2C}" destId="{AEDECB79-6EEE-422A-A4A8-5E3B52EBF258}" srcOrd="10" destOrd="0" presId="urn:microsoft.com/office/officeart/2005/8/layout/pyramid2"/>
    <dgm:cxn modelId="{F881A0C1-F913-4B73-9930-ADA91A70E11F}" type="presParOf" srcId="{8CA373CE-5AF7-4961-9D04-F7E7593A5F2C}" destId="{E8075CC0-82DD-411D-A777-63E00F025C6E}" srcOrd="11" destOrd="0" presId="urn:microsoft.com/office/officeart/2005/8/layout/pyramid2"/>
    <dgm:cxn modelId="{CBD2F053-6528-4568-915C-6F0AB96D6ADC}" type="presParOf" srcId="{8CA373CE-5AF7-4961-9D04-F7E7593A5F2C}" destId="{7BD2FA59-75CB-49B7-AEB7-40426C18B30B}" srcOrd="12" destOrd="0" presId="urn:microsoft.com/office/officeart/2005/8/layout/pyramid2"/>
    <dgm:cxn modelId="{8F36E455-A9FE-4E20-AA37-151BA5513EF0}" type="presParOf" srcId="{8CA373CE-5AF7-4961-9D04-F7E7593A5F2C}" destId="{3267F876-87CF-46DD-AB02-D0800F5591C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56B2C-01A3-47FE-ADFD-4F10843D544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FBFD-A38C-4C6C-8419-66D55ADF5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9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686B-2A20-48DB-929D-EC8B7B232F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1505" name="Picture 1" descr="C:\Users\Татьяна\Documents\Работа\тЕМА оцд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29" y="0"/>
            <a:ext cx="917566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686B-2A20-48DB-929D-EC8B7B232FE7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DBBA712C-0744-4B1C-8472-1338C383DF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3AED8ABB-20E0-4C29-8C04-5B119B926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BC0CA631-211A-47CF-A47D-52F05CD946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C73844DF-F28B-4EF0-B46C-0C3A6DE918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6F5FAE27-5613-4C4F-B14A-F325A53688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817EBF94-013A-4246-9723-D36AF2117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934C8B05-F7BE-417F-BCD9-F089DDDB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6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43DD9447-C0ED-4DE8-BCE0-70560D9E8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6A0D6A24-6D07-48AC-85DB-FA0F859A96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06CF435E-F425-474E-991E-22819A5FB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162F9F26-C0CA-4876-AE2E-D70E95895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D4DB76C1-3971-4165-9AA4-EEB2F24550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3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22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4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8" y="185977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3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29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9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65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90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64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8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96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3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8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865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0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5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5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0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69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7041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6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7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59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057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02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41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8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22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02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67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193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60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3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ма_НС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7911966" y="0"/>
            <a:ext cx="1082843" cy="1328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37160" y="1684421"/>
            <a:ext cx="303196" cy="3416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33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Тема_НС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7911966" y="0"/>
            <a:ext cx="1082843" cy="1328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37160" y="1684421"/>
            <a:ext cx="303196" cy="3416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7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24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2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8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10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76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МА оцдк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5830" y="18"/>
            <a:ext cx="9159830" cy="6846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7179-5108-4E28-96A0-B34448879C9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8F69-BB23-44B3-89EF-654D9381918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МА оцдк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5830" y="18"/>
            <a:ext cx="9159830" cy="6846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5235-55C9-4742-9970-A43F450B02EB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524E-61FC-4E7F-B571-B4C004C9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chemeClr val="bg1"/>
            </a:gs>
            <a:gs pos="100000">
              <a:srgbClr val="CEECE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632593"/>
            <a:ext cx="1187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Слайд № </a:t>
            </a:r>
            <a:fld id="{628CF823-CE5E-41E3-A030-29456B652DA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7" name="Group 13"/>
          <p:cNvGrpSpPr>
            <a:grpSpLocks/>
          </p:cNvGrpSpPr>
          <p:nvPr userDrawn="1"/>
        </p:nvGrpSpPr>
        <p:grpSpPr bwMode="auto">
          <a:xfrm>
            <a:off x="0" y="13"/>
            <a:ext cx="9144000" cy="1125539"/>
            <a:chOff x="0" y="0"/>
            <a:chExt cx="5760" cy="709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"/>
            <a:stretch>
              <a:fillRect/>
            </a:stretch>
          </p:blipFill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2"/>
            <p:cNvSpPr>
              <a:spLocks noChangeArrowheads="1"/>
            </p:cNvSpPr>
            <p:nvPr userDrawn="1"/>
          </p:nvSpPr>
          <p:spPr bwMode="auto">
            <a:xfrm>
              <a:off x="1882" y="0"/>
              <a:ext cx="3878" cy="6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b="1" smtClean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6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4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23.04.2021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076B4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9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CC8E-D4A5-4AB2-BF59-8C3AD85EBB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E946-8060-4BAD-9A87-7E37E6C7C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1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cdk54@mail.r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3978442"/>
          </a:xfrm>
        </p:spPr>
        <p:txBody>
          <a:bodyPr>
            <a:normAutofit/>
          </a:bodyPr>
          <a:lstStyle/>
          <a:p>
            <a:pPr marL="476"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     Сопровождение деятельности БД ОВЗ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 в системе образования Новосибирской области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среднее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профессиональное образование</a:t>
            </a:r>
            <a:r>
              <a:rPr lang="ru-RU" b="1" dirty="0" smtClean="0">
                <a:solidFill>
                  <a:schemeClr val="accent1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73216"/>
            <a:ext cx="4514045" cy="918102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Реутова Елена Анатольевна</a:t>
            </a:r>
          </a:p>
          <a:p>
            <a:pPr algn="r"/>
            <a:r>
              <a:rPr lang="ru-RU" b="1" dirty="0" smtClean="0"/>
              <a:t>ГБУ НСО «ОЦДК»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640" cy="13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ОО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Карта обучающегося/рекомендации ПМПК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2F5897"/>
                </a:solidFill>
              </a:rPr>
              <a:t>Карта обучающегося/рекомендации ПМПК</a:t>
            </a:r>
            <a:endParaRPr lang="ru-RU" dirty="0">
              <a:solidFill>
                <a:srgbClr val="2F58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2F5897"/>
                </a:solidFill>
              </a:rPr>
              <a:t>Карта обучающегося/рекомендации ПМПК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верно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2F5897"/>
                </a:solidFill>
              </a:rPr>
              <a:t>Карта обучающегося/ИПРА </a:t>
            </a:r>
            <a:r>
              <a:rPr lang="ru-RU" sz="2400" dirty="0" smtClean="0">
                <a:solidFill>
                  <a:srgbClr val="2F5897"/>
                </a:solidFill>
              </a:rPr>
              <a:t>(оператор)</a:t>
            </a:r>
            <a:endParaRPr lang="ru-RU" sz="2400" dirty="0">
              <a:solidFill>
                <a:srgbClr val="2F58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2F5897"/>
                </a:solidFill>
              </a:rPr>
              <a:t>Карта обучающегося/ИПРА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не исполнена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83" y="725556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6582"/>
            <a:ext cx="9135615" cy="67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2F5897"/>
                </a:solidFill>
              </a:rPr>
              <a:t>Карта специалиста</a:t>
            </a:r>
            <a:endParaRPr lang="ru-RU" dirty="0">
              <a:solidFill>
                <a:srgbClr val="2F58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314"/>
            <a:ext cx="9144000" cy="61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846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28255"/>
            <a:ext cx="5580113" cy="4624881"/>
          </a:xfrm>
          <a:prstGeom prst="rect">
            <a:avLst/>
          </a:prstGeom>
        </p:spPr>
      </p:pic>
      <p:sp>
        <p:nvSpPr>
          <p:cNvPr id="9" name="Стрелка: вниз 16">
            <a:extLst>
              <a:ext uri="{FF2B5EF4-FFF2-40B4-BE49-F238E27FC236}">
                <a16:creationId xmlns:a16="http://schemas.microsoft.com/office/drawing/2014/main" xmlns="" id="{A32DDBD7-8006-4F1F-9653-98CCB2806128}"/>
              </a:ext>
            </a:extLst>
          </p:cNvPr>
          <p:cNvSpPr/>
          <p:nvPr/>
        </p:nvSpPr>
        <p:spPr>
          <a:xfrm rot="3428263">
            <a:off x="7638484" y="2392679"/>
            <a:ext cx="290999" cy="12875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FFF511-142C-45A0-B057-091896D59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24406" b="18301"/>
          <a:stretch/>
        </p:blipFill>
        <p:spPr>
          <a:xfrm>
            <a:off x="5780692" y="4409729"/>
            <a:ext cx="3183796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ÐºÐ°ÑÑÐ¸Ð½ÐºÐ° Ð½Ð¾Ð²Ð¾ÑÐ¸Ð±Ð¸ÑÑ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068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9696" y="1124744"/>
            <a:ext cx="32147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lang="ru-RU" altLang="ru-RU" b="1" i="1" kern="0" cap="all" dirty="0" smtClean="0">
                <a:solidFill>
                  <a:srgbClr val="6953B7">
                    <a:lumMod val="50000"/>
                  </a:srgbClr>
                </a:solidFill>
                <a:latin typeface="Arial" charset="0"/>
              </a:rPr>
              <a:t>ГБУ НСО «ОЦДК»</a:t>
            </a:r>
          </a:p>
          <a:p>
            <a:pPr algn="ctr"/>
            <a:r>
              <a:rPr lang="en-US" b="1" i="1" dirty="0" smtClean="0">
                <a:solidFill>
                  <a:srgbClr val="1C274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ocdk54@mail.ru</a:t>
            </a:r>
            <a:endParaRPr lang="en-US" b="1" i="1" dirty="0" smtClean="0">
              <a:solidFill>
                <a:srgbClr val="1C27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Oipp_ocdk@mail.ru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9735" y="40544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" y="967740"/>
            <a:ext cx="3746094" cy="11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еть спутниковых дифференциальных станций ГЛОНАСС НСО | государственное  бюджетное учреждение Новосибирской области &quot;Центр навигационных и  геоинформационных технологий Новосибирской обла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36"/>
            <a:ext cx="9144000" cy="57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8434437"/>
              </p:ext>
            </p:extLst>
          </p:nvPr>
        </p:nvGraphicFramePr>
        <p:xfrm>
          <a:off x="0" y="1700808"/>
          <a:ext cx="9144000" cy="516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2564904"/>
            <a:ext cx="48245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РЕГИОНАЛЬНЫЕ РЕСУРСНЫЕ ЦЕНТРЫ</a:t>
            </a: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9251" y="44632"/>
            <a:ext cx="6704751" cy="109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Система ППМС-сопровождения образования Новосибирской области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50273" y="1310101"/>
            <a:ext cx="6431706" cy="365122"/>
            <a:chOff x="0" y="0"/>
            <a:chExt cx="6431706" cy="36512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6431706" cy="36512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" name="Скругленный прямоугольник 4"/>
            <p:cNvSpPr/>
            <p:nvPr/>
          </p:nvSpPr>
          <p:spPr>
            <a:xfrm>
              <a:off x="1322853" y="0"/>
              <a:ext cx="4203130" cy="365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Детские сады - 82%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50273" y="1767734"/>
            <a:ext cx="6431706" cy="365122"/>
            <a:chOff x="0" y="371113"/>
            <a:chExt cx="6431706" cy="3651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71113"/>
              <a:ext cx="6431706" cy="36512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Скругленный прямоугольник 4"/>
            <p:cNvSpPr/>
            <p:nvPr/>
          </p:nvSpPr>
          <p:spPr>
            <a:xfrm>
              <a:off x="1322853" y="371113"/>
              <a:ext cx="3699074" cy="365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Школы – 93%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59912" y="2271790"/>
            <a:ext cx="6431705" cy="365122"/>
            <a:chOff x="0" y="739204"/>
            <a:chExt cx="6431705" cy="3651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739204"/>
              <a:ext cx="6431705" cy="36512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661426" y="739204"/>
              <a:ext cx="5108852" cy="365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СПО и ВО – 71%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56023"/>
              </p:ext>
            </p:extLst>
          </p:nvPr>
        </p:nvGraphicFramePr>
        <p:xfrm>
          <a:off x="170766" y="3513299"/>
          <a:ext cx="4294152" cy="188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826883"/>
              </p:ext>
            </p:extLst>
          </p:nvPr>
        </p:nvGraphicFramePr>
        <p:xfrm>
          <a:off x="5330287" y="3642648"/>
          <a:ext cx="3599805" cy="166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6259" y="274123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Количество детей, получающих инклюзивное образование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93" y="3042724"/>
            <a:ext cx="628899" cy="5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: вверх 25">
            <a:extLst>
              <a:ext uri="{FF2B5EF4-FFF2-40B4-BE49-F238E27FC236}">
                <a16:creationId xmlns:a16="http://schemas.microsoft.com/office/drawing/2014/main" xmlns="" id="{ECFE8A70-583E-4FD5-B214-87ACE9E54E00}"/>
              </a:ext>
            </a:extLst>
          </p:cNvPr>
          <p:cNvSpPr/>
          <p:nvPr/>
        </p:nvSpPr>
        <p:spPr>
          <a:xfrm rot="7093091">
            <a:off x="6219849" y="3045865"/>
            <a:ext cx="357414" cy="467205"/>
          </a:xfrm>
          <a:prstGeom prst="upArrow">
            <a:avLst>
              <a:gd name="adj1" fmla="val 50000"/>
              <a:gd name="adj2" fmla="val 6031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047" y="351852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F81BD"/>
                </a:solidFill>
                <a:latin typeface="Arial Narrow" panose="020B0606020202030204" pitchFamily="34" charset="0"/>
              </a:rPr>
              <a:t>в условиях инклюзивных классов (групп)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2342" y="3389350"/>
            <a:ext cx="360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F81BD"/>
                </a:solidFill>
                <a:latin typeface="Arial Narrow" panose="020B0606020202030204" pitchFamily="34" charset="0"/>
              </a:rPr>
              <a:t>в условиях коррекционных классах (групп)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25852" y="5377673"/>
            <a:ext cx="8193622" cy="1239067"/>
            <a:chOff x="583141" y="-201687"/>
            <a:chExt cx="2893368" cy="13212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83141" y="-201687"/>
              <a:ext cx="2893368" cy="132120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BACC6"/>
              </a:solidFill>
              <a:prstDash val="solid"/>
            </a:ln>
            <a:effectLst/>
            <a:sp3d>
              <a:bevelT prst="relaxedInset"/>
            </a:sp3d>
          </p:spPr>
        </p:sp>
        <p:sp>
          <p:nvSpPr>
            <p:cNvPr id="20" name="Скругленный прямоугольник 4"/>
            <p:cNvSpPr/>
            <p:nvPr/>
          </p:nvSpPr>
          <p:spPr>
            <a:xfrm>
              <a:off x="615009" y="-21123"/>
              <a:ext cx="2784070" cy="108472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274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 2016 года система образования -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2740"/>
                  </a:solidFill>
                  <a:effectLst/>
                  <a:uLnTx/>
                  <a:uFillTx/>
                  <a:latin typeface="Calibri"/>
                </a:rPr>
                <a:t>исполнитель государственной услуги медико</a:t>
              </a:r>
              <a:r>
                <a:rPr lang="ru-RU" b="1" kern="0" dirty="0">
                  <a:solidFill>
                    <a:srgbClr val="1C2740"/>
                  </a:solidFill>
                  <a:latin typeface="Calibri"/>
                </a:rPr>
                <a:t>-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2740"/>
                  </a:solidFill>
                  <a:effectLst/>
                  <a:uLnTx/>
                  <a:uFillTx/>
                  <a:latin typeface="Calibri"/>
                </a:rPr>
                <a:t>социальная экспертиза – региональный</a:t>
              </a:r>
              <a:r>
                <a:rPr kumimoji="0" lang="ru-RU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1C2740"/>
                  </a:solidFill>
                  <a:effectLst/>
                  <a:uLnTx/>
                  <a:uFillTx/>
                  <a:latin typeface="Calibri"/>
                </a:rPr>
                <a:t> оператор ГБУ НСО ОЦДК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2740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lang="ru-RU" b="1" kern="0" dirty="0">
                <a:solidFill>
                  <a:srgbClr val="1C2740"/>
                </a:solidFill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Новосибирская область получила более 10 тыс. ИПРА детей-инвалидов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20257" y="225651"/>
            <a:ext cx="70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4B92"/>
                </a:solidFill>
                <a:effectLst>
                  <a:glow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Доля образовательных организаций в регионе, </a:t>
            </a:r>
          </a:p>
          <a:p>
            <a:pPr algn="ctr"/>
            <a:r>
              <a:rPr lang="ru-RU" sz="2000" b="1" dirty="0" smtClean="0">
                <a:solidFill>
                  <a:srgbClr val="114B92"/>
                </a:solidFill>
                <a:effectLst>
                  <a:glow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реализующих инклюзивное образование</a:t>
            </a:r>
            <a:endParaRPr lang="ru-RU" sz="2000" b="1" dirty="0">
              <a:solidFill>
                <a:srgbClr val="114B92"/>
              </a:solidFill>
              <a:effectLst>
                <a:glow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719"/>
            <a:ext cx="2843807" cy="212696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8806"/>
              </p:ext>
            </p:extLst>
          </p:nvPr>
        </p:nvGraphicFramePr>
        <p:xfrm>
          <a:off x="2339752" y="856475"/>
          <a:ext cx="7200801" cy="581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" y="2132856"/>
            <a:ext cx="2555762" cy="4725144"/>
          </a:xfrm>
        </p:spPr>
        <p:txBody>
          <a:bodyPr/>
          <a:lstStyle/>
          <a:p>
            <a:pPr algn="ctr"/>
            <a:endParaRPr lang="ru-RU" sz="2400" b="1" dirty="0" smtClean="0">
              <a:solidFill>
                <a:srgbClr val="5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3" y="18"/>
            <a:ext cx="716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Ресурсы сетевого взаимодействия в системе ППМС сопровождения  Новосибирской области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DFFF511-142C-45A0-B057-091896D598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24406" b="18301"/>
          <a:stretch/>
        </p:blipFill>
        <p:spPr>
          <a:xfrm>
            <a:off x="0" y="4149080"/>
            <a:ext cx="2627784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/>
          </p:cNvPr>
          <p:cNvSpPr txBox="1">
            <a:spLocks/>
          </p:cNvSpPr>
          <p:nvPr/>
        </p:nvSpPr>
        <p:spPr>
          <a:xfrm>
            <a:off x="634604" y="1023938"/>
            <a:ext cx="7049690" cy="5941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Franklin Gothic Book" panose="020B0503020102020204" pitchFamily="34" charset="0"/>
              </a:rPr>
              <a:t>ГИС «Единая база данных учета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Franklin Gothic Book" panose="020B0503020102020204" pitchFamily="34" charset="0"/>
              </a:rPr>
              <a:t>детей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Franklin Gothic Book" panose="020B0503020102020204" pitchFamily="34" charset="0"/>
              </a:rPr>
              <a:t>с ОВЗ и инвалидностью»</a:t>
            </a: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02469" y="1644254"/>
            <a:ext cx="7812881" cy="34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22532" name="Группа 23"/>
          <p:cNvGrpSpPr>
            <a:grpSpLocks/>
          </p:cNvGrpSpPr>
          <p:nvPr/>
        </p:nvGrpSpPr>
        <p:grpSpPr bwMode="auto">
          <a:xfrm>
            <a:off x="333376" y="1747837"/>
            <a:ext cx="4461272" cy="4138613"/>
            <a:chOff x="444811" y="1187714"/>
            <a:chExt cx="4428030" cy="435127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b="9013"/>
            <a:stretch/>
          </p:blipFill>
          <p:spPr>
            <a:xfrm>
              <a:off x="444811" y="1187714"/>
              <a:ext cx="4428030" cy="4351277"/>
            </a:xfrm>
            <a:prstGeom prst="rect">
              <a:avLst/>
            </a:prstGeom>
          </p:spPr>
        </p:pic>
        <p:sp>
          <p:nvSpPr>
            <p:cNvPr id="22536" name="TextBox 9"/>
            <p:cNvSpPr txBox="1">
              <a:spLocks noChangeArrowheads="1"/>
            </p:cNvSpPr>
            <p:nvPr/>
          </p:nvSpPr>
          <p:spPr bwMode="auto">
            <a:xfrm>
              <a:off x="1011294" y="2374956"/>
              <a:ext cx="646288" cy="31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5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ПМПК</a:t>
              </a:r>
            </a:p>
          </p:txBody>
        </p:sp>
        <p:sp>
          <p:nvSpPr>
            <p:cNvPr id="22537" name="TextBox 36"/>
            <p:cNvSpPr txBox="1">
              <a:spLocks noChangeArrowheads="1"/>
            </p:cNvSpPr>
            <p:nvPr/>
          </p:nvSpPr>
          <p:spPr bwMode="auto">
            <a:xfrm>
              <a:off x="762002" y="3498919"/>
              <a:ext cx="694994" cy="31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50">
                  <a:solidFill>
                    <a:srgbClr val="0070C0"/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ОО</a:t>
              </a:r>
            </a:p>
          </p:txBody>
        </p:sp>
        <p:sp>
          <p:nvSpPr>
            <p:cNvPr id="22538" name="TextBox 37"/>
            <p:cNvSpPr txBox="1">
              <a:spLocks noChangeArrowheads="1"/>
            </p:cNvSpPr>
            <p:nvPr/>
          </p:nvSpPr>
          <p:spPr bwMode="auto">
            <a:xfrm>
              <a:off x="3628583" y="2295689"/>
              <a:ext cx="663791" cy="388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Сведения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о детях</a:t>
              </a:r>
            </a:p>
          </p:txBody>
        </p:sp>
        <p:sp>
          <p:nvSpPr>
            <p:cNvPr id="22539" name="TextBox 38"/>
            <p:cNvSpPr txBox="1">
              <a:spLocks noChangeArrowheads="1"/>
            </p:cNvSpPr>
            <p:nvPr/>
          </p:nvSpPr>
          <p:spPr bwMode="auto">
            <a:xfrm>
              <a:off x="3835400" y="3504087"/>
              <a:ext cx="708307" cy="31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5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ИПРА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6938" y="4715303"/>
              <a:ext cx="881765" cy="2245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788" dirty="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СПЕЦИАЛИСТЫ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3309" y="4651461"/>
              <a:ext cx="859491" cy="352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788" dirty="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СПЕЦИАЛЬНЫЕ</a:t>
              </a:r>
            </a:p>
            <a:p>
              <a:pPr algn="ctr">
                <a:defRPr/>
              </a:pPr>
              <a:r>
                <a:rPr lang="ru-RU" sz="788" dirty="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УСЛОВИЯ</a:t>
              </a:r>
            </a:p>
          </p:txBody>
        </p:sp>
        <p:sp>
          <p:nvSpPr>
            <p:cNvPr id="22542" name="Прямоугольник 22"/>
            <p:cNvSpPr>
              <a:spLocks noChangeArrowheads="1"/>
            </p:cNvSpPr>
            <p:nvPr/>
          </p:nvSpPr>
          <p:spPr bwMode="auto">
            <a:xfrm>
              <a:off x="2317924" y="1528938"/>
              <a:ext cx="800621" cy="21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5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БАЗА ДАННЫХ </a:t>
              </a:r>
              <a:endParaRPr lang="ru-RU" altLang="ru-RU" sz="750">
                <a:solidFill>
                  <a:prstClr val="white"/>
                </a:solidFill>
              </a:endParaRPr>
            </a:p>
          </p:txBody>
        </p:sp>
        <p:sp>
          <p:nvSpPr>
            <p:cNvPr id="22543" name="Прямоугольник 60"/>
            <p:cNvSpPr>
              <a:spLocks noChangeArrowheads="1"/>
            </p:cNvSpPr>
            <p:nvPr/>
          </p:nvSpPr>
          <p:spPr bwMode="auto">
            <a:xfrm>
              <a:off x="2317924" y="1843469"/>
              <a:ext cx="806275" cy="21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5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ОВЗ</a:t>
              </a:r>
              <a:endParaRPr lang="ru-RU" altLang="ru-RU" sz="750">
                <a:solidFill>
                  <a:prstClr val="white"/>
                </a:solidFill>
              </a:endParaRPr>
            </a:p>
          </p:txBody>
        </p:sp>
        <p:sp>
          <p:nvSpPr>
            <p:cNvPr id="22544" name="Прямоугольник 61"/>
            <p:cNvSpPr>
              <a:spLocks noChangeArrowheads="1"/>
            </p:cNvSpPr>
            <p:nvPr/>
          </p:nvSpPr>
          <p:spPr bwMode="auto">
            <a:xfrm>
              <a:off x="2540318" y="2172543"/>
              <a:ext cx="361488" cy="21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5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НСО</a:t>
              </a:r>
              <a:endParaRPr lang="ru-RU" altLang="ru-RU" sz="750">
                <a:solidFill>
                  <a:prstClr val="white"/>
                </a:solidFill>
              </a:endParaRPr>
            </a:p>
          </p:txBody>
        </p:sp>
        <p:pic>
          <p:nvPicPr>
            <p:cNvPr id="63" name="Рисунок 62" descr="C:\Documents and Settings\Админ\Рабочий стол\фото лагерь 2014\дк. россия\DSC0709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1772" y="2742606"/>
              <a:ext cx="1766911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2533" name="Рисунок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41" y="0"/>
            <a:ext cx="4680959" cy="32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42" y="3245644"/>
            <a:ext cx="4680957" cy="34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СПО/изменения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1849496"/>
          <a:ext cx="8686800" cy="3935295"/>
        </p:xfrm>
        <a:graphic>
          <a:graphicData uri="http://schemas.openxmlformats.org/drawingml/2006/table">
            <a:tbl>
              <a:tblPr/>
              <a:tblGrid>
                <a:gridCol w="2717902"/>
                <a:gridCol w="5968898"/>
              </a:tblGrid>
              <a:tr h="2186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ТЗ на изменение выпадающих списков для уровня образования Среднее профессиональное</a:t>
                      </a: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Применить для Рекомендации ПМПК и Созданные условия</a:t>
                      </a: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4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образования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 профессиональное ( удалить Профессиональное обучение)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образовательной программы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Основная профессиональная образовательная программа СПО;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Изменить на: Образовательная программа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 Основная программа профессионального обучения;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Адаптированная основная образовательная программа СПО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 Адаптированная программа профессионального обучения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Рекомендуемая (ПМПК)/Реализуемая (СОУ) образовательная программа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 программа подготовки квалифицированных рабочих, служащих;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выборе п.1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 программа подготовки специалистов среднего звена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 программа профессиональной подготовки по профессиям рабочих, должностям служащих;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выборе п.2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 программа переподготовки рабочих, служащих;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 программа повышения квалификации рабочих, служащих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выборе п.3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Адаптированная программа подготовки квалифицированных рабочих, служащих;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Адаптированная программа подготовки специалистов среднего звена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49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4.1. Адаптированная основная программа профессиональной подготовки по профессиям рабочих, должностям служащих профессионального обучения;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7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выборе п.4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4.2. Адаптированная программа переподготовки рабочих, служащих;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83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4.3. Адаптированная программа повышения квалификации рабочих, служащих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83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Дополнительно рекомендовано</a:t>
                      </a:r>
                    </a:p>
                  </a:txBody>
                  <a:tcPr marL="8745" marR="8745" marT="87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Выбор нозологии (например слепых, НОДА, УО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вышеперечисленные программы из списка убрать</a:t>
                      </a:r>
                    </a:p>
                  </a:txBody>
                  <a:tcPr marL="8745" marR="8745" marT="8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6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12008</TotalTime>
  <Words>509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Constantia</vt:lpstr>
      <vt:lpstr>Franklin Gothic Book</vt:lpstr>
      <vt:lpstr>Franklin Gothic Demi</vt:lpstr>
      <vt:lpstr>Franklin Gothic Medium</vt:lpstr>
      <vt:lpstr>Times New Roman</vt:lpstr>
      <vt:lpstr>Wingdings 2</vt:lpstr>
      <vt:lpstr>1_Специальное оформление</vt:lpstr>
      <vt:lpstr>Специальное оформление</vt:lpstr>
      <vt:lpstr>Тема2</vt:lpstr>
      <vt:lpstr>2_Специальное оформление</vt:lpstr>
      <vt:lpstr>Оформление по умолчанию</vt:lpstr>
      <vt:lpstr>1_Поток</vt:lpstr>
      <vt:lpstr>4_Трек</vt:lpstr>
      <vt:lpstr>11_Трек</vt:lpstr>
      <vt:lpstr>2_Тема Office</vt:lpstr>
      <vt:lpstr>       Сопровождение деятельности БД ОВЗ  в системе образования Новосибирской области  среднее профессиональное 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СПО/изменения</vt:lpstr>
      <vt:lpstr>Карта образовательной организации</vt:lpstr>
      <vt:lpstr>Карта образовательной организации</vt:lpstr>
      <vt:lpstr>Карта образовательной организации</vt:lpstr>
      <vt:lpstr>Карта ОО</vt:lpstr>
      <vt:lpstr>Карта образовательной организации</vt:lpstr>
      <vt:lpstr>Карта образовательной организации</vt:lpstr>
      <vt:lpstr>Карта образовательной организации</vt:lpstr>
      <vt:lpstr>Карта образовательной организации</vt:lpstr>
      <vt:lpstr>Карта образовательной организации</vt:lpstr>
      <vt:lpstr>Карта образовательной организации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 Windows</cp:lastModifiedBy>
  <cp:revision>522</cp:revision>
  <cp:lastPrinted>2020-11-16T09:47:18Z</cp:lastPrinted>
  <dcterms:created xsi:type="dcterms:W3CDTF">2015-09-15T04:16:58Z</dcterms:created>
  <dcterms:modified xsi:type="dcterms:W3CDTF">2021-04-23T04:43:17Z</dcterms:modified>
</cp:coreProperties>
</file>