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27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42852"/>
            <a:ext cx="5815026" cy="122713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Повестка педагогического совета</a:t>
            </a: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429684" cy="5572164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Результаты 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государственной аккредитации образовательной деятельности  ГБПОУ НСО НППК в 2021 г. </a:t>
            </a:r>
          </a:p>
          <a:p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Анализ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проблем, выявленных в ходе подготовки к аккредитации, предложения по их устранению и подготовки к ВПР.</a:t>
            </a:r>
          </a:p>
          <a:p>
            <a:pPr algn="r"/>
            <a:r>
              <a:rPr lang="ru-RU" sz="3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Белина</a:t>
            </a:r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С.В.,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Лобенко</a:t>
            </a:r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Ю.В.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Итоги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ГИА  и сохранность контингента в  2020-2021 </a:t>
            </a:r>
            <a:r>
              <a:rPr lang="ru-RU" sz="3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года.</a:t>
            </a:r>
          </a:p>
          <a:p>
            <a:pPr algn="r"/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Анциферова С.А.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Константинова Т.Г.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Основные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векторы развития образовательной деятельности в ГБПОУ НСО НППК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2021-2022 </a:t>
            </a:r>
            <a:r>
              <a:rPr lang="ru-RU" sz="3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году.</a:t>
            </a:r>
          </a:p>
          <a:p>
            <a:pPr algn="r"/>
            <a:r>
              <a:rPr lang="ru-RU" sz="3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Лузан</a:t>
            </a:r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С.С.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Разное:</a:t>
            </a:r>
          </a:p>
          <a:p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Согласование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Программы по воспитательной работе </a:t>
            </a:r>
          </a:p>
          <a:p>
            <a:pPr algn="r"/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Руденко И.В.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Инструктаж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профессионально-этическому стандарту </a:t>
            </a:r>
            <a:r>
              <a:rPr lang="ru-RU" sz="3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поведения  работников  ГБПОУ НСО  НППК. </a:t>
            </a:r>
          </a:p>
          <a:p>
            <a:pPr algn="r"/>
            <a:r>
              <a:rPr lang="ru-RU" sz="3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Белина</a:t>
            </a:r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С.В.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Инструктаж </a:t>
            </a:r>
            <a:r>
              <a:rPr lang="ru-RU" sz="3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антитеррористической и пожарной безопасности</a:t>
            </a:r>
          </a:p>
          <a:p>
            <a:pPr algn="r"/>
            <a:r>
              <a:rPr lang="ru-RU" sz="3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Стремилов</a:t>
            </a:r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В.Н.</a:t>
            </a:r>
            <a:r>
              <a:rPr lang="ru-RU" sz="3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Повестка педагогического совета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Повестка педагогического совета </dc:title>
  <dc:creator>Гончар Елизaвета Сергеевна</dc:creator>
  <cp:lastModifiedBy>liza</cp:lastModifiedBy>
  <cp:revision>1</cp:revision>
  <dcterms:created xsi:type="dcterms:W3CDTF">2021-06-29T01:35:36Z</dcterms:created>
  <dcterms:modified xsi:type="dcterms:W3CDTF">2021-06-29T01:38:56Z</dcterms:modified>
</cp:coreProperties>
</file>