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81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52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82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7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13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3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407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98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36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21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29B34-9691-48E6-80FC-BC055400E203}" type="datetimeFigureOut">
              <a:rPr lang="ru-RU" smtClean="0"/>
              <a:t>28.06.2021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6751-6574-4390-8FB3-F91043E16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9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242457"/>
            <a:ext cx="69777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разработки компонентов УМК при реализации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СПО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4257" y="206829"/>
            <a:ext cx="10101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  <a:t>Министерство образования Новосибирской области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  <a:t>государственное бюджетное профессиональное образовательное учреждение </a:t>
            </a:r>
            <a:b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</a:b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  <a:t>Новосибирской области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b="1" dirty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  <a:t>«НОВОСИБИРСКИЙ ПРОФЕССИОНАЛЬНО-ПЕДАГОГИЧЕСКИЙ КОЛЛЕДЖ</a:t>
            </a:r>
            <a:r>
              <a:rPr lang="ru-RU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  <a:sym typeface="Palatino Linotype"/>
              </a:rPr>
              <a:t>»</a:t>
            </a:r>
            <a:endParaRPr lang="ru-RU" dirty="0">
              <a:solidFill>
                <a:schemeClr val="dk1"/>
              </a:solidFill>
              <a:latin typeface="Times New Roman" panose="02020603050405020304" pitchFamily="18" charset="0"/>
              <a:ea typeface="Palatino Linotype"/>
              <a:cs typeface="Times New Roman" panose="02020603050405020304" pitchFamily="18" charset="0"/>
              <a:sym typeface="Palatino Linotyp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01943" y="4996543"/>
            <a:ext cx="1665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Лобенко Ю.В.,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преподаватель,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257" y="5587623"/>
            <a:ext cx="6270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 2021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7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367" t="18631" r="33485" b="12599"/>
          <a:stretch/>
        </p:blipFill>
        <p:spPr>
          <a:xfrm>
            <a:off x="6049354" y="326571"/>
            <a:ext cx="6142646" cy="42235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2607" y="1638794"/>
            <a:ext cx="59167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нормативной и учебно-методической документации, средств обучения и средств контроля, необходимых и достаточных для проектирования и качественной реализации образовательного процесса в соответствии с требованиями ФГОС СПО и временем, отведенным учебным планом по специальности и профессии на изучение учебной дисциплины или профессионального модуля.</a:t>
            </a:r>
          </a:p>
        </p:txBody>
      </p:sp>
    </p:spTree>
    <p:extLst>
      <p:ext uri="{BB962C8B-B14F-4D97-AF65-F5344CB8AC3E}">
        <p14:creationId xmlns:p14="http://schemas.microsoft.com/office/powerpoint/2010/main" val="41879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642" y="261258"/>
            <a:ext cx="1135280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УМК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Нормативный комплект;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Методический комплект учебно-методических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Методический комплект «Фонд оценочных средств»;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Методический комплект «Учебно-методическое обеспечение УД, ПМ»;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Методический комплект «Курсовое проектирование (работа)»;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Методический комплект «Внеаудиторная самостоятельная работа студентов»;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Методический комплект «Внеурочная работа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126" t="21614" r="41069" b="50191"/>
          <a:stretch/>
        </p:blipFill>
        <p:spPr>
          <a:xfrm>
            <a:off x="569138" y="259468"/>
            <a:ext cx="4318659" cy="2097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1498" t="25465" r="41092" b="47831"/>
          <a:stretch/>
        </p:blipFill>
        <p:spPr>
          <a:xfrm>
            <a:off x="6116953" y="259468"/>
            <a:ext cx="4176478" cy="2097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232" y="2462856"/>
            <a:ext cx="3772826" cy="21240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10496" t="15986" r="4001" b="10678"/>
          <a:stretch/>
        </p:blipFill>
        <p:spPr>
          <a:xfrm>
            <a:off x="365598" y="4693208"/>
            <a:ext cx="3635828" cy="1796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10000" r="4286" b="11660"/>
          <a:stretch/>
        </p:blipFill>
        <p:spPr>
          <a:xfrm>
            <a:off x="7424058" y="4586927"/>
            <a:ext cx="4315391" cy="1796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554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8829" y="968829"/>
            <a:ext cx="106462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учебно-методическом комплексе учебных дисциплин, профессиональных модулей;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СПО 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специальности/профессии;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специальности/профессии;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27258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102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Palatino Linotype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Лобенко Юлия Владимировна</dc:creator>
  <cp:lastModifiedBy>Лобенко Юлия Владимировна</cp:lastModifiedBy>
  <cp:revision>21</cp:revision>
  <dcterms:created xsi:type="dcterms:W3CDTF">2021-06-23T08:36:37Z</dcterms:created>
  <dcterms:modified xsi:type="dcterms:W3CDTF">2021-06-28T03:39:19Z</dcterms:modified>
</cp:coreProperties>
</file>