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5" d="100"/>
          <a:sy n="85" d="100"/>
        </p:scale>
        <p:origin x="-270" y="-24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29.06.2021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785918" y="142852"/>
            <a:ext cx="5815026" cy="1227137"/>
          </a:xfrm>
        </p:spPr>
        <p:txBody>
          <a:bodyPr>
            <a:normAutofit fontScale="90000"/>
          </a:bodyPr>
          <a:lstStyle/>
          <a:p>
            <a:r>
              <a:rPr lang="ru-RU" b="1" i="1" dirty="0" smtClean="0">
                <a:latin typeface="Times New Roman"/>
                <a:ea typeface="Times New Roman"/>
                <a:cs typeface="Times New Roman"/>
              </a:rPr>
              <a:t>Повестка педагогического совета</a:t>
            </a:r>
            <a:r>
              <a:rPr lang="ru-RU" dirty="0" smtClean="0">
                <a:ea typeface="Times New Roman"/>
                <a:cs typeface="Times New Roman"/>
              </a:rPr>
              <a:t/>
            </a:r>
            <a:br>
              <a:rPr lang="ru-RU" dirty="0" smtClean="0">
                <a:ea typeface="Times New Roman"/>
                <a:cs typeface="Times New Roman"/>
              </a:rPr>
            </a:b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500034" y="1071546"/>
            <a:ext cx="8429684" cy="5572164"/>
          </a:xfrm>
        </p:spPr>
        <p:txBody>
          <a:bodyPr>
            <a:normAutofit fontScale="47500" lnSpcReduction="20000"/>
          </a:bodyPr>
          <a:lstStyle/>
          <a:p>
            <a:pPr lvl="0"/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1. Результаты  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государственной аккредитации образовательной деятельности  ГБПОУ НСО НППК в 2021 г. </a:t>
            </a:r>
          </a:p>
          <a:p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2. Анализ 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проблем, выявленных в ходе подготовки к аккредитации, предложения по их устранению и подготовки к ВПР.</a:t>
            </a:r>
          </a:p>
          <a:p>
            <a:pPr algn="r"/>
            <a:r>
              <a:rPr lang="ru-RU" sz="3400" b="1" i="1" dirty="0" err="1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Белина</a:t>
            </a:r>
            <a:r>
              <a:rPr lang="ru-RU" sz="3400" b="1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С.В.,</a:t>
            </a:r>
            <a:endParaRPr lang="ru-RU" sz="34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r>
              <a:rPr lang="ru-RU" sz="3400" b="1" i="1" dirty="0" err="1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Лобенко</a:t>
            </a:r>
            <a:r>
              <a:rPr lang="ru-RU" sz="3400" b="1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Ю.В.</a:t>
            </a:r>
            <a:endParaRPr lang="ru-RU" sz="34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3. Итоги 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ГИА  и сохранность контингента в  2020-2021 </a:t>
            </a:r>
            <a:r>
              <a:rPr lang="ru-RU" sz="3400" dirty="0" err="1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уч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. года.</a:t>
            </a:r>
          </a:p>
          <a:p>
            <a:pPr algn="r"/>
            <a:r>
              <a:rPr lang="ru-RU" sz="3400" b="1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Анциферова С.А.</a:t>
            </a:r>
            <a:endParaRPr lang="ru-RU" sz="34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r>
              <a:rPr lang="ru-RU" sz="3400" b="1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Константинова Т.Г.</a:t>
            </a:r>
            <a:endParaRPr lang="ru-RU" sz="34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 </a:t>
            </a:r>
          </a:p>
          <a:p>
            <a:pPr lvl="0"/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4. Основные 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векторы развития образовательной деятельности в ГБПОУ НСО НППК 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2021-2022 </a:t>
            </a:r>
            <a:r>
              <a:rPr lang="ru-RU" sz="3400" dirty="0" err="1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уч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. году.</a:t>
            </a:r>
          </a:p>
          <a:p>
            <a:pPr algn="r"/>
            <a:r>
              <a:rPr lang="ru-RU" sz="3400" b="1" i="1" dirty="0" err="1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Лузан</a:t>
            </a:r>
            <a:r>
              <a:rPr lang="ru-RU" sz="3400" b="1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С.С.</a:t>
            </a:r>
            <a:endParaRPr lang="ru-RU" sz="34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Разное:</a:t>
            </a:r>
          </a:p>
          <a:p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5. Согласование 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Программы по воспитательной работе </a:t>
            </a:r>
          </a:p>
          <a:p>
            <a:pPr algn="r"/>
            <a:r>
              <a:rPr lang="ru-RU" sz="3400" b="1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Руденко И.В.</a:t>
            </a:r>
            <a:endParaRPr lang="ru-RU" sz="34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6. Инструктаж 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по профессионально-этическому стандарту </a:t>
            </a:r>
            <a:r>
              <a:rPr lang="ru-RU" sz="3400" dirty="0" err="1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антикоррупционного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поведения  работников  ГБПОУ НСО  НППК. </a:t>
            </a:r>
          </a:p>
          <a:p>
            <a:pPr algn="r"/>
            <a:r>
              <a:rPr lang="ru-RU" sz="3400" b="1" i="1" dirty="0" err="1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Белина</a:t>
            </a:r>
            <a:r>
              <a:rPr lang="ru-RU" sz="3400" b="1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С.В.</a:t>
            </a:r>
            <a:endParaRPr lang="ru-RU" sz="34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7. Инструктаж </a:t>
            </a:r>
            <a:r>
              <a:rPr lang="ru-RU" sz="3400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по антитеррористической и пожарной безопасности</a:t>
            </a:r>
          </a:p>
          <a:p>
            <a:pPr algn="r"/>
            <a:r>
              <a:rPr lang="ru-RU" sz="3400" b="1" i="1" dirty="0" err="1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Стремилов</a:t>
            </a:r>
            <a:r>
              <a:rPr lang="ru-RU" sz="3400" b="1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В.Н.</a:t>
            </a:r>
            <a:r>
              <a:rPr lang="ru-RU" sz="3400" i="1" dirty="0" smtClean="0">
                <a:solidFill>
                  <a:schemeClr val="tx2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3400" dirty="0" smtClean="0">
              <a:solidFill>
                <a:schemeClr val="tx2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63</Words>
  <PresentationFormat>Экран (4:3)</PresentationFormat>
  <Paragraphs>18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Повестка педагогического совета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Повестка педагогического совета </dc:title>
  <dc:creator>Гончар Елизaвета Сергеевна</dc:creator>
  <cp:lastModifiedBy>liza</cp:lastModifiedBy>
  <cp:revision>1</cp:revision>
  <dcterms:created xsi:type="dcterms:W3CDTF">2021-06-29T01:35:36Z</dcterms:created>
  <dcterms:modified xsi:type="dcterms:W3CDTF">2021-06-29T01:38:56Z</dcterms:modified>
</cp:coreProperties>
</file>

<file path=docProps/thumbnail.jpeg>
</file>