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7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F65"/>
    <a:srgbClr val="000066"/>
    <a:srgbClr val="7AB4F8"/>
    <a:srgbClr val="AF3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071B7-227F-4CDA-BEF6-50A58E6086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77D4EC-F24B-43DD-AFA2-A65A7E502C05}">
      <dgm:prSet phldrT="[Текст]"/>
      <dgm:spPr/>
      <dgm:t>
        <a:bodyPr/>
        <a:lstStyle/>
        <a:p>
          <a:r>
            <a:rPr lang="ru-RU" b="1" dirty="0" smtClean="0"/>
            <a:t>Компетентность</a:t>
          </a:r>
          <a:endParaRPr lang="ru-RU" b="1" dirty="0"/>
        </a:p>
      </dgm:t>
    </dgm:pt>
    <dgm:pt modelId="{DA29F191-8A73-412F-877D-BF2E645A990C}" type="parTrans" cxnId="{66A0E7E8-83C4-426F-9E92-8D9BE8994F63}">
      <dgm:prSet/>
      <dgm:spPr/>
      <dgm:t>
        <a:bodyPr/>
        <a:lstStyle/>
        <a:p>
          <a:endParaRPr lang="ru-RU"/>
        </a:p>
      </dgm:t>
    </dgm:pt>
    <dgm:pt modelId="{B924BD5F-D401-481F-B529-6311DD6232B1}" type="sibTrans" cxnId="{66A0E7E8-83C4-426F-9E92-8D9BE8994F63}">
      <dgm:prSet/>
      <dgm:spPr/>
      <dgm:t>
        <a:bodyPr/>
        <a:lstStyle/>
        <a:p>
          <a:endParaRPr lang="ru-RU"/>
        </a:p>
      </dgm:t>
    </dgm:pt>
    <dgm:pt modelId="{0EBCC2E5-29F5-4BA4-BB46-DA79E334F93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владение, обладание человеком соответствующей компетенцией, включающей его личное отношение к ней и предмету деятельности.</a:t>
          </a:r>
          <a:endParaRPr lang="ru-RU" b="1" dirty="0">
            <a:solidFill>
              <a:schemeClr val="tx1"/>
            </a:solidFill>
          </a:endParaRPr>
        </a:p>
      </dgm:t>
    </dgm:pt>
    <dgm:pt modelId="{8F273EF6-C3D5-4079-AAE9-DACDE9BA8F27}" type="parTrans" cxnId="{663D5C95-A677-435E-8259-B3EE9880B174}">
      <dgm:prSet/>
      <dgm:spPr/>
      <dgm:t>
        <a:bodyPr/>
        <a:lstStyle/>
        <a:p>
          <a:endParaRPr lang="ru-RU"/>
        </a:p>
      </dgm:t>
    </dgm:pt>
    <dgm:pt modelId="{06F68D5C-E9C8-48FE-AC2F-4D29DD92F55D}" type="sibTrans" cxnId="{663D5C95-A677-435E-8259-B3EE9880B174}">
      <dgm:prSet/>
      <dgm:spPr/>
      <dgm:t>
        <a:bodyPr/>
        <a:lstStyle/>
        <a:p>
          <a:endParaRPr lang="ru-RU"/>
        </a:p>
      </dgm:t>
    </dgm:pt>
    <dgm:pt modelId="{58555592-FD27-40B6-A971-01ADDBC6A00D}">
      <dgm:prSet phldrT="[Текст]"/>
      <dgm:spPr/>
      <dgm:t>
        <a:bodyPr/>
        <a:lstStyle/>
        <a:p>
          <a:r>
            <a:rPr lang="ru-RU" b="1" dirty="0" smtClean="0"/>
            <a:t>Профессиональная компетенция</a:t>
          </a:r>
          <a:endParaRPr lang="ru-RU" b="1" dirty="0"/>
        </a:p>
      </dgm:t>
    </dgm:pt>
    <dgm:pt modelId="{6E2D8382-E549-4D5D-9806-4C32EAC8BA51}" type="parTrans" cxnId="{ED0076E7-D4F1-4487-9919-78B9E98D42FE}">
      <dgm:prSet/>
      <dgm:spPr/>
      <dgm:t>
        <a:bodyPr/>
        <a:lstStyle/>
        <a:p>
          <a:endParaRPr lang="ru-RU"/>
        </a:p>
      </dgm:t>
    </dgm:pt>
    <dgm:pt modelId="{0C9A58B1-96FC-4600-A6CB-4F2211E63FC7}" type="sibTrans" cxnId="{ED0076E7-D4F1-4487-9919-78B9E98D42FE}">
      <dgm:prSet/>
      <dgm:spPr/>
      <dgm:t>
        <a:bodyPr/>
        <a:lstStyle/>
        <a:p>
          <a:endParaRPr lang="ru-RU"/>
        </a:p>
      </dgm:t>
    </dgm:pt>
    <dgm:pt modelId="{73B1F2CC-0286-4EF7-BD50-12DC50DCE86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способность успешно действовать на основе практического опыта, умения и знаний при решении профессиональных задач.</a:t>
          </a:r>
          <a:endParaRPr lang="ru-RU" b="1" dirty="0">
            <a:solidFill>
              <a:schemeClr val="tx1"/>
            </a:solidFill>
          </a:endParaRPr>
        </a:p>
      </dgm:t>
    </dgm:pt>
    <dgm:pt modelId="{77F97B26-B43E-4390-B81E-969D5D57B408}" type="parTrans" cxnId="{1E06F815-C164-4A0B-B90F-7F3F62A255BB}">
      <dgm:prSet/>
      <dgm:spPr/>
      <dgm:t>
        <a:bodyPr/>
        <a:lstStyle/>
        <a:p>
          <a:endParaRPr lang="ru-RU"/>
        </a:p>
      </dgm:t>
    </dgm:pt>
    <dgm:pt modelId="{4FEA1546-CAA4-4818-A6B3-D41BCF8F8B91}" type="sibTrans" cxnId="{1E06F815-C164-4A0B-B90F-7F3F62A255BB}">
      <dgm:prSet/>
      <dgm:spPr/>
      <dgm:t>
        <a:bodyPr/>
        <a:lstStyle/>
        <a:p>
          <a:endParaRPr lang="ru-RU"/>
        </a:p>
      </dgm:t>
    </dgm:pt>
    <dgm:pt modelId="{C14D38A4-533E-468B-88CC-00CB2EF9E4E1}">
      <dgm:prSet phldrT="[Текст]"/>
      <dgm:spPr/>
      <dgm:t>
        <a:bodyPr/>
        <a:lstStyle/>
        <a:p>
          <a:r>
            <a:rPr lang="ru-RU" b="1" dirty="0" smtClean="0"/>
            <a:t>Инклюзивная компетентность</a:t>
          </a:r>
          <a:endParaRPr lang="ru-RU" b="1" dirty="0"/>
        </a:p>
      </dgm:t>
    </dgm:pt>
    <dgm:pt modelId="{C6346701-589C-42B0-969C-2E99F5F0E57E}" type="parTrans" cxnId="{7FE0EDBA-E570-4C84-BA37-97B6C5E4236D}">
      <dgm:prSet/>
      <dgm:spPr/>
      <dgm:t>
        <a:bodyPr/>
        <a:lstStyle/>
        <a:p>
          <a:endParaRPr lang="ru-RU"/>
        </a:p>
      </dgm:t>
    </dgm:pt>
    <dgm:pt modelId="{7C86074C-713F-41E9-95ED-F3A47EF73C37}" type="sibTrans" cxnId="{7FE0EDBA-E570-4C84-BA37-97B6C5E4236D}">
      <dgm:prSet/>
      <dgm:spPr/>
      <dgm:t>
        <a:bodyPr/>
        <a:lstStyle/>
        <a:p>
          <a:endParaRPr lang="ru-RU"/>
        </a:p>
      </dgm:t>
    </dgm:pt>
    <dgm:pt modelId="{975C8ACE-1660-4091-A9FE-09430E3CB8D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это интегративное личностное образование, обуславливающее способность педагогов осуществлять профессиональные функции в процессе инклюзивного образования, учитывая разные образовательные потребности обучающихся и обеспечивая включение лиц с ОВЗ в среду образовательной организации и создание условий для его развития и саморазвития.  </a:t>
          </a:r>
          <a:endParaRPr lang="ru-RU" b="1" dirty="0">
            <a:solidFill>
              <a:schemeClr val="tx1"/>
            </a:solidFill>
          </a:endParaRPr>
        </a:p>
      </dgm:t>
    </dgm:pt>
    <dgm:pt modelId="{70EE20BB-0C6A-4128-9D8B-BC960C0E4CA6}" type="parTrans" cxnId="{A7E85C15-DB3E-4523-A693-B0A5D36F3068}">
      <dgm:prSet/>
      <dgm:spPr/>
      <dgm:t>
        <a:bodyPr/>
        <a:lstStyle/>
        <a:p>
          <a:endParaRPr lang="ru-RU"/>
        </a:p>
      </dgm:t>
    </dgm:pt>
    <dgm:pt modelId="{205D3E2F-6D01-4CEE-AA12-031FCC757F2D}" type="sibTrans" cxnId="{A7E85C15-DB3E-4523-A693-B0A5D36F3068}">
      <dgm:prSet/>
      <dgm:spPr/>
      <dgm:t>
        <a:bodyPr/>
        <a:lstStyle/>
        <a:p>
          <a:endParaRPr lang="ru-RU"/>
        </a:p>
      </dgm:t>
    </dgm:pt>
    <dgm:pt modelId="{9B131ADE-687B-4435-A4B1-88AF68C8956F}" type="pres">
      <dgm:prSet presAssocID="{1AE071B7-227F-4CDA-BEF6-50A58E6086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A251D5-E2E7-4C17-A7FE-A61A9D8E7684}" type="pres">
      <dgm:prSet presAssocID="{9C77D4EC-F24B-43DD-AFA2-A65A7E502C05}" presName="node" presStyleLbl="node1" presStyleIdx="0" presStyleCnt="3" custScaleX="66988" custScaleY="99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2EE1B-E58B-4EE7-83D2-05BF55C0F482}" type="pres">
      <dgm:prSet presAssocID="{B924BD5F-D401-481F-B529-6311DD6232B1}" presName="sibTrans" presStyleCnt="0"/>
      <dgm:spPr/>
    </dgm:pt>
    <dgm:pt modelId="{5B5A3656-949C-4FB8-BDFC-76C9AA68F3B7}" type="pres">
      <dgm:prSet presAssocID="{58555592-FD27-40B6-A971-01ADDBC6A00D}" presName="node" presStyleLbl="node1" presStyleIdx="1" presStyleCnt="3" custScaleX="67009" custScaleY="90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66D25-22FD-4EE3-8EB5-AFE2D421C5A7}" type="pres">
      <dgm:prSet presAssocID="{0C9A58B1-96FC-4600-A6CB-4F2211E63FC7}" presName="sibTrans" presStyleCnt="0"/>
      <dgm:spPr/>
    </dgm:pt>
    <dgm:pt modelId="{C6D5C45A-6ECF-473B-81CA-21B2B3123976}" type="pres">
      <dgm:prSet presAssocID="{C14D38A4-533E-468B-88CC-00CB2EF9E4E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E966D1-43F1-4AE7-91F8-3299168E9D50}" type="presOf" srcId="{C14D38A4-533E-468B-88CC-00CB2EF9E4E1}" destId="{C6D5C45A-6ECF-473B-81CA-21B2B3123976}" srcOrd="0" destOrd="0" presId="urn:microsoft.com/office/officeart/2005/8/layout/hList6"/>
    <dgm:cxn modelId="{A7E85C15-DB3E-4523-A693-B0A5D36F3068}" srcId="{C14D38A4-533E-468B-88CC-00CB2EF9E4E1}" destId="{975C8ACE-1660-4091-A9FE-09430E3CB8D3}" srcOrd="0" destOrd="0" parTransId="{70EE20BB-0C6A-4128-9D8B-BC960C0E4CA6}" sibTransId="{205D3E2F-6D01-4CEE-AA12-031FCC757F2D}"/>
    <dgm:cxn modelId="{ED0076E7-D4F1-4487-9919-78B9E98D42FE}" srcId="{1AE071B7-227F-4CDA-BEF6-50A58E60863B}" destId="{58555592-FD27-40B6-A971-01ADDBC6A00D}" srcOrd="1" destOrd="0" parTransId="{6E2D8382-E549-4D5D-9806-4C32EAC8BA51}" sibTransId="{0C9A58B1-96FC-4600-A6CB-4F2211E63FC7}"/>
    <dgm:cxn modelId="{7AA950CE-D5DA-4AA3-A570-5BD001188AD6}" type="presOf" srcId="{9C77D4EC-F24B-43DD-AFA2-A65A7E502C05}" destId="{3EA251D5-E2E7-4C17-A7FE-A61A9D8E7684}" srcOrd="0" destOrd="0" presId="urn:microsoft.com/office/officeart/2005/8/layout/hList6"/>
    <dgm:cxn modelId="{213981BD-3C5E-4B41-8555-650A6F32A9A2}" type="presOf" srcId="{58555592-FD27-40B6-A971-01ADDBC6A00D}" destId="{5B5A3656-949C-4FB8-BDFC-76C9AA68F3B7}" srcOrd="0" destOrd="0" presId="urn:microsoft.com/office/officeart/2005/8/layout/hList6"/>
    <dgm:cxn modelId="{663D5C95-A677-435E-8259-B3EE9880B174}" srcId="{9C77D4EC-F24B-43DD-AFA2-A65A7E502C05}" destId="{0EBCC2E5-29F5-4BA4-BB46-DA79E334F931}" srcOrd="0" destOrd="0" parTransId="{8F273EF6-C3D5-4079-AAE9-DACDE9BA8F27}" sibTransId="{06F68D5C-E9C8-48FE-AC2F-4D29DD92F55D}"/>
    <dgm:cxn modelId="{7FE0EDBA-E570-4C84-BA37-97B6C5E4236D}" srcId="{1AE071B7-227F-4CDA-BEF6-50A58E60863B}" destId="{C14D38A4-533E-468B-88CC-00CB2EF9E4E1}" srcOrd="2" destOrd="0" parTransId="{C6346701-589C-42B0-969C-2E99F5F0E57E}" sibTransId="{7C86074C-713F-41E9-95ED-F3A47EF73C37}"/>
    <dgm:cxn modelId="{5FCE0EA4-212A-40EF-A783-2EFDE08B9C79}" type="presOf" srcId="{0EBCC2E5-29F5-4BA4-BB46-DA79E334F931}" destId="{3EA251D5-E2E7-4C17-A7FE-A61A9D8E7684}" srcOrd="0" destOrd="1" presId="urn:microsoft.com/office/officeart/2005/8/layout/hList6"/>
    <dgm:cxn modelId="{88565520-832F-4482-9488-8B7419D3D821}" type="presOf" srcId="{73B1F2CC-0286-4EF7-BD50-12DC50DCE868}" destId="{5B5A3656-949C-4FB8-BDFC-76C9AA68F3B7}" srcOrd="0" destOrd="1" presId="urn:microsoft.com/office/officeart/2005/8/layout/hList6"/>
    <dgm:cxn modelId="{66A0E7E8-83C4-426F-9E92-8D9BE8994F63}" srcId="{1AE071B7-227F-4CDA-BEF6-50A58E60863B}" destId="{9C77D4EC-F24B-43DD-AFA2-A65A7E502C05}" srcOrd="0" destOrd="0" parTransId="{DA29F191-8A73-412F-877D-BF2E645A990C}" sibTransId="{B924BD5F-D401-481F-B529-6311DD6232B1}"/>
    <dgm:cxn modelId="{2C7FE74E-BBF2-4FED-BF33-0751D89FF32E}" type="presOf" srcId="{975C8ACE-1660-4091-A9FE-09430E3CB8D3}" destId="{C6D5C45A-6ECF-473B-81CA-21B2B3123976}" srcOrd="0" destOrd="1" presId="urn:microsoft.com/office/officeart/2005/8/layout/hList6"/>
    <dgm:cxn modelId="{F3D1EDAA-594E-4A97-8F60-8E2E26E260D7}" type="presOf" srcId="{1AE071B7-227F-4CDA-BEF6-50A58E60863B}" destId="{9B131ADE-687B-4435-A4B1-88AF68C8956F}" srcOrd="0" destOrd="0" presId="urn:microsoft.com/office/officeart/2005/8/layout/hList6"/>
    <dgm:cxn modelId="{1E06F815-C164-4A0B-B90F-7F3F62A255BB}" srcId="{58555592-FD27-40B6-A971-01ADDBC6A00D}" destId="{73B1F2CC-0286-4EF7-BD50-12DC50DCE868}" srcOrd="0" destOrd="0" parTransId="{77F97B26-B43E-4390-B81E-969D5D57B408}" sibTransId="{4FEA1546-CAA4-4818-A6B3-D41BCF8F8B91}"/>
    <dgm:cxn modelId="{88447776-57A7-4735-9C97-EDD314BB4FA3}" type="presParOf" srcId="{9B131ADE-687B-4435-A4B1-88AF68C8956F}" destId="{3EA251D5-E2E7-4C17-A7FE-A61A9D8E7684}" srcOrd="0" destOrd="0" presId="urn:microsoft.com/office/officeart/2005/8/layout/hList6"/>
    <dgm:cxn modelId="{B156741F-5515-487D-B7A1-8389231A6240}" type="presParOf" srcId="{9B131ADE-687B-4435-A4B1-88AF68C8956F}" destId="{DAE2EE1B-E58B-4EE7-83D2-05BF55C0F482}" srcOrd="1" destOrd="0" presId="urn:microsoft.com/office/officeart/2005/8/layout/hList6"/>
    <dgm:cxn modelId="{3BFA20D2-DF9E-4EEA-8AF6-B8836224102C}" type="presParOf" srcId="{9B131ADE-687B-4435-A4B1-88AF68C8956F}" destId="{5B5A3656-949C-4FB8-BDFC-76C9AA68F3B7}" srcOrd="2" destOrd="0" presId="urn:microsoft.com/office/officeart/2005/8/layout/hList6"/>
    <dgm:cxn modelId="{900FB685-2D44-40C9-B9E0-B3E7BD699071}" type="presParOf" srcId="{9B131ADE-687B-4435-A4B1-88AF68C8956F}" destId="{F6C66D25-22FD-4EE3-8EB5-AFE2D421C5A7}" srcOrd="3" destOrd="0" presId="urn:microsoft.com/office/officeart/2005/8/layout/hList6"/>
    <dgm:cxn modelId="{3FECE392-8FD4-424E-A9A1-EFA2ED17534A}" type="presParOf" srcId="{9B131ADE-687B-4435-A4B1-88AF68C8956F}" destId="{C6D5C45A-6ECF-473B-81CA-21B2B312397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17DD62-FCAB-4641-BCBD-868D3A3485C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26FC2A7-27EA-4175-8618-FD97752C6F88}">
      <dgm:prSet phldrT="[Текст]"/>
      <dgm:spPr/>
      <dgm:t>
        <a:bodyPr/>
        <a:lstStyle/>
        <a:p>
          <a:endParaRPr lang="ru-RU" dirty="0"/>
        </a:p>
      </dgm:t>
    </dgm:pt>
    <dgm:pt modelId="{1D4709E7-67B3-417A-A95E-3FCF520FBB80}" type="parTrans" cxnId="{502A8A0C-3625-4935-8158-C094B55FEC25}">
      <dgm:prSet/>
      <dgm:spPr/>
      <dgm:t>
        <a:bodyPr/>
        <a:lstStyle/>
        <a:p>
          <a:endParaRPr lang="ru-RU"/>
        </a:p>
      </dgm:t>
    </dgm:pt>
    <dgm:pt modelId="{65B13D8C-DC30-44EB-A5E2-972A8F5E6130}" type="sibTrans" cxnId="{502A8A0C-3625-4935-8158-C094B55FEC25}">
      <dgm:prSet/>
      <dgm:spPr/>
      <dgm:t>
        <a:bodyPr/>
        <a:lstStyle/>
        <a:p>
          <a:endParaRPr lang="ru-RU"/>
        </a:p>
      </dgm:t>
    </dgm:pt>
    <dgm:pt modelId="{ACDF5C76-BA06-4327-83A6-E1DA63B4C4B2}">
      <dgm:prSet phldrT="[Текст]"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51408011-CB2F-48DA-BEE8-7A1593041984}" type="parTrans" cxnId="{EFA75D28-DC31-4F11-B87B-63FF586408E8}">
      <dgm:prSet/>
      <dgm:spPr/>
      <dgm:t>
        <a:bodyPr/>
        <a:lstStyle/>
        <a:p>
          <a:endParaRPr lang="ru-RU"/>
        </a:p>
      </dgm:t>
    </dgm:pt>
    <dgm:pt modelId="{12D8931E-AC9D-4551-9EF8-E4DA0FC89504}" type="sibTrans" cxnId="{EFA75D28-DC31-4F11-B87B-63FF586408E8}">
      <dgm:prSet/>
      <dgm:spPr/>
      <dgm:t>
        <a:bodyPr/>
        <a:lstStyle/>
        <a:p>
          <a:endParaRPr lang="ru-RU"/>
        </a:p>
      </dgm:t>
    </dgm:pt>
    <dgm:pt modelId="{C2B857F1-A072-4106-98F1-A323BB6EC8E7}">
      <dgm:prSet phldrT="[Текст]"/>
      <dgm:spPr/>
      <dgm:t>
        <a:bodyPr/>
        <a:lstStyle/>
        <a:p>
          <a:endParaRPr lang="ru-RU" dirty="0"/>
        </a:p>
      </dgm:t>
    </dgm:pt>
    <dgm:pt modelId="{DE8AD61F-284B-4817-BB67-7EFFFB19542B}" type="parTrans" cxnId="{0DD0F9DF-1C08-48E4-A804-9CF61554A60B}">
      <dgm:prSet/>
      <dgm:spPr/>
      <dgm:t>
        <a:bodyPr/>
        <a:lstStyle/>
        <a:p>
          <a:endParaRPr lang="ru-RU"/>
        </a:p>
      </dgm:t>
    </dgm:pt>
    <dgm:pt modelId="{11C6E5F9-5824-4B82-86D3-4DC25379EC3C}" type="sibTrans" cxnId="{0DD0F9DF-1C08-48E4-A804-9CF61554A60B}">
      <dgm:prSet/>
      <dgm:spPr/>
      <dgm:t>
        <a:bodyPr/>
        <a:lstStyle/>
        <a:p>
          <a:endParaRPr lang="ru-RU"/>
        </a:p>
      </dgm:t>
    </dgm:pt>
    <dgm:pt modelId="{08236218-3ECE-4959-A411-5E079342A050}">
      <dgm:prSet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323B1916-93D3-412A-81C4-AD4085A89293}" type="parTrans" cxnId="{D404E336-D438-4E38-820F-DE8C069FF7C4}">
      <dgm:prSet/>
      <dgm:spPr/>
      <dgm:t>
        <a:bodyPr/>
        <a:lstStyle/>
        <a:p>
          <a:endParaRPr lang="ru-RU"/>
        </a:p>
      </dgm:t>
    </dgm:pt>
    <dgm:pt modelId="{906B2838-510E-46E0-8CEA-4973891D136A}" type="sibTrans" cxnId="{D404E336-D438-4E38-820F-DE8C069FF7C4}">
      <dgm:prSet/>
      <dgm:spPr/>
      <dgm:t>
        <a:bodyPr/>
        <a:lstStyle/>
        <a:p>
          <a:endParaRPr lang="ru-RU"/>
        </a:p>
      </dgm:t>
    </dgm:pt>
    <dgm:pt modelId="{B423675D-540A-49D2-A031-2A86D1C8B3C1}">
      <dgm:prSet/>
      <dgm:spPr/>
      <dgm:t>
        <a:bodyPr/>
        <a:lstStyle/>
        <a:p>
          <a:endParaRPr lang="ru-RU" dirty="0"/>
        </a:p>
      </dgm:t>
    </dgm:pt>
    <dgm:pt modelId="{2062B287-1352-4892-8EF1-57D1F24ED856}" type="parTrans" cxnId="{9B5C6F2C-049D-4ACE-A404-3A162605756A}">
      <dgm:prSet/>
      <dgm:spPr/>
      <dgm:t>
        <a:bodyPr/>
        <a:lstStyle/>
        <a:p>
          <a:endParaRPr lang="ru-RU"/>
        </a:p>
      </dgm:t>
    </dgm:pt>
    <dgm:pt modelId="{D4051895-BCF6-4A37-9753-CA96E7EB6A6E}" type="sibTrans" cxnId="{9B5C6F2C-049D-4ACE-A404-3A162605756A}">
      <dgm:prSet/>
      <dgm:spPr/>
      <dgm:t>
        <a:bodyPr/>
        <a:lstStyle/>
        <a:p>
          <a:endParaRPr lang="ru-RU"/>
        </a:p>
      </dgm:t>
    </dgm:pt>
    <dgm:pt modelId="{3BA63AC0-03C2-4256-AE3F-13CA82864454}">
      <dgm:prSet/>
      <dgm:spPr/>
      <dgm:t>
        <a:bodyPr/>
        <a:lstStyle/>
        <a:p>
          <a:endParaRPr lang="ru-RU" dirty="0"/>
        </a:p>
      </dgm:t>
    </dgm:pt>
    <dgm:pt modelId="{53FD9303-969F-471C-BD50-3A9F6D2E4287}" type="parTrans" cxnId="{4EE821EC-8BE3-489F-B87C-AD26A85EA3B9}">
      <dgm:prSet/>
      <dgm:spPr/>
      <dgm:t>
        <a:bodyPr/>
        <a:lstStyle/>
        <a:p>
          <a:endParaRPr lang="ru-RU"/>
        </a:p>
      </dgm:t>
    </dgm:pt>
    <dgm:pt modelId="{771ECEB7-ED9F-4909-A8FC-C07987A23C9D}" type="sibTrans" cxnId="{4EE821EC-8BE3-489F-B87C-AD26A85EA3B9}">
      <dgm:prSet/>
      <dgm:spPr/>
      <dgm:t>
        <a:bodyPr/>
        <a:lstStyle/>
        <a:p>
          <a:endParaRPr lang="ru-RU"/>
        </a:p>
      </dgm:t>
    </dgm:pt>
    <dgm:pt modelId="{353CA9B2-6A0A-4542-BC25-47C3DFC89F10}">
      <dgm:prSet/>
      <dgm:spPr/>
      <dgm:t>
        <a:bodyPr/>
        <a:lstStyle/>
        <a:p>
          <a:endParaRPr lang="ru-RU" dirty="0"/>
        </a:p>
      </dgm:t>
    </dgm:pt>
    <dgm:pt modelId="{F7C53E09-2B7E-4DA8-B6A0-AC2EA2E098B3}" type="parTrans" cxnId="{36894B5C-5515-4C74-9017-20C05C20E8AB}">
      <dgm:prSet/>
      <dgm:spPr/>
      <dgm:t>
        <a:bodyPr/>
        <a:lstStyle/>
        <a:p>
          <a:endParaRPr lang="ru-RU"/>
        </a:p>
      </dgm:t>
    </dgm:pt>
    <dgm:pt modelId="{8C043354-9F78-4B31-9C30-ECE638CDB12B}" type="sibTrans" cxnId="{36894B5C-5515-4C74-9017-20C05C20E8AB}">
      <dgm:prSet/>
      <dgm:spPr/>
      <dgm:t>
        <a:bodyPr/>
        <a:lstStyle/>
        <a:p>
          <a:endParaRPr lang="ru-RU"/>
        </a:p>
      </dgm:t>
    </dgm:pt>
    <dgm:pt modelId="{03DB3709-B92B-4303-AC6B-F2D09375C6FF}">
      <dgm:prSet/>
      <dgm:spPr/>
      <dgm:t>
        <a:bodyPr/>
        <a:lstStyle/>
        <a:p>
          <a:endParaRPr lang="ru-RU" dirty="0"/>
        </a:p>
      </dgm:t>
    </dgm:pt>
    <dgm:pt modelId="{21EB8C40-D7EF-433C-B749-02B730AEE0D9}" type="parTrans" cxnId="{00333345-D5D5-4A4D-9346-A53702DC76DB}">
      <dgm:prSet/>
      <dgm:spPr/>
      <dgm:t>
        <a:bodyPr/>
        <a:lstStyle/>
        <a:p>
          <a:endParaRPr lang="ru-RU"/>
        </a:p>
      </dgm:t>
    </dgm:pt>
    <dgm:pt modelId="{E43900D0-A402-4587-A846-822BAF79C594}" type="sibTrans" cxnId="{00333345-D5D5-4A4D-9346-A53702DC76DB}">
      <dgm:prSet/>
      <dgm:spPr/>
      <dgm:t>
        <a:bodyPr/>
        <a:lstStyle/>
        <a:p>
          <a:endParaRPr lang="ru-RU"/>
        </a:p>
      </dgm:t>
    </dgm:pt>
    <dgm:pt modelId="{39C4A9D5-055C-4B90-AF25-DCC5C6B7FD5E}">
      <dgm:prSet/>
      <dgm:spPr/>
      <dgm:t>
        <a:bodyPr/>
        <a:lstStyle/>
        <a:p>
          <a:endParaRPr lang="ru-RU" dirty="0"/>
        </a:p>
      </dgm:t>
    </dgm:pt>
    <dgm:pt modelId="{C752DD10-D6DB-4B53-B151-B59973757E47}" type="parTrans" cxnId="{E49BF15E-D499-43FA-AB10-6BFB4B201D5E}">
      <dgm:prSet/>
      <dgm:spPr/>
      <dgm:t>
        <a:bodyPr/>
        <a:lstStyle/>
        <a:p>
          <a:endParaRPr lang="ru-RU"/>
        </a:p>
      </dgm:t>
    </dgm:pt>
    <dgm:pt modelId="{17AAE42A-8F57-4427-AC49-E089268AADCF}" type="sibTrans" cxnId="{E49BF15E-D499-43FA-AB10-6BFB4B201D5E}">
      <dgm:prSet/>
      <dgm:spPr/>
      <dgm:t>
        <a:bodyPr/>
        <a:lstStyle/>
        <a:p>
          <a:endParaRPr lang="ru-RU"/>
        </a:p>
      </dgm:t>
    </dgm:pt>
    <dgm:pt modelId="{672E62C9-3F42-473C-8DA8-92415A5279B6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Составление плана</a:t>
          </a:r>
          <a:endParaRPr lang="ru-RU" sz="1000" b="1" dirty="0"/>
        </a:p>
      </dgm:t>
    </dgm:pt>
    <dgm:pt modelId="{34EE2C23-7836-4E0F-96E3-E50EFC78C7AE}" type="parTrans" cxnId="{ACF9ADAE-7CA7-4356-85CE-7BE71A87B8F7}">
      <dgm:prSet/>
      <dgm:spPr/>
      <dgm:t>
        <a:bodyPr/>
        <a:lstStyle/>
        <a:p>
          <a:endParaRPr lang="ru-RU"/>
        </a:p>
      </dgm:t>
    </dgm:pt>
    <dgm:pt modelId="{EF0D0595-B385-4F63-91CB-816B0D9E7576}" type="sibTrans" cxnId="{ACF9ADAE-7CA7-4356-85CE-7BE71A87B8F7}">
      <dgm:prSet/>
      <dgm:spPr/>
      <dgm:t>
        <a:bodyPr/>
        <a:lstStyle/>
        <a:p>
          <a:endParaRPr lang="ru-RU"/>
        </a:p>
      </dgm:t>
    </dgm:pt>
    <dgm:pt modelId="{16B87D82-0913-434A-9E28-8118C524DA5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Выбор личностно-значимых целей самовоспитания.</a:t>
          </a:r>
        </a:p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000" dirty="0"/>
        </a:p>
      </dgm:t>
    </dgm:pt>
    <dgm:pt modelId="{9B4961D7-3902-4BF2-AD04-077CE2CB893F}" type="parTrans" cxnId="{D39AAA09-33FF-4DD1-A29D-A90C1819F637}">
      <dgm:prSet/>
      <dgm:spPr/>
      <dgm:t>
        <a:bodyPr/>
        <a:lstStyle/>
        <a:p>
          <a:endParaRPr lang="ru-RU"/>
        </a:p>
      </dgm:t>
    </dgm:pt>
    <dgm:pt modelId="{0CAD58BE-60A0-4B02-B740-8EB103B7C91A}" type="sibTrans" cxnId="{D39AAA09-33FF-4DD1-A29D-A90C1819F637}">
      <dgm:prSet/>
      <dgm:spPr/>
      <dgm:t>
        <a:bodyPr/>
        <a:lstStyle/>
        <a:p>
          <a:endParaRPr lang="ru-RU"/>
        </a:p>
      </dgm:t>
    </dgm:pt>
    <dgm:pt modelId="{1BDC5387-DEFC-4693-A62C-8F5A64521529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Выбор методов</a:t>
          </a:r>
          <a:endParaRPr lang="ru-RU" sz="1600" b="1" dirty="0"/>
        </a:p>
      </dgm:t>
    </dgm:pt>
    <dgm:pt modelId="{1021E2FD-EF36-40FE-ACCB-920008C9873C}" type="parTrans" cxnId="{51AC327E-9A6D-43E9-817A-5837D31F16C1}">
      <dgm:prSet/>
      <dgm:spPr/>
      <dgm:t>
        <a:bodyPr/>
        <a:lstStyle/>
        <a:p>
          <a:endParaRPr lang="ru-RU"/>
        </a:p>
      </dgm:t>
    </dgm:pt>
    <dgm:pt modelId="{70D530F8-939E-4AEB-A4C3-8C5D0F52BA5D}" type="sibTrans" cxnId="{51AC327E-9A6D-43E9-817A-5837D31F16C1}">
      <dgm:prSet/>
      <dgm:spPr/>
      <dgm:t>
        <a:bodyPr/>
        <a:lstStyle/>
        <a:p>
          <a:endParaRPr lang="ru-RU"/>
        </a:p>
      </dgm:t>
    </dgm:pt>
    <dgm:pt modelId="{D0130CF0-9E20-479A-BFDB-94D6388E27F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Изучение литературы по коррекции отрицательных качеств</a:t>
          </a:r>
          <a:endParaRPr lang="ru-RU" sz="1600" b="1" dirty="0"/>
        </a:p>
      </dgm:t>
    </dgm:pt>
    <dgm:pt modelId="{1CC27BA1-E12E-48E6-A638-9F7AAC24D47F}" type="parTrans" cxnId="{1AB772A2-BAB3-47A6-924A-4253730C34B1}">
      <dgm:prSet/>
      <dgm:spPr/>
      <dgm:t>
        <a:bodyPr/>
        <a:lstStyle/>
        <a:p>
          <a:endParaRPr lang="ru-RU"/>
        </a:p>
      </dgm:t>
    </dgm:pt>
    <dgm:pt modelId="{60BDE857-A4B1-40F8-8923-7786E9D0579B}" type="sibTrans" cxnId="{1AB772A2-BAB3-47A6-924A-4253730C34B1}">
      <dgm:prSet/>
      <dgm:spPr/>
      <dgm:t>
        <a:bodyPr/>
        <a:lstStyle/>
        <a:p>
          <a:endParaRPr lang="ru-RU"/>
        </a:p>
      </dgm:t>
    </dgm:pt>
    <dgm:pt modelId="{44E8403B-D173-4A85-A542-F80F7522F84A}">
      <dgm:prSet custT="1"/>
      <dgm:spPr/>
      <dgm:t>
        <a:bodyPr/>
        <a:lstStyle/>
        <a:p>
          <a:r>
            <a:rPr lang="ru-RU" sz="1600" b="1" dirty="0" smtClean="0"/>
            <a:t>Составление принципов и правил творческого развития</a:t>
          </a:r>
          <a:endParaRPr lang="ru-RU" sz="1600" b="1" dirty="0"/>
        </a:p>
      </dgm:t>
    </dgm:pt>
    <dgm:pt modelId="{415471E3-A20B-4423-8A2A-45339B43F41A}" type="parTrans" cxnId="{CD099385-D57F-4395-8759-A8C7B248F1BF}">
      <dgm:prSet/>
      <dgm:spPr/>
      <dgm:t>
        <a:bodyPr/>
        <a:lstStyle/>
        <a:p>
          <a:endParaRPr lang="ru-RU"/>
        </a:p>
      </dgm:t>
    </dgm:pt>
    <dgm:pt modelId="{7AA516F4-BFF0-41D1-9DF9-BD6418ABCEA0}" type="sibTrans" cxnId="{CD099385-D57F-4395-8759-A8C7B248F1BF}">
      <dgm:prSet/>
      <dgm:spPr/>
      <dgm:t>
        <a:bodyPr/>
        <a:lstStyle/>
        <a:p>
          <a:endParaRPr lang="ru-RU"/>
        </a:p>
      </dgm:t>
    </dgm:pt>
    <dgm:pt modelId="{642C6D55-6200-41AA-8343-7E192D3DA648}">
      <dgm:prSet custT="1"/>
      <dgm:spPr/>
      <dgm:t>
        <a:bodyPr/>
        <a:lstStyle/>
        <a:p>
          <a:r>
            <a:rPr lang="ru-RU" sz="1600" b="1" dirty="0" smtClean="0"/>
            <a:t>Осуществление самоконтроля за соблюдением разработанных методик</a:t>
          </a:r>
          <a:endParaRPr lang="ru-RU" sz="1600" b="1" dirty="0"/>
        </a:p>
      </dgm:t>
    </dgm:pt>
    <dgm:pt modelId="{9582073A-A680-43CE-AAF1-4F61170EC00B}" type="parTrans" cxnId="{939AD7FB-EEDC-40E4-89FF-399FE05C385F}">
      <dgm:prSet/>
      <dgm:spPr/>
      <dgm:t>
        <a:bodyPr/>
        <a:lstStyle/>
        <a:p>
          <a:endParaRPr lang="ru-RU"/>
        </a:p>
      </dgm:t>
    </dgm:pt>
    <dgm:pt modelId="{2402391B-B56A-4443-97DF-AEB45BEDBE47}" type="sibTrans" cxnId="{939AD7FB-EEDC-40E4-89FF-399FE05C385F}">
      <dgm:prSet/>
      <dgm:spPr/>
      <dgm:t>
        <a:bodyPr/>
        <a:lstStyle/>
        <a:p>
          <a:endParaRPr lang="ru-RU"/>
        </a:p>
      </dgm:t>
    </dgm:pt>
    <dgm:pt modelId="{779B9976-A41E-4BA5-BE1E-1E32FA84869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Проведение анализа результатов деятельности</a:t>
          </a:r>
          <a:endParaRPr lang="ru-RU" sz="1100" b="1" dirty="0"/>
        </a:p>
      </dgm:t>
    </dgm:pt>
    <dgm:pt modelId="{CCE06927-966B-4E1C-B3A2-6B7CD29C17CD}" type="parTrans" cxnId="{386879B1-8BE5-4270-BF91-AB75586E3E17}">
      <dgm:prSet/>
      <dgm:spPr/>
      <dgm:t>
        <a:bodyPr/>
        <a:lstStyle/>
        <a:p>
          <a:endParaRPr lang="ru-RU"/>
        </a:p>
      </dgm:t>
    </dgm:pt>
    <dgm:pt modelId="{9FEC137D-D257-4071-A427-F7C16FFBE7D9}" type="sibTrans" cxnId="{386879B1-8BE5-4270-BF91-AB75586E3E17}">
      <dgm:prSet/>
      <dgm:spPr/>
      <dgm:t>
        <a:bodyPr/>
        <a:lstStyle/>
        <a:p>
          <a:endParaRPr lang="ru-RU"/>
        </a:p>
      </dgm:t>
    </dgm:pt>
    <dgm:pt modelId="{47C380C4-EEF6-4658-A827-6016FC7EE7B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Диагностика изменений</a:t>
          </a:r>
          <a:endParaRPr lang="ru-RU" sz="1600" b="1" dirty="0"/>
        </a:p>
      </dgm:t>
    </dgm:pt>
    <dgm:pt modelId="{104F5CDD-4CB7-419E-B04D-A11AC926CE38}" type="parTrans" cxnId="{766079F0-F824-42DB-A1EB-943CF3394711}">
      <dgm:prSet/>
      <dgm:spPr/>
      <dgm:t>
        <a:bodyPr/>
        <a:lstStyle/>
        <a:p>
          <a:endParaRPr lang="ru-RU"/>
        </a:p>
      </dgm:t>
    </dgm:pt>
    <dgm:pt modelId="{7F920749-9E5D-4ED8-8DCA-1830CD0E6F11}" type="sibTrans" cxnId="{766079F0-F824-42DB-A1EB-943CF3394711}">
      <dgm:prSet/>
      <dgm:spPr/>
      <dgm:t>
        <a:bodyPr/>
        <a:lstStyle/>
        <a:p>
          <a:endParaRPr lang="ru-RU"/>
        </a:p>
      </dgm:t>
    </dgm:pt>
    <dgm:pt modelId="{6E1D8CF0-D61E-4CF3-B19C-2C3ADA30D34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Выяснение необходимости в дальнейшей потребности саморазвития</a:t>
          </a:r>
          <a:endParaRPr lang="ru-RU" sz="1600" b="1" dirty="0"/>
        </a:p>
      </dgm:t>
    </dgm:pt>
    <dgm:pt modelId="{528D8AE5-FB0D-4C01-AED4-55F9F18EF081}" type="parTrans" cxnId="{E5390F0C-10F2-4212-93E5-BE976F84F6CA}">
      <dgm:prSet/>
      <dgm:spPr/>
      <dgm:t>
        <a:bodyPr/>
        <a:lstStyle/>
        <a:p>
          <a:endParaRPr lang="ru-RU"/>
        </a:p>
      </dgm:t>
    </dgm:pt>
    <dgm:pt modelId="{A065A68C-FFF6-4521-A8F8-C3D364588771}" type="sibTrans" cxnId="{E5390F0C-10F2-4212-93E5-BE976F84F6CA}">
      <dgm:prSet/>
      <dgm:spPr/>
      <dgm:t>
        <a:bodyPr/>
        <a:lstStyle/>
        <a:p>
          <a:endParaRPr lang="ru-RU"/>
        </a:p>
      </dgm:t>
    </dgm:pt>
    <dgm:pt modelId="{CA8E0AAA-DBE3-4490-8771-E00EA7C405F1}" type="pres">
      <dgm:prSet presAssocID="{1A17DD62-FCAB-4641-BCBD-868D3A3485C1}" presName="diagram" presStyleCnt="0">
        <dgm:presLayoutVars>
          <dgm:dir/>
          <dgm:animLvl val="lvl"/>
          <dgm:resizeHandles val="exact"/>
        </dgm:presLayoutVars>
      </dgm:prSet>
      <dgm:spPr/>
    </dgm:pt>
    <dgm:pt modelId="{AD18DE54-7DCF-4BE2-B1BE-5FA919F03AA3}" type="pres">
      <dgm:prSet presAssocID="{726FC2A7-27EA-4175-8618-FD97752C6F88}" presName="compNode" presStyleCnt="0"/>
      <dgm:spPr/>
    </dgm:pt>
    <dgm:pt modelId="{337B1962-7D04-43CC-A838-5D149B430A5A}" type="pres">
      <dgm:prSet presAssocID="{726FC2A7-27EA-4175-8618-FD97752C6F88}" presName="childRec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F43E1-454D-4967-9749-19A7592C319D}" type="pres">
      <dgm:prSet presAssocID="{726FC2A7-27EA-4175-8618-FD97752C6F8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CEF90-17CD-4F23-B3E2-72FAF6DF49B2}" type="pres">
      <dgm:prSet presAssocID="{726FC2A7-27EA-4175-8618-FD97752C6F88}" presName="parentRect" presStyleLbl="alignNode1" presStyleIdx="0" presStyleCnt="9"/>
      <dgm:spPr/>
      <dgm:t>
        <a:bodyPr/>
        <a:lstStyle/>
        <a:p>
          <a:endParaRPr lang="ru-RU"/>
        </a:p>
      </dgm:t>
    </dgm:pt>
    <dgm:pt modelId="{E3528A55-F017-4FCC-B973-D6177E166A1D}" type="pres">
      <dgm:prSet presAssocID="{726FC2A7-27EA-4175-8618-FD97752C6F88}" presName="adorn" presStyleLbl="fgAccFollowNod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47B0839-AC7F-4235-B232-ED55808CC069}" type="pres">
      <dgm:prSet presAssocID="{65B13D8C-DC30-44EB-A5E2-972A8F5E61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6ABDC18-F186-4224-80D3-01AE77FA5AA4}" type="pres">
      <dgm:prSet presAssocID="{353CA9B2-6A0A-4542-BC25-47C3DFC89F10}" presName="compNode" presStyleCnt="0"/>
      <dgm:spPr/>
    </dgm:pt>
    <dgm:pt modelId="{1D1ED990-642A-4B71-96C1-3AE2F827D236}" type="pres">
      <dgm:prSet presAssocID="{353CA9B2-6A0A-4542-BC25-47C3DFC89F10}" presName="childRec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A2BEC-185F-43A0-A8C4-7B66A00C0221}" type="pres">
      <dgm:prSet presAssocID="{353CA9B2-6A0A-4542-BC25-47C3DFC89F1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A6348-9DAA-4CF5-9315-4889904083B4}" type="pres">
      <dgm:prSet presAssocID="{353CA9B2-6A0A-4542-BC25-47C3DFC89F10}" presName="parentRect" presStyleLbl="alignNode1" presStyleIdx="1" presStyleCnt="9"/>
      <dgm:spPr/>
      <dgm:t>
        <a:bodyPr/>
        <a:lstStyle/>
        <a:p>
          <a:endParaRPr lang="ru-RU"/>
        </a:p>
      </dgm:t>
    </dgm:pt>
    <dgm:pt modelId="{C88953DF-B491-4A15-BF14-4971977F0B81}" type="pres">
      <dgm:prSet presAssocID="{353CA9B2-6A0A-4542-BC25-47C3DFC89F10}" presName="adorn" presStyleLbl="fgAccFollowNode1" presStyleIdx="1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581BF6B-0B0C-48EB-86A8-C52988636824}" type="pres">
      <dgm:prSet presAssocID="{8C043354-9F78-4B31-9C30-ECE638CDB12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B1F650E-BC20-49E6-8632-528628D7206F}" type="pres">
      <dgm:prSet presAssocID="{3BA63AC0-03C2-4256-AE3F-13CA82864454}" presName="compNode" presStyleCnt="0"/>
      <dgm:spPr/>
    </dgm:pt>
    <dgm:pt modelId="{9FA73440-3347-451A-B451-5F2C6E58A361}" type="pres">
      <dgm:prSet presAssocID="{3BA63AC0-03C2-4256-AE3F-13CA82864454}" presName="childRect" presStyleLbl="bgAcc1" presStyleIdx="2" presStyleCnt="9" custScaleX="104324" custScaleY="103884" custLinFactNeighborX="-513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9D066-DA92-48B4-92C9-2A6581CB8841}" type="pres">
      <dgm:prSet presAssocID="{3BA63AC0-03C2-4256-AE3F-13CA8286445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E40EE-EF77-4E97-BF2C-931F2975FE2D}" type="pres">
      <dgm:prSet presAssocID="{3BA63AC0-03C2-4256-AE3F-13CA82864454}" presName="parentRect" presStyleLbl="alignNode1" presStyleIdx="2" presStyleCnt="9"/>
      <dgm:spPr/>
      <dgm:t>
        <a:bodyPr/>
        <a:lstStyle/>
        <a:p>
          <a:endParaRPr lang="ru-RU"/>
        </a:p>
      </dgm:t>
    </dgm:pt>
    <dgm:pt modelId="{EFA12027-70D4-4581-8F69-22C7B89899C8}" type="pres">
      <dgm:prSet presAssocID="{3BA63AC0-03C2-4256-AE3F-13CA82864454}" presName="adorn" presStyleLbl="fgAccFollowNode1" presStyleIdx="2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8F559E7-DF98-4BA3-A546-52966E561811}" type="pres">
      <dgm:prSet presAssocID="{771ECEB7-ED9F-4909-A8FC-C07987A23C9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25310-828F-48A7-8962-1EFA931A921D}" type="pres">
      <dgm:prSet presAssocID="{B423675D-540A-49D2-A031-2A86D1C8B3C1}" presName="compNode" presStyleCnt="0"/>
      <dgm:spPr/>
    </dgm:pt>
    <dgm:pt modelId="{BD5AAB6C-14DA-4D23-89D6-C994DD55EAA5}" type="pres">
      <dgm:prSet presAssocID="{B423675D-540A-49D2-A031-2A86D1C8B3C1}" presName="childRect" presStyleLbl="bgAcc1" presStyleIdx="3" presStyleCnt="9" custScaleX="126790" custScaleY="104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E5F5B-B306-4C69-8586-50F80D75D5C6}" type="pres">
      <dgm:prSet presAssocID="{B423675D-540A-49D2-A031-2A86D1C8B3C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CEFA0-E9B7-48EE-84EB-D471C4E0247E}" type="pres">
      <dgm:prSet presAssocID="{B423675D-540A-49D2-A031-2A86D1C8B3C1}" presName="parentRect" presStyleLbl="alignNode1" presStyleIdx="3" presStyleCnt="9" custScaleX="118507" custScaleY="88478"/>
      <dgm:spPr/>
      <dgm:t>
        <a:bodyPr/>
        <a:lstStyle/>
        <a:p>
          <a:endParaRPr lang="ru-RU"/>
        </a:p>
      </dgm:t>
    </dgm:pt>
    <dgm:pt modelId="{66539E94-7CD6-4420-B295-67E580D66387}" type="pres">
      <dgm:prSet presAssocID="{B423675D-540A-49D2-A031-2A86D1C8B3C1}" presName="adorn" presStyleLbl="fgAccFollowNode1" presStyleIdx="3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BFFB61-6D28-494B-944D-38AB4F047893}" type="pres">
      <dgm:prSet presAssocID="{D4051895-BCF6-4A37-9753-CA96E7EB6A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A6CD6CD-BA46-45A6-8213-4970181A5CC9}" type="pres">
      <dgm:prSet presAssocID="{08236218-3ECE-4959-A411-5E079342A050}" presName="compNode" presStyleCnt="0"/>
      <dgm:spPr/>
    </dgm:pt>
    <dgm:pt modelId="{B641EDDA-3E38-421E-B24D-4072BE8EFE9A}" type="pres">
      <dgm:prSet presAssocID="{08236218-3ECE-4959-A411-5E079342A050}" presName="childRect" presStyleLbl="bgAcc1" presStyleIdx="4" presStyleCnt="9" custLinFactNeighborX="-359" custLinFactNeighborY="-1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68E80-904C-4B11-9454-06D3100A6513}" type="pres">
      <dgm:prSet presAssocID="{08236218-3ECE-4959-A411-5E079342A05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47345-B838-4838-A4C6-98C31B032F9D}" type="pres">
      <dgm:prSet presAssocID="{08236218-3ECE-4959-A411-5E079342A050}" presName="parentRect" presStyleLbl="alignNode1" presStyleIdx="4" presStyleCnt="9"/>
      <dgm:spPr/>
      <dgm:t>
        <a:bodyPr/>
        <a:lstStyle/>
        <a:p>
          <a:endParaRPr lang="ru-RU"/>
        </a:p>
      </dgm:t>
    </dgm:pt>
    <dgm:pt modelId="{77186596-F827-4CA7-AD28-1C15949CACA4}" type="pres">
      <dgm:prSet presAssocID="{08236218-3ECE-4959-A411-5E079342A050}" presName="adorn" presStyleLbl="fgAccFollowNode1" presStyleIdx="4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55B25B3-8FB3-476D-8B88-B1D199A90ED9}" type="pres">
      <dgm:prSet presAssocID="{906B2838-510E-46E0-8CEA-4973891D13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D94E4D9-D369-44D5-B579-F9021A3DFD09}" type="pres">
      <dgm:prSet presAssocID="{ACDF5C76-BA06-4327-83A6-E1DA63B4C4B2}" presName="compNode" presStyleCnt="0"/>
      <dgm:spPr/>
    </dgm:pt>
    <dgm:pt modelId="{105E7D60-DE4A-419B-BC60-8E23604BE310}" type="pres">
      <dgm:prSet presAssocID="{ACDF5C76-BA06-4327-83A6-E1DA63B4C4B2}" presName="childRec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1814C-73D0-4A05-B1B2-1834C57CEB83}" type="pres">
      <dgm:prSet presAssocID="{ACDF5C76-BA06-4327-83A6-E1DA63B4C4B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F01A-E5DE-4ED0-A4AD-10CA32679045}" type="pres">
      <dgm:prSet presAssocID="{ACDF5C76-BA06-4327-83A6-E1DA63B4C4B2}" presName="parentRect" presStyleLbl="alignNode1" presStyleIdx="5" presStyleCnt="9"/>
      <dgm:spPr/>
      <dgm:t>
        <a:bodyPr/>
        <a:lstStyle/>
        <a:p>
          <a:endParaRPr lang="ru-RU"/>
        </a:p>
      </dgm:t>
    </dgm:pt>
    <dgm:pt modelId="{7B36D84A-AF2F-4427-9A90-BFF7925CFB26}" type="pres">
      <dgm:prSet presAssocID="{ACDF5C76-BA06-4327-83A6-E1DA63B4C4B2}" presName="adorn" presStyleLbl="fgAccFollowNode1" presStyleIdx="5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7E36FD-19BE-4266-B08F-E86B306034F5}" type="pres">
      <dgm:prSet presAssocID="{12D8931E-AC9D-4551-9EF8-E4DA0FC895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C2E46D-69C0-4E01-B791-76FBEF86915D}" type="pres">
      <dgm:prSet presAssocID="{03DB3709-B92B-4303-AC6B-F2D09375C6FF}" presName="compNode" presStyleCnt="0"/>
      <dgm:spPr/>
    </dgm:pt>
    <dgm:pt modelId="{F4DC6EBB-7BA7-4B35-BD7D-A98EC4A581EE}" type="pres">
      <dgm:prSet presAssocID="{03DB3709-B92B-4303-AC6B-F2D09375C6FF}" presName="childRect" presStyleLbl="bgAcc1" presStyleIdx="6" presStyleCnt="9" custScaleX="109147" custScaleY="108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01CAE-088A-4073-8F10-1B926469F7D0}" type="pres">
      <dgm:prSet presAssocID="{03DB3709-B92B-4303-AC6B-F2D09375C6F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9E898-1DA7-4005-84BF-59B10034CC34}" type="pres">
      <dgm:prSet presAssocID="{03DB3709-B92B-4303-AC6B-F2D09375C6FF}" presName="parentRect" presStyleLbl="alignNode1" presStyleIdx="6" presStyleCnt="9" custScaleX="108602" custScaleY="71676"/>
      <dgm:spPr/>
      <dgm:t>
        <a:bodyPr/>
        <a:lstStyle/>
        <a:p>
          <a:endParaRPr lang="ru-RU"/>
        </a:p>
      </dgm:t>
    </dgm:pt>
    <dgm:pt modelId="{66098C7F-C580-46D1-936D-86957A417225}" type="pres">
      <dgm:prSet presAssocID="{03DB3709-B92B-4303-AC6B-F2D09375C6FF}" presName="adorn" presStyleLbl="fgAccFollowNode1" presStyleIdx="6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A89595-0EBA-4449-8921-74B381B50643}" type="pres">
      <dgm:prSet presAssocID="{E43900D0-A402-4587-A846-822BAF79C59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49E2F6E-566F-4155-92F4-F60E3B8144A8}" type="pres">
      <dgm:prSet presAssocID="{C2B857F1-A072-4106-98F1-A323BB6EC8E7}" presName="compNode" presStyleCnt="0"/>
      <dgm:spPr/>
    </dgm:pt>
    <dgm:pt modelId="{2987A69D-8C95-4163-8C49-1A7812EEAD35}" type="pres">
      <dgm:prSet presAssocID="{C2B857F1-A072-4106-98F1-A323BB6EC8E7}" presName="childRect" presStyleLbl="bgAcc1" presStyleIdx="7" presStyleCnt="9" custScaleX="109499" custScaleY="108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FCD62-EC1D-450F-BB5D-6B19C58047DC}" type="pres">
      <dgm:prSet presAssocID="{C2B857F1-A072-4106-98F1-A323BB6EC8E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E0B09-A1C3-4CF9-92FE-A5D9B31D365B}" type="pres">
      <dgm:prSet presAssocID="{C2B857F1-A072-4106-98F1-A323BB6EC8E7}" presName="parentRect" presStyleLbl="alignNode1" presStyleIdx="7" presStyleCnt="9" custScaleX="114252"/>
      <dgm:spPr/>
      <dgm:t>
        <a:bodyPr/>
        <a:lstStyle/>
        <a:p>
          <a:endParaRPr lang="ru-RU"/>
        </a:p>
      </dgm:t>
    </dgm:pt>
    <dgm:pt modelId="{04972AEF-12AA-47C8-A54A-22E7528C4809}" type="pres">
      <dgm:prSet presAssocID="{C2B857F1-A072-4106-98F1-A323BB6EC8E7}" presName="adorn" presStyleLbl="fgAccFollowNode1" presStyleIdx="7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5EF201-A6D4-4EE5-BFD5-38D5B4A23DF2}" type="pres">
      <dgm:prSet presAssocID="{11C6E5F9-5824-4B82-86D3-4DC25379EC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F5449C2-D852-4890-A203-B52BA182FD20}" type="pres">
      <dgm:prSet presAssocID="{39C4A9D5-055C-4B90-AF25-DCC5C6B7FD5E}" presName="compNode" presStyleCnt="0"/>
      <dgm:spPr/>
    </dgm:pt>
    <dgm:pt modelId="{453EB567-8830-474E-8E29-708CBCEF7E0D}" type="pres">
      <dgm:prSet presAssocID="{39C4A9D5-055C-4B90-AF25-DCC5C6B7FD5E}" presName="childRect" presStyleLbl="bgAcc1" presStyleIdx="8" presStyleCnt="9" custScaleX="115115" custScaleY="111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45F04-A5EB-446A-A8F8-7F859D501D14}" type="pres">
      <dgm:prSet presAssocID="{39C4A9D5-055C-4B90-AF25-DCC5C6B7FD5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C793A-4B74-44F6-9C4B-4D6DDA5E5B1E}" type="pres">
      <dgm:prSet presAssocID="{39C4A9D5-055C-4B90-AF25-DCC5C6B7FD5E}" presName="parentRect" presStyleLbl="alignNode1" presStyleIdx="8" presStyleCnt="9" custScaleX="113552" custScaleY="74832"/>
      <dgm:spPr/>
      <dgm:t>
        <a:bodyPr/>
        <a:lstStyle/>
        <a:p>
          <a:endParaRPr lang="ru-RU"/>
        </a:p>
      </dgm:t>
    </dgm:pt>
    <dgm:pt modelId="{DEB29195-B688-46FA-B7D8-A81B0A40467A}" type="pres">
      <dgm:prSet presAssocID="{39C4A9D5-055C-4B90-AF25-DCC5C6B7FD5E}" presName="adorn" presStyleLbl="fgAccFollowNode1" presStyleIdx="8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9EB6293-BCE9-4775-9AC5-FCAFABBA94F8}" type="presOf" srcId="{D4051895-BCF6-4A37-9753-CA96E7EB6A6E}" destId="{FABFFB61-6D28-494B-944D-38AB4F047893}" srcOrd="0" destOrd="0" presId="urn:microsoft.com/office/officeart/2005/8/layout/bList2"/>
    <dgm:cxn modelId="{4EE821EC-8BE3-489F-B87C-AD26A85EA3B9}" srcId="{1A17DD62-FCAB-4641-BCBD-868D3A3485C1}" destId="{3BA63AC0-03C2-4256-AE3F-13CA82864454}" srcOrd="2" destOrd="0" parTransId="{53FD9303-969F-471C-BD50-3A9F6D2E4287}" sibTransId="{771ECEB7-ED9F-4909-A8FC-C07987A23C9D}"/>
    <dgm:cxn modelId="{D404E336-D438-4E38-820F-DE8C069FF7C4}" srcId="{1A17DD62-FCAB-4641-BCBD-868D3A3485C1}" destId="{08236218-3ECE-4959-A411-5E079342A050}" srcOrd="4" destOrd="0" parTransId="{323B1916-93D3-412A-81C4-AD4085A89293}" sibTransId="{906B2838-510E-46E0-8CEA-4973891D136A}"/>
    <dgm:cxn modelId="{AE2B5A92-2758-4BAD-8CAC-07AEF286BC42}" type="presOf" srcId="{08236218-3ECE-4959-A411-5E079342A050}" destId="{04847345-B838-4838-A4C6-98C31B032F9D}" srcOrd="1" destOrd="0" presId="urn:microsoft.com/office/officeart/2005/8/layout/bList2"/>
    <dgm:cxn modelId="{766079F0-F824-42DB-A1EB-943CF3394711}" srcId="{C2B857F1-A072-4106-98F1-A323BB6EC8E7}" destId="{47C380C4-EEF6-4658-A827-6016FC7EE7B5}" srcOrd="0" destOrd="0" parTransId="{104F5CDD-4CB7-419E-B04D-A11AC926CE38}" sibTransId="{7F920749-9E5D-4ED8-8DCA-1830CD0E6F11}"/>
    <dgm:cxn modelId="{E05B5A7F-37EC-47F9-B3F7-8AD72AC0D322}" type="presOf" srcId="{B423675D-540A-49D2-A031-2A86D1C8B3C1}" destId="{2F0E5F5B-B306-4C69-8586-50F80D75D5C6}" srcOrd="0" destOrd="0" presId="urn:microsoft.com/office/officeart/2005/8/layout/bList2"/>
    <dgm:cxn modelId="{5FF79CC3-6604-4AD8-B944-EF843712AA85}" type="presOf" srcId="{C2B857F1-A072-4106-98F1-A323BB6EC8E7}" destId="{949E0B09-A1C3-4CF9-92FE-A5D9B31D365B}" srcOrd="1" destOrd="0" presId="urn:microsoft.com/office/officeart/2005/8/layout/bList2"/>
    <dgm:cxn modelId="{5E408515-C948-45D3-B3CD-EEFAA4F34EDC}" type="presOf" srcId="{44E8403B-D173-4A85-A542-F80F7522F84A}" destId="{B641EDDA-3E38-421E-B24D-4072BE8EFE9A}" srcOrd="0" destOrd="0" presId="urn:microsoft.com/office/officeart/2005/8/layout/bList2"/>
    <dgm:cxn modelId="{39CA939F-4F31-4CD6-8DEC-03065A870B0C}" type="presOf" srcId="{779B9976-A41E-4BA5-BE1E-1E32FA848692}" destId="{F4DC6EBB-7BA7-4B35-BD7D-A98EC4A581EE}" srcOrd="0" destOrd="0" presId="urn:microsoft.com/office/officeart/2005/8/layout/bList2"/>
    <dgm:cxn modelId="{2A2CC785-BF9E-476D-BB5A-DA792AE9582B}" type="presOf" srcId="{6E1D8CF0-D61E-4CF3-B19C-2C3ADA30D342}" destId="{453EB567-8830-474E-8E29-708CBCEF7E0D}" srcOrd="0" destOrd="0" presId="urn:microsoft.com/office/officeart/2005/8/layout/bList2"/>
    <dgm:cxn modelId="{9B5C6F2C-049D-4ACE-A404-3A162605756A}" srcId="{1A17DD62-FCAB-4641-BCBD-868D3A3485C1}" destId="{B423675D-540A-49D2-A031-2A86D1C8B3C1}" srcOrd="3" destOrd="0" parTransId="{2062B287-1352-4892-8EF1-57D1F24ED856}" sibTransId="{D4051895-BCF6-4A37-9753-CA96E7EB6A6E}"/>
    <dgm:cxn modelId="{E9CB129E-F48F-4BD3-BDEA-EA0BCCBB4CE3}" type="presOf" srcId="{C2B857F1-A072-4106-98F1-A323BB6EC8E7}" destId="{DB3FCD62-EC1D-450F-BB5D-6B19C58047DC}" srcOrd="0" destOrd="0" presId="urn:microsoft.com/office/officeart/2005/8/layout/bList2"/>
    <dgm:cxn modelId="{14E04EC0-6F07-4010-B65E-F82C1E15A1A2}" type="presOf" srcId="{ACDF5C76-BA06-4327-83A6-E1DA63B4C4B2}" destId="{F350F01A-E5DE-4ED0-A4AD-10CA32679045}" srcOrd="1" destOrd="0" presId="urn:microsoft.com/office/officeart/2005/8/layout/bList2"/>
    <dgm:cxn modelId="{077DE986-39A5-4C84-B9A5-8A856165DD67}" type="presOf" srcId="{39C4A9D5-055C-4B90-AF25-DCC5C6B7FD5E}" destId="{B6E45F04-A5EB-446A-A8F8-7F859D501D14}" srcOrd="0" destOrd="0" presId="urn:microsoft.com/office/officeart/2005/8/layout/bList2"/>
    <dgm:cxn modelId="{CD099385-D57F-4395-8759-A8C7B248F1BF}" srcId="{08236218-3ECE-4959-A411-5E079342A050}" destId="{44E8403B-D173-4A85-A542-F80F7522F84A}" srcOrd="0" destOrd="0" parTransId="{415471E3-A20B-4423-8A2A-45339B43F41A}" sibTransId="{7AA516F4-BFF0-41D1-9DF9-BD6418ABCEA0}"/>
    <dgm:cxn modelId="{88A3A9E4-6E1B-432B-9464-F49F110CA66E}" type="presOf" srcId="{771ECEB7-ED9F-4909-A8FC-C07987A23C9D}" destId="{B8F559E7-DF98-4BA3-A546-52966E561811}" srcOrd="0" destOrd="0" presId="urn:microsoft.com/office/officeart/2005/8/layout/bList2"/>
    <dgm:cxn modelId="{03B2C1F2-73B7-42FB-A4BE-40445AF39D26}" type="presOf" srcId="{E43900D0-A402-4587-A846-822BAF79C594}" destId="{FAA89595-0EBA-4449-8921-74B381B50643}" srcOrd="0" destOrd="0" presId="urn:microsoft.com/office/officeart/2005/8/layout/bList2"/>
    <dgm:cxn modelId="{E49BF15E-D499-43FA-AB10-6BFB4B201D5E}" srcId="{1A17DD62-FCAB-4641-BCBD-868D3A3485C1}" destId="{39C4A9D5-055C-4B90-AF25-DCC5C6B7FD5E}" srcOrd="8" destOrd="0" parTransId="{C752DD10-D6DB-4B53-B151-B59973757E47}" sibTransId="{17AAE42A-8F57-4427-AC49-E089268AADCF}"/>
    <dgm:cxn modelId="{EE1A1FDD-77CC-4956-9FEC-482047BE34C9}" type="presOf" srcId="{03DB3709-B92B-4303-AC6B-F2D09375C6FF}" destId="{7979E898-1DA7-4005-84BF-59B10034CC34}" srcOrd="1" destOrd="0" presId="urn:microsoft.com/office/officeart/2005/8/layout/bList2"/>
    <dgm:cxn modelId="{8C12D663-92DD-477E-BD6C-A0CEBC87CF4B}" type="presOf" srcId="{D0130CF0-9E20-479A-BFDB-94D6388E27FA}" destId="{BD5AAB6C-14DA-4D23-89D6-C994DD55EAA5}" srcOrd="0" destOrd="0" presId="urn:microsoft.com/office/officeart/2005/8/layout/bList2"/>
    <dgm:cxn modelId="{082A48FA-6F2D-42E2-B64F-7C94F62905ED}" type="presOf" srcId="{3BA63AC0-03C2-4256-AE3F-13CA82864454}" destId="{C789D066-DA92-48B4-92C9-2A6581CB8841}" srcOrd="0" destOrd="0" presId="urn:microsoft.com/office/officeart/2005/8/layout/bList2"/>
    <dgm:cxn modelId="{9057E0BA-E76E-47D1-9DCF-0EB600AA78F5}" type="presOf" srcId="{11C6E5F9-5824-4B82-86D3-4DC25379EC3C}" destId="{FA5EF201-A6D4-4EE5-BFD5-38D5B4A23DF2}" srcOrd="0" destOrd="0" presId="urn:microsoft.com/office/officeart/2005/8/layout/bList2"/>
    <dgm:cxn modelId="{E36A62B6-D424-49AD-9685-B2006ABF581E}" type="presOf" srcId="{906B2838-510E-46E0-8CEA-4973891D136A}" destId="{255B25B3-8FB3-476D-8B88-B1D199A90ED9}" srcOrd="0" destOrd="0" presId="urn:microsoft.com/office/officeart/2005/8/layout/bList2"/>
    <dgm:cxn modelId="{0DD0F9DF-1C08-48E4-A804-9CF61554A60B}" srcId="{1A17DD62-FCAB-4641-BCBD-868D3A3485C1}" destId="{C2B857F1-A072-4106-98F1-A323BB6EC8E7}" srcOrd="7" destOrd="0" parTransId="{DE8AD61F-284B-4817-BB67-7EFFFB19542B}" sibTransId="{11C6E5F9-5824-4B82-86D3-4DC25379EC3C}"/>
    <dgm:cxn modelId="{1FE78322-A4F1-4A32-9DA7-05FD617020ED}" type="presOf" srcId="{B423675D-540A-49D2-A031-2A86D1C8B3C1}" destId="{20DCEFA0-E9B7-48EE-84EB-D471C4E0247E}" srcOrd="1" destOrd="0" presId="urn:microsoft.com/office/officeart/2005/8/layout/bList2"/>
    <dgm:cxn modelId="{EFA75D28-DC31-4F11-B87B-63FF586408E8}" srcId="{1A17DD62-FCAB-4641-BCBD-868D3A3485C1}" destId="{ACDF5C76-BA06-4327-83A6-E1DA63B4C4B2}" srcOrd="5" destOrd="0" parTransId="{51408011-CB2F-48DA-BEE8-7A1593041984}" sibTransId="{12D8931E-AC9D-4551-9EF8-E4DA0FC89504}"/>
    <dgm:cxn modelId="{51AC327E-9A6D-43E9-817A-5837D31F16C1}" srcId="{3BA63AC0-03C2-4256-AE3F-13CA82864454}" destId="{1BDC5387-DEFC-4693-A62C-8F5A64521529}" srcOrd="0" destOrd="0" parTransId="{1021E2FD-EF36-40FE-ACCB-920008C9873C}" sibTransId="{70D530F8-939E-4AEB-A4C3-8C5D0F52BA5D}"/>
    <dgm:cxn modelId="{7D2D74DC-FD75-4CD6-AD11-6A738C06C125}" type="presOf" srcId="{353CA9B2-6A0A-4542-BC25-47C3DFC89F10}" destId="{C29A2BEC-185F-43A0-A8C4-7B66A00C0221}" srcOrd="0" destOrd="0" presId="urn:microsoft.com/office/officeart/2005/8/layout/bList2"/>
    <dgm:cxn modelId="{633FA8BA-06B4-438B-948C-132F6F138290}" type="presOf" srcId="{353CA9B2-6A0A-4542-BC25-47C3DFC89F10}" destId="{212A6348-9DAA-4CF5-9315-4889904083B4}" srcOrd="1" destOrd="0" presId="urn:microsoft.com/office/officeart/2005/8/layout/bList2"/>
    <dgm:cxn modelId="{386879B1-8BE5-4270-BF91-AB75586E3E17}" srcId="{03DB3709-B92B-4303-AC6B-F2D09375C6FF}" destId="{779B9976-A41E-4BA5-BE1E-1E32FA848692}" srcOrd="0" destOrd="0" parTransId="{CCE06927-966B-4E1C-B3A2-6B7CD29C17CD}" sibTransId="{9FEC137D-D257-4071-A427-F7C16FFBE7D9}"/>
    <dgm:cxn modelId="{18CA804E-3299-45AD-8CB6-72A7FF52AB30}" type="presOf" srcId="{47C380C4-EEF6-4658-A827-6016FC7EE7B5}" destId="{2987A69D-8C95-4163-8C49-1A7812EEAD35}" srcOrd="0" destOrd="0" presId="urn:microsoft.com/office/officeart/2005/8/layout/bList2"/>
    <dgm:cxn modelId="{102E06EB-B1F4-423F-A11C-F523E0B08AE6}" type="presOf" srcId="{8C043354-9F78-4B31-9C30-ECE638CDB12B}" destId="{F581BF6B-0B0C-48EB-86A8-C52988636824}" srcOrd="0" destOrd="0" presId="urn:microsoft.com/office/officeart/2005/8/layout/bList2"/>
    <dgm:cxn modelId="{00333345-D5D5-4A4D-9346-A53702DC76DB}" srcId="{1A17DD62-FCAB-4641-BCBD-868D3A3485C1}" destId="{03DB3709-B92B-4303-AC6B-F2D09375C6FF}" srcOrd="6" destOrd="0" parTransId="{21EB8C40-D7EF-433C-B749-02B730AEE0D9}" sibTransId="{E43900D0-A402-4587-A846-822BAF79C594}"/>
    <dgm:cxn modelId="{11B7929C-AA36-48EF-B400-DF6DEA50B852}" type="presOf" srcId="{1BDC5387-DEFC-4693-A62C-8F5A64521529}" destId="{9FA73440-3347-451A-B451-5F2C6E58A361}" srcOrd="0" destOrd="0" presId="urn:microsoft.com/office/officeart/2005/8/layout/bList2"/>
    <dgm:cxn modelId="{939AD7FB-EEDC-40E4-89FF-399FE05C385F}" srcId="{ACDF5C76-BA06-4327-83A6-E1DA63B4C4B2}" destId="{642C6D55-6200-41AA-8343-7E192D3DA648}" srcOrd="0" destOrd="0" parTransId="{9582073A-A680-43CE-AAF1-4F61170EC00B}" sibTransId="{2402391B-B56A-4443-97DF-AEB45BEDBE47}"/>
    <dgm:cxn modelId="{5DCD8CBD-6DA2-40E9-843F-5F961EEBD15A}" type="presOf" srcId="{3BA63AC0-03C2-4256-AE3F-13CA82864454}" destId="{D59E40EE-EF77-4E97-BF2C-931F2975FE2D}" srcOrd="1" destOrd="0" presId="urn:microsoft.com/office/officeart/2005/8/layout/bList2"/>
    <dgm:cxn modelId="{36894B5C-5515-4C74-9017-20C05C20E8AB}" srcId="{1A17DD62-FCAB-4641-BCBD-868D3A3485C1}" destId="{353CA9B2-6A0A-4542-BC25-47C3DFC89F10}" srcOrd="1" destOrd="0" parTransId="{F7C53E09-2B7E-4DA8-B6A0-AC2EA2E098B3}" sibTransId="{8C043354-9F78-4B31-9C30-ECE638CDB12B}"/>
    <dgm:cxn modelId="{753CC9D6-5F3A-4C2E-A83A-2625AB5E8E4A}" type="presOf" srcId="{642C6D55-6200-41AA-8343-7E192D3DA648}" destId="{105E7D60-DE4A-419B-BC60-8E23604BE310}" srcOrd="0" destOrd="0" presId="urn:microsoft.com/office/officeart/2005/8/layout/bList2"/>
    <dgm:cxn modelId="{E5390F0C-10F2-4212-93E5-BE976F84F6CA}" srcId="{39C4A9D5-055C-4B90-AF25-DCC5C6B7FD5E}" destId="{6E1D8CF0-D61E-4CF3-B19C-2C3ADA30D342}" srcOrd="0" destOrd="0" parTransId="{528D8AE5-FB0D-4C01-AED4-55F9F18EF081}" sibTransId="{A065A68C-FFF6-4521-A8F8-C3D364588771}"/>
    <dgm:cxn modelId="{D39AAA09-33FF-4DD1-A29D-A90C1819F637}" srcId="{353CA9B2-6A0A-4542-BC25-47C3DFC89F10}" destId="{16B87D82-0913-434A-9E28-8118C524DA54}" srcOrd="0" destOrd="0" parTransId="{9B4961D7-3902-4BF2-AD04-077CE2CB893F}" sibTransId="{0CAD58BE-60A0-4B02-B740-8EB103B7C91A}"/>
    <dgm:cxn modelId="{B275D2F8-86BF-46B8-82A4-C7AB3820A050}" type="presOf" srcId="{1A17DD62-FCAB-4641-BCBD-868D3A3485C1}" destId="{CA8E0AAA-DBE3-4490-8771-E00EA7C405F1}" srcOrd="0" destOrd="0" presId="urn:microsoft.com/office/officeart/2005/8/layout/bList2"/>
    <dgm:cxn modelId="{83AD58AC-297D-4647-9AC4-E827C23FDCA4}" type="presOf" srcId="{12D8931E-AC9D-4551-9EF8-E4DA0FC89504}" destId="{3A7E36FD-19BE-4266-B08F-E86B306034F5}" srcOrd="0" destOrd="0" presId="urn:microsoft.com/office/officeart/2005/8/layout/bList2"/>
    <dgm:cxn modelId="{1B428E63-6C8E-4171-9D7E-456ED84A20AB}" type="presOf" srcId="{16B87D82-0913-434A-9E28-8118C524DA54}" destId="{1D1ED990-642A-4B71-96C1-3AE2F827D236}" srcOrd="0" destOrd="0" presId="urn:microsoft.com/office/officeart/2005/8/layout/bList2"/>
    <dgm:cxn modelId="{D7F2D421-94F5-45CE-A629-F69BA7CC762A}" type="presOf" srcId="{08236218-3ECE-4959-A411-5E079342A050}" destId="{12368E80-904C-4B11-9454-06D3100A6513}" srcOrd="0" destOrd="0" presId="urn:microsoft.com/office/officeart/2005/8/layout/bList2"/>
    <dgm:cxn modelId="{FE790D91-6CB3-46AE-9577-E027AFC13B63}" type="presOf" srcId="{672E62C9-3F42-473C-8DA8-92415A5279B6}" destId="{337B1962-7D04-43CC-A838-5D149B430A5A}" srcOrd="0" destOrd="0" presId="urn:microsoft.com/office/officeart/2005/8/layout/bList2"/>
    <dgm:cxn modelId="{502A8A0C-3625-4935-8158-C094B55FEC25}" srcId="{1A17DD62-FCAB-4641-BCBD-868D3A3485C1}" destId="{726FC2A7-27EA-4175-8618-FD97752C6F88}" srcOrd="0" destOrd="0" parTransId="{1D4709E7-67B3-417A-A95E-3FCF520FBB80}" sibTransId="{65B13D8C-DC30-44EB-A5E2-972A8F5E6130}"/>
    <dgm:cxn modelId="{81A4A429-ED96-43A6-A231-0A266DA9EE2B}" type="presOf" srcId="{65B13D8C-DC30-44EB-A5E2-972A8F5E6130}" destId="{847B0839-AC7F-4235-B232-ED55808CC069}" srcOrd="0" destOrd="0" presId="urn:microsoft.com/office/officeart/2005/8/layout/bList2"/>
    <dgm:cxn modelId="{C602A996-D25D-4693-9AD8-76B2432708A1}" type="presOf" srcId="{39C4A9D5-055C-4B90-AF25-DCC5C6B7FD5E}" destId="{7D7C793A-4B74-44F6-9C4B-4D6DDA5E5B1E}" srcOrd="1" destOrd="0" presId="urn:microsoft.com/office/officeart/2005/8/layout/bList2"/>
    <dgm:cxn modelId="{C277C424-DE04-4AE8-857A-1381F0C77EC8}" type="presOf" srcId="{03DB3709-B92B-4303-AC6B-F2D09375C6FF}" destId="{8AA01CAE-088A-4073-8F10-1B926469F7D0}" srcOrd="0" destOrd="0" presId="urn:microsoft.com/office/officeart/2005/8/layout/bList2"/>
    <dgm:cxn modelId="{1AB772A2-BAB3-47A6-924A-4253730C34B1}" srcId="{B423675D-540A-49D2-A031-2A86D1C8B3C1}" destId="{D0130CF0-9E20-479A-BFDB-94D6388E27FA}" srcOrd="0" destOrd="0" parTransId="{1CC27BA1-E12E-48E6-A638-9F7AAC24D47F}" sibTransId="{60BDE857-A4B1-40F8-8923-7786E9D0579B}"/>
    <dgm:cxn modelId="{6D9DD3E9-82F6-44AE-849C-11F02B34C225}" type="presOf" srcId="{726FC2A7-27EA-4175-8618-FD97752C6F88}" destId="{AB4F43E1-454D-4967-9749-19A7592C319D}" srcOrd="0" destOrd="0" presId="urn:microsoft.com/office/officeart/2005/8/layout/bList2"/>
    <dgm:cxn modelId="{4198AB5D-F901-4650-94D4-5D11801B29B9}" type="presOf" srcId="{ACDF5C76-BA06-4327-83A6-E1DA63B4C4B2}" destId="{7D81814C-73D0-4A05-B1B2-1834C57CEB83}" srcOrd="0" destOrd="0" presId="urn:microsoft.com/office/officeart/2005/8/layout/bList2"/>
    <dgm:cxn modelId="{E3EC5DDB-0023-4522-B5CC-92268AB0118C}" type="presOf" srcId="{726FC2A7-27EA-4175-8618-FD97752C6F88}" destId="{748CEF90-17CD-4F23-B3E2-72FAF6DF49B2}" srcOrd="1" destOrd="0" presId="urn:microsoft.com/office/officeart/2005/8/layout/bList2"/>
    <dgm:cxn modelId="{ACF9ADAE-7CA7-4356-85CE-7BE71A87B8F7}" srcId="{726FC2A7-27EA-4175-8618-FD97752C6F88}" destId="{672E62C9-3F42-473C-8DA8-92415A5279B6}" srcOrd="0" destOrd="0" parTransId="{34EE2C23-7836-4E0F-96E3-E50EFC78C7AE}" sibTransId="{EF0D0595-B385-4F63-91CB-816B0D9E7576}"/>
    <dgm:cxn modelId="{6603EEE2-2319-40BB-B504-2CE44EFC5192}" type="presParOf" srcId="{CA8E0AAA-DBE3-4490-8771-E00EA7C405F1}" destId="{AD18DE54-7DCF-4BE2-B1BE-5FA919F03AA3}" srcOrd="0" destOrd="0" presId="urn:microsoft.com/office/officeart/2005/8/layout/bList2"/>
    <dgm:cxn modelId="{C34AEAC6-EE30-403C-A0E8-66EC7D0AE5DE}" type="presParOf" srcId="{AD18DE54-7DCF-4BE2-B1BE-5FA919F03AA3}" destId="{337B1962-7D04-43CC-A838-5D149B430A5A}" srcOrd="0" destOrd="0" presId="urn:microsoft.com/office/officeart/2005/8/layout/bList2"/>
    <dgm:cxn modelId="{419E1D98-9C67-4E38-8288-A3884BA0EA8D}" type="presParOf" srcId="{AD18DE54-7DCF-4BE2-B1BE-5FA919F03AA3}" destId="{AB4F43E1-454D-4967-9749-19A7592C319D}" srcOrd="1" destOrd="0" presId="urn:microsoft.com/office/officeart/2005/8/layout/bList2"/>
    <dgm:cxn modelId="{6F0C7A72-0A1E-4DF1-96AE-8D3D7AC6DE0E}" type="presParOf" srcId="{AD18DE54-7DCF-4BE2-B1BE-5FA919F03AA3}" destId="{748CEF90-17CD-4F23-B3E2-72FAF6DF49B2}" srcOrd="2" destOrd="0" presId="urn:microsoft.com/office/officeart/2005/8/layout/bList2"/>
    <dgm:cxn modelId="{712C9295-186A-42D9-BB04-E3A61241340A}" type="presParOf" srcId="{AD18DE54-7DCF-4BE2-B1BE-5FA919F03AA3}" destId="{E3528A55-F017-4FCC-B973-D6177E166A1D}" srcOrd="3" destOrd="0" presId="urn:microsoft.com/office/officeart/2005/8/layout/bList2"/>
    <dgm:cxn modelId="{BC14E3AD-25E4-4541-A3CB-68CBD9089BBE}" type="presParOf" srcId="{CA8E0AAA-DBE3-4490-8771-E00EA7C405F1}" destId="{847B0839-AC7F-4235-B232-ED55808CC069}" srcOrd="1" destOrd="0" presId="urn:microsoft.com/office/officeart/2005/8/layout/bList2"/>
    <dgm:cxn modelId="{31CCBE32-35A9-40A3-A116-A7D12F2A0F10}" type="presParOf" srcId="{CA8E0AAA-DBE3-4490-8771-E00EA7C405F1}" destId="{96ABDC18-F186-4224-80D3-01AE77FA5AA4}" srcOrd="2" destOrd="0" presId="urn:microsoft.com/office/officeart/2005/8/layout/bList2"/>
    <dgm:cxn modelId="{830765A0-43D1-4ABD-8247-E79CEC51668B}" type="presParOf" srcId="{96ABDC18-F186-4224-80D3-01AE77FA5AA4}" destId="{1D1ED990-642A-4B71-96C1-3AE2F827D236}" srcOrd="0" destOrd="0" presId="urn:microsoft.com/office/officeart/2005/8/layout/bList2"/>
    <dgm:cxn modelId="{4FFE99B4-B040-43B8-A176-7D7020D7603E}" type="presParOf" srcId="{96ABDC18-F186-4224-80D3-01AE77FA5AA4}" destId="{C29A2BEC-185F-43A0-A8C4-7B66A00C0221}" srcOrd="1" destOrd="0" presId="urn:microsoft.com/office/officeart/2005/8/layout/bList2"/>
    <dgm:cxn modelId="{0339E491-E899-4296-8E12-8FAA6C4B9D36}" type="presParOf" srcId="{96ABDC18-F186-4224-80D3-01AE77FA5AA4}" destId="{212A6348-9DAA-4CF5-9315-4889904083B4}" srcOrd="2" destOrd="0" presId="urn:microsoft.com/office/officeart/2005/8/layout/bList2"/>
    <dgm:cxn modelId="{C3B3990F-B629-4B4E-88FB-6583D0247F62}" type="presParOf" srcId="{96ABDC18-F186-4224-80D3-01AE77FA5AA4}" destId="{C88953DF-B491-4A15-BF14-4971977F0B81}" srcOrd="3" destOrd="0" presId="urn:microsoft.com/office/officeart/2005/8/layout/bList2"/>
    <dgm:cxn modelId="{40223D4D-5CFB-4F80-BF74-4B902E0C345E}" type="presParOf" srcId="{CA8E0AAA-DBE3-4490-8771-E00EA7C405F1}" destId="{F581BF6B-0B0C-48EB-86A8-C52988636824}" srcOrd="3" destOrd="0" presId="urn:microsoft.com/office/officeart/2005/8/layout/bList2"/>
    <dgm:cxn modelId="{A8E8E58A-9CFE-47AB-8F24-4AED9A05FD55}" type="presParOf" srcId="{CA8E0AAA-DBE3-4490-8771-E00EA7C405F1}" destId="{7B1F650E-BC20-49E6-8632-528628D7206F}" srcOrd="4" destOrd="0" presId="urn:microsoft.com/office/officeart/2005/8/layout/bList2"/>
    <dgm:cxn modelId="{63C070EE-AFCB-4668-9F1C-1765AB80C8E1}" type="presParOf" srcId="{7B1F650E-BC20-49E6-8632-528628D7206F}" destId="{9FA73440-3347-451A-B451-5F2C6E58A361}" srcOrd="0" destOrd="0" presId="urn:microsoft.com/office/officeart/2005/8/layout/bList2"/>
    <dgm:cxn modelId="{4D0ED0B1-34B2-4584-BC8D-05720C56B5F3}" type="presParOf" srcId="{7B1F650E-BC20-49E6-8632-528628D7206F}" destId="{C789D066-DA92-48B4-92C9-2A6581CB8841}" srcOrd="1" destOrd="0" presId="urn:microsoft.com/office/officeart/2005/8/layout/bList2"/>
    <dgm:cxn modelId="{7D57419F-F2A2-484D-B512-85328F845F16}" type="presParOf" srcId="{7B1F650E-BC20-49E6-8632-528628D7206F}" destId="{D59E40EE-EF77-4E97-BF2C-931F2975FE2D}" srcOrd="2" destOrd="0" presId="urn:microsoft.com/office/officeart/2005/8/layout/bList2"/>
    <dgm:cxn modelId="{CE277380-9B5A-457A-A28E-AA136A4A308B}" type="presParOf" srcId="{7B1F650E-BC20-49E6-8632-528628D7206F}" destId="{EFA12027-70D4-4581-8F69-22C7B89899C8}" srcOrd="3" destOrd="0" presId="urn:microsoft.com/office/officeart/2005/8/layout/bList2"/>
    <dgm:cxn modelId="{7E4808E4-30A8-4BDE-9BE2-135DF5BAE711}" type="presParOf" srcId="{CA8E0AAA-DBE3-4490-8771-E00EA7C405F1}" destId="{B8F559E7-DF98-4BA3-A546-52966E561811}" srcOrd="5" destOrd="0" presId="urn:microsoft.com/office/officeart/2005/8/layout/bList2"/>
    <dgm:cxn modelId="{3C84E42B-02C7-4A39-9DE6-77E671958AEC}" type="presParOf" srcId="{CA8E0AAA-DBE3-4490-8771-E00EA7C405F1}" destId="{25625310-828F-48A7-8962-1EFA931A921D}" srcOrd="6" destOrd="0" presId="urn:microsoft.com/office/officeart/2005/8/layout/bList2"/>
    <dgm:cxn modelId="{9564BAF6-E3EB-43BB-9EBB-6348DDD7F39E}" type="presParOf" srcId="{25625310-828F-48A7-8962-1EFA931A921D}" destId="{BD5AAB6C-14DA-4D23-89D6-C994DD55EAA5}" srcOrd="0" destOrd="0" presId="urn:microsoft.com/office/officeart/2005/8/layout/bList2"/>
    <dgm:cxn modelId="{F0FA2B03-E8C8-45D1-9651-B3D17EE6A9D1}" type="presParOf" srcId="{25625310-828F-48A7-8962-1EFA931A921D}" destId="{2F0E5F5B-B306-4C69-8586-50F80D75D5C6}" srcOrd="1" destOrd="0" presId="urn:microsoft.com/office/officeart/2005/8/layout/bList2"/>
    <dgm:cxn modelId="{7988A38F-A22F-4F05-8005-EA82547BCB7D}" type="presParOf" srcId="{25625310-828F-48A7-8962-1EFA931A921D}" destId="{20DCEFA0-E9B7-48EE-84EB-D471C4E0247E}" srcOrd="2" destOrd="0" presId="urn:microsoft.com/office/officeart/2005/8/layout/bList2"/>
    <dgm:cxn modelId="{CCE802E6-8CF8-4A5D-A450-2DCCFFDBDE90}" type="presParOf" srcId="{25625310-828F-48A7-8962-1EFA931A921D}" destId="{66539E94-7CD6-4420-B295-67E580D66387}" srcOrd="3" destOrd="0" presId="urn:microsoft.com/office/officeart/2005/8/layout/bList2"/>
    <dgm:cxn modelId="{6D1288B4-238F-42B2-8617-AFAD87CA568A}" type="presParOf" srcId="{CA8E0AAA-DBE3-4490-8771-E00EA7C405F1}" destId="{FABFFB61-6D28-494B-944D-38AB4F047893}" srcOrd="7" destOrd="0" presId="urn:microsoft.com/office/officeart/2005/8/layout/bList2"/>
    <dgm:cxn modelId="{A9319D42-8C34-427B-AA19-C3DBAAD5D7BC}" type="presParOf" srcId="{CA8E0AAA-DBE3-4490-8771-E00EA7C405F1}" destId="{EA6CD6CD-BA46-45A6-8213-4970181A5CC9}" srcOrd="8" destOrd="0" presId="urn:microsoft.com/office/officeart/2005/8/layout/bList2"/>
    <dgm:cxn modelId="{684B792D-6494-477D-A890-5CF38108ABDC}" type="presParOf" srcId="{EA6CD6CD-BA46-45A6-8213-4970181A5CC9}" destId="{B641EDDA-3E38-421E-B24D-4072BE8EFE9A}" srcOrd="0" destOrd="0" presId="urn:microsoft.com/office/officeart/2005/8/layout/bList2"/>
    <dgm:cxn modelId="{5ED66363-6656-4216-862E-3EB8979422D7}" type="presParOf" srcId="{EA6CD6CD-BA46-45A6-8213-4970181A5CC9}" destId="{12368E80-904C-4B11-9454-06D3100A6513}" srcOrd="1" destOrd="0" presId="urn:microsoft.com/office/officeart/2005/8/layout/bList2"/>
    <dgm:cxn modelId="{8D9D82F9-15B8-4D3C-BB4E-1F002E7E1BE9}" type="presParOf" srcId="{EA6CD6CD-BA46-45A6-8213-4970181A5CC9}" destId="{04847345-B838-4838-A4C6-98C31B032F9D}" srcOrd="2" destOrd="0" presId="urn:microsoft.com/office/officeart/2005/8/layout/bList2"/>
    <dgm:cxn modelId="{62BBAA9E-D29E-455E-ADB0-65726E93285E}" type="presParOf" srcId="{EA6CD6CD-BA46-45A6-8213-4970181A5CC9}" destId="{77186596-F827-4CA7-AD28-1C15949CACA4}" srcOrd="3" destOrd="0" presId="urn:microsoft.com/office/officeart/2005/8/layout/bList2"/>
    <dgm:cxn modelId="{141EA62A-970A-4103-844A-6E5E10352617}" type="presParOf" srcId="{CA8E0AAA-DBE3-4490-8771-E00EA7C405F1}" destId="{255B25B3-8FB3-476D-8B88-B1D199A90ED9}" srcOrd="9" destOrd="0" presId="urn:microsoft.com/office/officeart/2005/8/layout/bList2"/>
    <dgm:cxn modelId="{233530F2-36EB-4799-9A9B-F0D7ABA720BF}" type="presParOf" srcId="{CA8E0AAA-DBE3-4490-8771-E00EA7C405F1}" destId="{ED94E4D9-D369-44D5-B579-F9021A3DFD09}" srcOrd="10" destOrd="0" presId="urn:microsoft.com/office/officeart/2005/8/layout/bList2"/>
    <dgm:cxn modelId="{22B5C8A6-99B2-4710-B021-B2CCB4719E84}" type="presParOf" srcId="{ED94E4D9-D369-44D5-B579-F9021A3DFD09}" destId="{105E7D60-DE4A-419B-BC60-8E23604BE310}" srcOrd="0" destOrd="0" presId="urn:microsoft.com/office/officeart/2005/8/layout/bList2"/>
    <dgm:cxn modelId="{03F5844B-5C36-48B7-87D3-B321BBBC9FD4}" type="presParOf" srcId="{ED94E4D9-D369-44D5-B579-F9021A3DFD09}" destId="{7D81814C-73D0-4A05-B1B2-1834C57CEB83}" srcOrd="1" destOrd="0" presId="urn:microsoft.com/office/officeart/2005/8/layout/bList2"/>
    <dgm:cxn modelId="{ECB1DE05-410D-4886-96D9-D0778CA468C3}" type="presParOf" srcId="{ED94E4D9-D369-44D5-B579-F9021A3DFD09}" destId="{F350F01A-E5DE-4ED0-A4AD-10CA32679045}" srcOrd="2" destOrd="0" presId="urn:microsoft.com/office/officeart/2005/8/layout/bList2"/>
    <dgm:cxn modelId="{D7ABA314-D719-41CE-98DA-86164BC62EE7}" type="presParOf" srcId="{ED94E4D9-D369-44D5-B579-F9021A3DFD09}" destId="{7B36D84A-AF2F-4427-9A90-BFF7925CFB26}" srcOrd="3" destOrd="0" presId="urn:microsoft.com/office/officeart/2005/8/layout/bList2"/>
    <dgm:cxn modelId="{50148226-5615-4A01-967F-08A3D8DCFC71}" type="presParOf" srcId="{CA8E0AAA-DBE3-4490-8771-E00EA7C405F1}" destId="{3A7E36FD-19BE-4266-B08F-E86B306034F5}" srcOrd="11" destOrd="0" presId="urn:microsoft.com/office/officeart/2005/8/layout/bList2"/>
    <dgm:cxn modelId="{6A86B5DB-CF20-45E9-9660-033F8F882528}" type="presParOf" srcId="{CA8E0AAA-DBE3-4490-8771-E00EA7C405F1}" destId="{84C2E46D-69C0-4E01-B791-76FBEF86915D}" srcOrd="12" destOrd="0" presId="urn:microsoft.com/office/officeart/2005/8/layout/bList2"/>
    <dgm:cxn modelId="{460568C3-C7C4-4612-9D4D-D1D0ABEC5791}" type="presParOf" srcId="{84C2E46D-69C0-4E01-B791-76FBEF86915D}" destId="{F4DC6EBB-7BA7-4B35-BD7D-A98EC4A581EE}" srcOrd="0" destOrd="0" presId="urn:microsoft.com/office/officeart/2005/8/layout/bList2"/>
    <dgm:cxn modelId="{BDE9204E-8A69-439B-933C-D8C08BE22AD9}" type="presParOf" srcId="{84C2E46D-69C0-4E01-B791-76FBEF86915D}" destId="{8AA01CAE-088A-4073-8F10-1B926469F7D0}" srcOrd="1" destOrd="0" presId="urn:microsoft.com/office/officeart/2005/8/layout/bList2"/>
    <dgm:cxn modelId="{A0A40BCA-DE39-4224-886C-688A0E02598D}" type="presParOf" srcId="{84C2E46D-69C0-4E01-B791-76FBEF86915D}" destId="{7979E898-1DA7-4005-84BF-59B10034CC34}" srcOrd="2" destOrd="0" presId="urn:microsoft.com/office/officeart/2005/8/layout/bList2"/>
    <dgm:cxn modelId="{1AF0836B-9101-48F4-8552-74092FDD999C}" type="presParOf" srcId="{84C2E46D-69C0-4E01-B791-76FBEF86915D}" destId="{66098C7F-C580-46D1-936D-86957A417225}" srcOrd="3" destOrd="0" presId="urn:microsoft.com/office/officeart/2005/8/layout/bList2"/>
    <dgm:cxn modelId="{73FFB3EF-F172-479A-AD8B-A0ED422FB00E}" type="presParOf" srcId="{CA8E0AAA-DBE3-4490-8771-E00EA7C405F1}" destId="{FAA89595-0EBA-4449-8921-74B381B50643}" srcOrd="13" destOrd="0" presId="urn:microsoft.com/office/officeart/2005/8/layout/bList2"/>
    <dgm:cxn modelId="{F509D121-469E-41B6-92B4-4AF7DB1B8081}" type="presParOf" srcId="{CA8E0AAA-DBE3-4490-8771-E00EA7C405F1}" destId="{249E2F6E-566F-4155-92F4-F60E3B8144A8}" srcOrd="14" destOrd="0" presId="urn:microsoft.com/office/officeart/2005/8/layout/bList2"/>
    <dgm:cxn modelId="{49FDE4EE-1473-4CC3-815E-C1154BC12EE5}" type="presParOf" srcId="{249E2F6E-566F-4155-92F4-F60E3B8144A8}" destId="{2987A69D-8C95-4163-8C49-1A7812EEAD35}" srcOrd="0" destOrd="0" presId="urn:microsoft.com/office/officeart/2005/8/layout/bList2"/>
    <dgm:cxn modelId="{BA39E138-D847-4779-9ED4-19C78BFCA8F5}" type="presParOf" srcId="{249E2F6E-566F-4155-92F4-F60E3B8144A8}" destId="{DB3FCD62-EC1D-450F-BB5D-6B19C58047DC}" srcOrd="1" destOrd="0" presId="urn:microsoft.com/office/officeart/2005/8/layout/bList2"/>
    <dgm:cxn modelId="{334C157B-F02B-4E7D-828B-062A230B5DD7}" type="presParOf" srcId="{249E2F6E-566F-4155-92F4-F60E3B8144A8}" destId="{949E0B09-A1C3-4CF9-92FE-A5D9B31D365B}" srcOrd="2" destOrd="0" presId="urn:microsoft.com/office/officeart/2005/8/layout/bList2"/>
    <dgm:cxn modelId="{7AC8D32E-1026-4073-9EB0-65F5AE0BF982}" type="presParOf" srcId="{249E2F6E-566F-4155-92F4-F60E3B8144A8}" destId="{04972AEF-12AA-47C8-A54A-22E7528C4809}" srcOrd="3" destOrd="0" presId="urn:microsoft.com/office/officeart/2005/8/layout/bList2"/>
    <dgm:cxn modelId="{27D9F729-9918-4B6C-85F6-8A01DA4D62C5}" type="presParOf" srcId="{CA8E0AAA-DBE3-4490-8771-E00EA7C405F1}" destId="{FA5EF201-A6D4-4EE5-BFD5-38D5B4A23DF2}" srcOrd="15" destOrd="0" presId="urn:microsoft.com/office/officeart/2005/8/layout/bList2"/>
    <dgm:cxn modelId="{998CBCFD-CDC5-49A0-8D2E-F0C435558421}" type="presParOf" srcId="{CA8E0AAA-DBE3-4490-8771-E00EA7C405F1}" destId="{9F5449C2-D852-4890-A203-B52BA182FD20}" srcOrd="16" destOrd="0" presId="urn:microsoft.com/office/officeart/2005/8/layout/bList2"/>
    <dgm:cxn modelId="{61FA3F77-BD40-4613-858A-6DEED8CB70AF}" type="presParOf" srcId="{9F5449C2-D852-4890-A203-B52BA182FD20}" destId="{453EB567-8830-474E-8E29-708CBCEF7E0D}" srcOrd="0" destOrd="0" presId="urn:microsoft.com/office/officeart/2005/8/layout/bList2"/>
    <dgm:cxn modelId="{1509B275-17D8-45DF-8FAF-E9FA2AD111D5}" type="presParOf" srcId="{9F5449C2-D852-4890-A203-B52BA182FD20}" destId="{B6E45F04-A5EB-446A-A8F8-7F859D501D14}" srcOrd="1" destOrd="0" presId="urn:microsoft.com/office/officeart/2005/8/layout/bList2"/>
    <dgm:cxn modelId="{8DCDC4E7-3B69-428F-B1C2-AAEACBCFB23D}" type="presParOf" srcId="{9F5449C2-D852-4890-A203-B52BA182FD20}" destId="{7D7C793A-4B74-44F6-9C4B-4D6DDA5E5B1E}" srcOrd="2" destOrd="0" presId="urn:microsoft.com/office/officeart/2005/8/layout/bList2"/>
    <dgm:cxn modelId="{38DBD6F3-259C-4E8E-B440-2FDB2728D93D}" type="presParOf" srcId="{9F5449C2-D852-4890-A203-B52BA182FD20}" destId="{DEB29195-B688-46FA-B7D8-A81B0A40467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89E83F-70F0-4955-8633-FA210F1BC51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5D54B129-3175-4D76-A93C-2B6C13B911D5}">
      <dgm:prSet phldrT="[Текст]" custT="1"/>
      <dgm:spPr/>
      <dgm:t>
        <a:bodyPr/>
        <a:lstStyle/>
        <a:p>
          <a:pPr algn="l"/>
          <a:r>
            <a:rPr lang="ru-RU" sz="2800" b="1" dirty="0" smtClean="0">
              <a:solidFill>
                <a:schemeClr val="bg1"/>
              </a:solidFill>
            </a:rPr>
            <a:t>Самоконтроль</a:t>
          </a:r>
          <a:endParaRPr lang="ru-RU" sz="2800" dirty="0"/>
        </a:p>
      </dgm:t>
    </dgm:pt>
    <dgm:pt modelId="{43082E76-7FF2-45F9-BA3D-A31674723357}" type="parTrans" cxnId="{E70A4874-F415-4A21-BD35-E148DB0FA1EE}">
      <dgm:prSet/>
      <dgm:spPr/>
      <dgm:t>
        <a:bodyPr/>
        <a:lstStyle/>
        <a:p>
          <a:endParaRPr lang="ru-RU"/>
        </a:p>
      </dgm:t>
    </dgm:pt>
    <dgm:pt modelId="{8989E84B-4D28-4CCF-9C06-9B8DA82303BE}" type="sibTrans" cxnId="{E70A4874-F415-4A21-BD35-E148DB0FA1EE}">
      <dgm:prSet/>
      <dgm:spPr/>
      <dgm:t>
        <a:bodyPr/>
        <a:lstStyle/>
        <a:p>
          <a:endParaRPr lang="ru-RU"/>
        </a:p>
      </dgm:t>
    </dgm:pt>
    <dgm:pt modelId="{EC6455FA-7279-469E-BB80-536EDBF5F629}">
      <dgm:prSet phldrT="[Текст]" custT="1"/>
      <dgm:spPr/>
      <dgm:t>
        <a:bodyPr/>
        <a:lstStyle/>
        <a:p>
          <a:pPr algn="l"/>
          <a:r>
            <a:rPr lang="ru-RU" sz="2800" b="1" dirty="0" smtClean="0">
              <a:solidFill>
                <a:schemeClr val="bg1"/>
              </a:solidFill>
            </a:rPr>
            <a:t>Взаимоконтроль</a:t>
          </a:r>
          <a:endParaRPr lang="ru-RU" sz="2800" dirty="0"/>
        </a:p>
      </dgm:t>
    </dgm:pt>
    <dgm:pt modelId="{5BA0B55D-16DD-4F82-981A-4053F667EBE4}" type="parTrans" cxnId="{89861F46-4E47-4AC7-9E1C-D36B9C4DDF0D}">
      <dgm:prSet/>
      <dgm:spPr/>
      <dgm:t>
        <a:bodyPr/>
        <a:lstStyle/>
        <a:p>
          <a:endParaRPr lang="ru-RU"/>
        </a:p>
      </dgm:t>
    </dgm:pt>
    <dgm:pt modelId="{BD61BD85-57CD-4863-ABDE-E25C03C46348}" type="sibTrans" cxnId="{89861F46-4E47-4AC7-9E1C-D36B9C4DDF0D}">
      <dgm:prSet/>
      <dgm:spPr/>
      <dgm:t>
        <a:bodyPr/>
        <a:lstStyle/>
        <a:p>
          <a:endParaRPr lang="ru-RU"/>
        </a:p>
      </dgm:t>
    </dgm:pt>
    <dgm:pt modelId="{4F8B9365-A4D1-4CED-888E-D154ACE02CE1}">
      <dgm:prSet phldrT="[Текст]" custT="1"/>
      <dgm:spPr/>
      <dgm:t>
        <a:bodyPr/>
        <a:lstStyle/>
        <a:p>
          <a:pPr algn="l"/>
          <a:r>
            <a:rPr lang="ru-RU" sz="2800" b="1" dirty="0" smtClean="0">
              <a:solidFill>
                <a:schemeClr val="bg1"/>
              </a:solidFill>
            </a:rPr>
            <a:t>Индивидуальный контроль </a:t>
          </a:r>
        </a:p>
        <a:p>
          <a:pPr algn="l"/>
          <a:endParaRPr lang="ru-RU" sz="2200" dirty="0"/>
        </a:p>
      </dgm:t>
    </dgm:pt>
    <dgm:pt modelId="{F01BFDFB-FD31-4234-9FC4-A71EC2C00EE1}" type="parTrans" cxnId="{2E5F0CEF-0C77-4E5E-A518-C1F1FB3F68AF}">
      <dgm:prSet/>
      <dgm:spPr/>
      <dgm:t>
        <a:bodyPr/>
        <a:lstStyle/>
        <a:p>
          <a:endParaRPr lang="ru-RU"/>
        </a:p>
      </dgm:t>
    </dgm:pt>
    <dgm:pt modelId="{76E31143-B7C8-4537-B31E-3CBA054949F8}" type="sibTrans" cxnId="{2E5F0CEF-0C77-4E5E-A518-C1F1FB3F68AF}">
      <dgm:prSet/>
      <dgm:spPr/>
      <dgm:t>
        <a:bodyPr/>
        <a:lstStyle/>
        <a:p>
          <a:endParaRPr lang="ru-RU"/>
        </a:p>
      </dgm:t>
    </dgm:pt>
    <dgm:pt modelId="{1B5B8C76-8965-4289-93EC-C9A202A48B93}" type="pres">
      <dgm:prSet presAssocID="{F389E83F-70F0-4955-8633-FA210F1BC518}" presName="Name0" presStyleCnt="0">
        <dgm:presLayoutVars>
          <dgm:dir/>
          <dgm:resizeHandles val="exact"/>
        </dgm:presLayoutVars>
      </dgm:prSet>
      <dgm:spPr/>
    </dgm:pt>
    <dgm:pt modelId="{6322CABE-4EA5-4730-AC05-D408E6CC1586}" type="pres">
      <dgm:prSet presAssocID="{F389E83F-70F0-4955-8633-FA210F1BC518}" presName="bkgdShp" presStyleLbl="alignAccFollowNode1" presStyleIdx="0" presStyleCnt="1" custLinFactNeighborX="883" custLinFactNeighborY="8862"/>
      <dgm:spPr/>
    </dgm:pt>
    <dgm:pt modelId="{1B39F5EE-903C-4B45-9670-AB736BA2AACE}" type="pres">
      <dgm:prSet presAssocID="{F389E83F-70F0-4955-8633-FA210F1BC518}" presName="linComp" presStyleCnt="0"/>
      <dgm:spPr/>
    </dgm:pt>
    <dgm:pt modelId="{6E00CE8A-7D6E-47A4-828E-DD4761A0D8D6}" type="pres">
      <dgm:prSet presAssocID="{5D54B129-3175-4D76-A93C-2B6C13B911D5}" presName="compNode" presStyleCnt="0"/>
      <dgm:spPr/>
    </dgm:pt>
    <dgm:pt modelId="{183A46F9-316D-4D33-BEC1-B1B90A8CF108}" type="pres">
      <dgm:prSet presAssocID="{5D54B129-3175-4D76-A93C-2B6C13B911D5}" presName="node" presStyleLbl="node1" presStyleIdx="0" presStyleCnt="3" custScaleX="270945" custScaleY="91148" custLinFactNeighborX="-47934" custLinFactNeighborY="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B57CC-5741-480C-A209-67F0F6FA7FCD}" type="pres">
      <dgm:prSet presAssocID="{5D54B129-3175-4D76-A93C-2B6C13B911D5}" presName="invisiNode" presStyleLbl="node1" presStyleIdx="0" presStyleCnt="3"/>
      <dgm:spPr/>
    </dgm:pt>
    <dgm:pt modelId="{1AE5E161-C998-48CD-9314-19F2278C5DAC}" type="pres">
      <dgm:prSet presAssocID="{5D54B129-3175-4D76-A93C-2B6C13B911D5}" presName="imagNode" presStyleLbl="fgImgPlace1" presStyleIdx="0" presStyleCnt="3" custScaleX="307202" custScaleY="123483" custLinFactX="100000" custLinFactNeighborX="196183" custLinFactNeighborY="68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B35523D-5E75-446F-A811-135782BA30C4}" type="pres">
      <dgm:prSet presAssocID="{8989E84B-4D28-4CCF-9C06-9B8DA82303B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E45F05-7A5C-4DC5-8B5A-AAE033469888}" type="pres">
      <dgm:prSet presAssocID="{EC6455FA-7279-469E-BB80-536EDBF5F629}" presName="compNode" presStyleCnt="0"/>
      <dgm:spPr/>
    </dgm:pt>
    <dgm:pt modelId="{959AC9D5-E16A-435E-9E02-B4D0EC1780D0}" type="pres">
      <dgm:prSet presAssocID="{EC6455FA-7279-469E-BB80-536EDBF5F629}" presName="node" presStyleLbl="node1" presStyleIdx="1" presStyleCnt="3" custScaleX="298006" custScaleY="88859" custLinFactNeighborX="-18031" custLinFactNeighborY="-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605B0-4E8D-44E1-8126-359BA6EE9602}" type="pres">
      <dgm:prSet presAssocID="{EC6455FA-7279-469E-BB80-536EDBF5F629}" presName="invisiNode" presStyleLbl="node1" presStyleIdx="1" presStyleCnt="3"/>
      <dgm:spPr/>
    </dgm:pt>
    <dgm:pt modelId="{65337DB9-D90A-4CAC-9B0B-CBE9E545D9FE}" type="pres">
      <dgm:prSet presAssocID="{EC6455FA-7279-469E-BB80-536EDBF5F629}" presName="imagNode" presStyleLbl="fgImgPlace1" presStyleIdx="1" presStyleCnt="3" custScaleX="242237" custScaleY="119879" custLinFactX="-141166" custLinFactNeighborX="-200000" custLinFactNeighborY="49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FD64949-BC1C-40BC-8681-8D8834996538}" type="pres">
      <dgm:prSet presAssocID="{BD61BD85-57CD-4863-ABDE-E25C03C463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ED39D2A-5B04-4913-8825-232934170FD4}" type="pres">
      <dgm:prSet presAssocID="{4F8B9365-A4D1-4CED-888E-D154ACE02CE1}" presName="compNode" presStyleCnt="0"/>
      <dgm:spPr/>
    </dgm:pt>
    <dgm:pt modelId="{42919484-80C9-4449-A1CF-849F45A8BB8E}" type="pres">
      <dgm:prSet presAssocID="{4F8B9365-A4D1-4CED-888E-D154ACE02CE1}" presName="node" presStyleLbl="node1" presStyleIdx="2" presStyleCnt="3" custScaleX="326231" custScaleY="88709" custLinFactNeighborX="27382" custLinFactNeighborY="1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D1DF2-A358-43A4-A956-968D591D0051}" type="pres">
      <dgm:prSet presAssocID="{4F8B9365-A4D1-4CED-888E-D154ACE02CE1}" presName="invisiNode" presStyleLbl="node1" presStyleIdx="2" presStyleCnt="3"/>
      <dgm:spPr/>
    </dgm:pt>
    <dgm:pt modelId="{5C9BACC0-4840-4C38-A770-2558473989C6}" type="pres">
      <dgm:prSet presAssocID="{4F8B9365-A4D1-4CED-888E-D154ACE02CE1}" presName="imagNode" presStyleLbl="fgImgPlace1" presStyleIdx="2" presStyleCnt="3" custScaleX="283837" custScaleY="126103" custLinFactNeighborX="11276" custLinFactNeighborY="83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AB2B3D8-A6F5-430C-B0BC-7590B20B3334}" type="presOf" srcId="{5D54B129-3175-4D76-A93C-2B6C13B911D5}" destId="{183A46F9-316D-4D33-BEC1-B1B90A8CF108}" srcOrd="0" destOrd="0" presId="urn:microsoft.com/office/officeart/2005/8/layout/pList2"/>
    <dgm:cxn modelId="{89861F46-4E47-4AC7-9E1C-D36B9C4DDF0D}" srcId="{F389E83F-70F0-4955-8633-FA210F1BC518}" destId="{EC6455FA-7279-469E-BB80-536EDBF5F629}" srcOrd="1" destOrd="0" parTransId="{5BA0B55D-16DD-4F82-981A-4053F667EBE4}" sibTransId="{BD61BD85-57CD-4863-ABDE-E25C03C46348}"/>
    <dgm:cxn modelId="{976960B4-5CE6-49CA-A6E6-5F0ED6F966AA}" type="presOf" srcId="{F389E83F-70F0-4955-8633-FA210F1BC518}" destId="{1B5B8C76-8965-4289-93EC-C9A202A48B93}" srcOrd="0" destOrd="0" presId="urn:microsoft.com/office/officeart/2005/8/layout/pList2"/>
    <dgm:cxn modelId="{E70A4874-F415-4A21-BD35-E148DB0FA1EE}" srcId="{F389E83F-70F0-4955-8633-FA210F1BC518}" destId="{5D54B129-3175-4D76-A93C-2B6C13B911D5}" srcOrd="0" destOrd="0" parTransId="{43082E76-7FF2-45F9-BA3D-A31674723357}" sibTransId="{8989E84B-4D28-4CCF-9C06-9B8DA82303BE}"/>
    <dgm:cxn modelId="{2E5F0CEF-0C77-4E5E-A518-C1F1FB3F68AF}" srcId="{F389E83F-70F0-4955-8633-FA210F1BC518}" destId="{4F8B9365-A4D1-4CED-888E-D154ACE02CE1}" srcOrd="2" destOrd="0" parTransId="{F01BFDFB-FD31-4234-9FC4-A71EC2C00EE1}" sibTransId="{76E31143-B7C8-4537-B31E-3CBA054949F8}"/>
    <dgm:cxn modelId="{AE85C0D4-C066-477B-B31D-2AB08DCAA725}" type="presOf" srcId="{8989E84B-4D28-4CCF-9C06-9B8DA82303BE}" destId="{8B35523D-5E75-446F-A811-135782BA30C4}" srcOrd="0" destOrd="0" presId="urn:microsoft.com/office/officeart/2005/8/layout/pList2"/>
    <dgm:cxn modelId="{DA4C24EE-6952-4C62-B95E-51C103E52992}" type="presOf" srcId="{4F8B9365-A4D1-4CED-888E-D154ACE02CE1}" destId="{42919484-80C9-4449-A1CF-849F45A8BB8E}" srcOrd="0" destOrd="0" presId="urn:microsoft.com/office/officeart/2005/8/layout/pList2"/>
    <dgm:cxn modelId="{5BB85334-C2C1-4BAC-8F4C-EFBB25A7B2FC}" type="presOf" srcId="{EC6455FA-7279-469E-BB80-536EDBF5F629}" destId="{959AC9D5-E16A-435E-9E02-B4D0EC1780D0}" srcOrd="0" destOrd="0" presId="urn:microsoft.com/office/officeart/2005/8/layout/pList2"/>
    <dgm:cxn modelId="{003FDB46-E032-40EF-8A4B-3D65BB4683C8}" type="presOf" srcId="{BD61BD85-57CD-4863-ABDE-E25C03C46348}" destId="{2FD64949-BC1C-40BC-8681-8D8834996538}" srcOrd="0" destOrd="0" presId="urn:microsoft.com/office/officeart/2005/8/layout/pList2"/>
    <dgm:cxn modelId="{6D88CB5C-27EE-4472-AF78-691BD943E269}" type="presParOf" srcId="{1B5B8C76-8965-4289-93EC-C9A202A48B93}" destId="{6322CABE-4EA5-4730-AC05-D408E6CC1586}" srcOrd="0" destOrd="0" presId="urn:microsoft.com/office/officeart/2005/8/layout/pList2"/>
    <dgm:cxn modelId="{821656B0-D99B-4955-A8A7-7D8580D5DFBA}" type="presParOf" srcId="{1B5B8C76-8965-4289-93EC-C9A202A48B93}" destId="{1B39F5EE-903C-4B45-9670-AB736BA2AACE}" srcOrd="1" destOrd="0" presId="urn:microsoft.com/office/officeart/2005/8/layout/pList2"/>
    <dgm:cxn modelId="{DC520F32-F2CF-45D9-A214-DCF4DCD89AF3}" type="presParOf" srcId="{1B39F5EE-903C-4B45-9670-AB736BA2AACE}" destId="{6E00CE8A-7D6E-47A4-828E-DD4761A0D8D6}" srcOrd="0" destOrd="0" presId="urn:microsoft.com/office/officeart/2005/8/layout/pList2"/>
    <dgm:cxn modelId="{78A1AD26-FDA6-4E2B-8ABB-CC91A48069D0}" type="presParOf" srcId="{6E00CE8A-7D6E-47A4-828E-DD4761A0D8D6}" destId="{183A46F9-316D-4D33-BEC1-B1B90A8CF108}" srcOrd="0" destOrd="0" presId="urn:microsoft.com/office/officeart/2005/8/layout/pList2"/>
    <dgm:cxn modelId="{19EEA7AD-5775-4216-AD9C-393DAF7DA1C0}" type="presParOf" srcId="{6E00CE8A-7D6E-47A4-828E-DD4761A0D8D6}" destId="{471B57CC-5741-480C-A209-67F0F6FA7FCD}" srcOrd="1" destOrd="0" presId="urn:microsoft.com/office/officeart/2005/8/layout/pList2"/>
    <dgm:cxn modelId="{5973141A-0895-41C6-B593-A907D6DC1892}" type="presParOf" srcId="{6E00CE8A-7D6E-47A4-828E-DD4761A0D8D6}" destId="{1AE5E161-C998-48CD-9314-19F2278C5DAC}" srcOrd="2" destOrd="0" presId="urn:microsoft.com/office/officeart/2005/8/layout/pList2"/>
    <dgm:cxn modelId="{799337BF-4484-4BF0-8546-91C4FA9461F5}" type="presParOf" srcId="{1B39F5EE-903C-4B45-9670-AB736BA2AACE}" destId="{8B35523D-5E75-446F-A811-135782BA30C4}" srcOrd="1" destOrd="0" presId="urn:microsoft.com/office/officeart/2005/8/layout/pList2"/>
    <dgm:cxn modelId="{FB3DB092-700B-4B13-8E1E-6AC0BC79230E}" type="presParOf" srcId="{1B39F5EE-903C-4B45-9670-AB736BA2AACE}" destId="{97E45F05-7A5C-4DC5-8B5A-AAE033469888}" srcOrd="2" destOrd="0" presId="urn:microsoft.com/office/officeart/2005/8/layout/pList2"/>
    <dgm:cxn modelId="{CA4C9F99-4BB1-4667-A4DA-5B987D262B66}" type="presParOf" srcId="{97E45F05-7A5C-4DC5-8B5A-AAE033469888}" destId="{959AC9D5-E16A-435E-9E02-B4D0EC1780D0}" srcOrd="0" destOrd="0" presId="urn:microsoft.com/office/officeart/2005/8/layout/pList2"/>
    <dgm:cxn modelId="{4CC1FA13-0F50-4DA0-9153-DE50B9700F25}" type="presParOf" srcId="{97E45F05-7A5C-4DC5-8B5A-AAE033469888}" destId="{6D4605B0-4E8D-44E1-8126-359BA6EE9602}" srcOrd="1" destOrd="0" presId="urn:microsoft.com/office/officeart/2005/8/layout/pList2"/>
    <dgm:cxn modelId="{E1169FE9-95FF-4B76-AAA9-662C975BB155}" type="presParOf" srcId="{97E45F05-7A5C-4DC5-8B5A-AAE033469888}" destId="{65337DB9-D90A-4CAC-9B0B-CBE9E545D9FE}" srcOrd="2" destOrd="0" presId="urn:microsoft.com/office/officeart/2005/8/layout/pList2"/>
    <dgm:cxn modelId="{4ADB12F0-E609-40F7-BD0A-CB627EBC41CF}" type="presParOf" srcId="{1B39F5EE-903C-4B45-9670-AB736BA2AACE}" destId="{2FD64949-BC1C-40BC-8681-8D8834996538}" srcOrd="3" destOrd="0" presId="urn:microsoft.com/office/officeart/2005/8/layout/pList2"/>
    <dgm:cxn modelId="{A664A6BE-09A2-4257-AC7A-728D9343B9D6}" type="presParOf" srcId="{1B39F5EE-903C-4B45-9670-AB736BA2AACE}" destId="{CED39D2A-5B04-4913-8825-232934170FD4}" srcOrd="4" destOrd="0" presId="urn:microsoft.com/office/officeart/2005/8/layout/pList2"/>
    <dgm:cxn modelId="{EF6A1624-2A7E-4C29-AA61-34ECB1CCDD27}" type="presParOf" srcId="{CED39D2A-5B04-4913-8825-232934170FD4}" destId="{42919484-80C9-4449-A1CF-849F45A8BB8E}" srcOrd="0" destOrd="0" presId="urn:microsoft.com/office/officeart/2005/8/layout/pList2"/>
    <dgm:cxn modelId="{45018725-A8D2-40A8-B6E6-5DBAA90A4581}" type="presParOf" srcId="{CED39D2A-5B04-4913-8825-232934170FD4}" destId="{3F7D1DF2-A358-43A4-A956-968D591D0051}" srcOrd="1" destOrd="0" presId="urn:microsoft.com/office/officeart/2005/8/layout/pList2"/>
    <dgm:cxn modelId="{61972B02-D0CD-489F-A714-D92110A8CF45}" type="presParOf" srcId="{CED39D2A-5B04-4913-8825-232934170FD4}" destId="{5C9BACC0-4840-4C38-A770-2558473989C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FE8D0-DFC4-4C35-AB71-C14604F6C2C4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619773-DF11-4BC2-89DF-2DCBEB86F600}">
      <dgm:prSet phldrT="[Текст]"/>
      <dgm:spPr/>
      <dgm:t>
        <a:bodyPr/>
        <a:lstStyle/>
        <a:p>
          <a:r>
            <a:rPr lang="ru-RU" b="1" dirty="0" smtClean="0"/>
            <a:t>Аналитическая</a:t>
          </a:r>
          <a:endParaRPr lang="ru-RU" b="1" dirty="0"/>
        </a:p>
      </dgm:t>
    </dgm:pt>
    <dgm:pt modelId="{51304AA1-CD71-4D84-A435-EF7A3A9AD122}" type="parTrans" cxnId="{733B0F09-D995-4311-84C8-1ED66CE6FC1B}">
      <dgm:prSet/>
      <dgm:spPr/>
      <dgm:t>
        <a:bodyPr/>
        <a:lstStyle/>
        <a:p>
          <a:endParaRPr lang="ru-RU"/>
        </a:p>
      </dgm:t>
    </dgm:pt>
    <dgm:pt modelId="{DB385E97-DBAD-4912-8C0B-84013CDC688D}" type="sibTrans" cxnId="{733B0F09-D995-4311-84C8-1ED66CE6FC1B}">
      <dgm:prSet/>
      <dgm:spPr/>
      <dgm:t>
        <a:bodyPr/>
        <a:lstStyle/>
        <a:p>
          <a:endParaRPr lang="ru-RU"/>
        </a:p>
      </dgm:t>
    </dgm:pt>
    <dgm:pt modelId="{87E61383-77BF-4910-AE04-247C085CFD30}">
      <dgm:prSet phldrT="[Текст]"/>
      <dgm:spPr/>
      <dgm:t>
        <a:bodyPr/>
        <a:lstStyle/>
        <a:p>
          <a:pPr algn="just"/>
          <a:endParaRPr lang="ru-RU" b="1" dirty="0" smtClean="0">
            <a:solidFill>
              <a:schemeClr val="tx1"/>
            </a:solidFill>
          </a:endParaRPr>
        </a:p>
        <a:p>
          <a:pPr algn="just"/>
          <a:r>
            <a:rPr lang="ru-RU" b="1" dirty="0" smtClean="0">
              <a:solidFill>
                <a:schemeClr val="tx1"/>
              </a:solidFill>
            </a:rPr>
            <a:t>теоретическое изучение, описание и объяснение сущности инклюзии, противоречий и закономерностей, причинно-следственных связей, а также анализ, обобщение, интерпретацию и оценку ведущего педагогического опыта по проблемам совместного обучения лиц с ОВЗ и их нормально развивающихся сверстников.</a:t>
          </a:r>
          <a:endParaRPr lang="ru-RU" b="1" dirty="0">
            <a:solidFill>
              <a:schemeClr val="tx1"/>
            </a:solidFill>
          </a:endParaRPr>
        </a:p>
      </dgm:t>
    </dgm:pt>
    <dgm:pt modelId="{2D76FC58-D3A7-43B8-9538-2258A91B9C3E}" type="parTrans" cxnId="{0275D847-BDED-4E94-8DDF-C3753DF16316}">
      <dgm:prSet/>
      <dgm:spPr/>
      <dgm:t>
        <a:bodyPr/>
        <a:lstStyle/>
        <a:p>
          <a:endParaRPr lang="ru-RU"/>
        </a:p>
      </dgm:t>
    </dgm:pt>
    <dgm:pt modelId="{96159986-2076-49D8-9F81-4307DA6B2246}" type="sibTrans" cxnId="{0275D847-BDED-4E94-8DDF-C3753DF16316}">
      <dgm:prSet/>
      <dgm:spPr/>
      <dgm:t>
        <a:bodyPr/>
        <a:lstStyle/>
        <a:p>
          <a:endParaRPr lang="ru-RU"/>
        </a:p>
      </dgm:t>
    </dgm:pt>
    <dgm:pt modelId="{A5BC7950-D187-4CEF-B5D3-FF13632ADAC3}">
      <dgm:prSet phldrT="[Текст]"/>
      <dgm:spPr/>
      <dgm:t>
        <a:bodyPr/>
        <a:lstStyle/>
        <a:p>
          <a:r>
            <a:rPr lang="ru-RU" b="1" dirty="0" smtClean="0"/>
            <a:t>Прогностическая</a:t>
          </a:r>
          <a:endParaRPr lang="ru-RU" b="1" dirty="0"/>
        </a:p>
      </dgm:t>
    </dgm:pt>
    <dgm:pt modelId="{05B48F27-70AE-4612-B77E-8E3EF254A0C4}" type="parTrans" cxnId="{3C21430F-3285-4B97-9EFF-1FA4F9469EF6}">
      <dgm:prSet/>
      <dgm:spPr/>
      <dgm:t>
        <a:bodyPr/>
        <a:lstStyle/>
        <a:p>
          <a:endParaRPr lang="ru-RU"/>
        </a:p>
      </dgm:t>
    </dgm:pt>
    <dgm:pt modelId="{C24604C3-0EDE-4B5E-A057-11F4895C9A3F}" type="sibTrans" cxnId="{3C21430F-3285-4B97-9EFF-1FA4F9469EF6}">
      <dgm:prSet/>
      <dgm:spPr/>
      <dgm:t>
        <a:bodyPr/>
        <a:lstStyle/>
        <a:p>
          <a:endParaRPr lang="ru-RU"/>
        </a:p>
      </dgm:t>
    </dgm:pt>
    <dgm:pt modelId="{200C5E92-6535-4089-996E-BF7A8A46268B}">
      <dgm:prSet phldrT="[Текст]" custT="1"/>
      <dgm:spPr/>
      <dgm:t>
        <a:bodyPr/>
        <a:lstStyle/>
        <a:p>
          <a:endParaRPr lang="ru-RU" sz="1600" b="1" dirty="0" smtClean="0">
            <a:solidFill>
              <a:schemeClr val="tx1"/>
            </a:solidFill>
          </a:endParaRPr>
        </a:p>
        <a:p>
          <a:r>
            <a:rPr lang="ru-RU" sz="1600" b="1" dirty="0" smtClean="0">
              <a:solidFill>
                <a:schemeClr val="tx1"/>
              </a:solidFill>
            </a:rPr>
            <a:t>выражается в умении педагога предвидеть результаты своей деятельности в имеющихся конкретных условиях и исходя из этого определить стратегию своей деятельности, оценить возможности получения педагогического продукта заданного количества и качества</a:t>
          </a:r>
          <a:endParaRPr lang="ru-RU" sz="1600" dirty="0"/>
        </a:p>
      </dgm:t>
    </dgm:pt>
    <dgm:pt modelId="{B7F81751-6C4C-4EFE-8A7C-F31337D66907}" type="parTrans" cxnId="{68F32284-97F5-4FE4-B8F2-DD391282E7FF}">
      <dgm:prSet/>
      <dgm:spPr/>
      <dgm:t>
        <a:bodyPr/>
        <a:lstStyle/>
        <a:p>
          <a:endParaRPr lang="ru-RU"/>
        </a:p>
      </dgm:t>
    </dgm:pt>
    <dgm:pt modelId="{450FEB3F-FF56-4E70-AF44-5D76E66554B0}" type="sibTrans" cxnId="{68F32284-97F5-4FE4-B8F2-DD391282E7FF}">
      <dgm:prSet/>
      <dgm:spPr/>
      <dgm:t>
        <a:bodyPr/>
        <a:lstStyle/>
        <a:p>
          <a:endParaRPr lang="ru-RU"/>
        </a:p>
      </dgm:t>
    </dgm:pt>
    <dgm:pt modelId="{CC7C3D85-3DCC-4348-BEC1-7512785202D0}">
      <dgm:prSet phldrT="[Текст]"/>
      <dgm:spPr/>
      <dgm:t>
        <a:bodyPr/>
        <a:lstStyle/>
        <a:p>
          <a:r>
            <a:rPr lang="ru-RU" b="1" dirty="0" smtClean="0"/>
            <a:t>Проектно-конструктивная</a:t>
          </a:r>
          <a:endParaRPr lang="ru-RU" b="1" dirty="0"/>
        </a:p>
      </dgm:t>
    </dgm:pt>
    <dgm:pt modelId="{633A0309-A5CC-4D6F-B4A1-59DBD32074CB}" type="parTrans" cxnId="{CDA71683-49CF-4A2D-8A9C-8EC985091C3A}">
      <dgm:prSet/>
      <dgm:spPr/>
      <dgm:t>
        <a:bodyPr/>
        <a:lstStyle/>
        <a:p>
          <a:endParaRPr lang="ru-RU"/>
        </a:p>
      </dgm:t>
    </dgm:pt>
    <dgm:pt modelId="{22EB221B-83A4-45A8-9DD2-C784308AAD5A}" type="sibTrans" cxnId="{CDA71683-49CF-4A2D-8A9C-8EC985091C3A}">
      <dgm:prSet/>
      <dgm:spPr/>
      <dgm:t>
        <a:bodyPr/>
        <a:lstStyle/>
        <a:p>
          <a:endParaRPr lang="ru-RU"/>
        </a:p>
      </dgm:t>
    </dgm:pt>
    <dgm:pt modelId="{2208155D-33C8-4F28-AA3F-9051EF989DE9}">
      <dgm:prSet phldrT="[Текст]"/>
      <dgm:spPr/>
      <dgm:t>
        <a:bodyPr/>
        <a:lstStyle/>
        <a:p>
          <a:endParaRPr lang="ru-RU" b="1" dirty="0" smtClean="0">
            <a:solidFill>
              <a:schemeClr val="tx1"/>
            </a:solidFill>
          </a:endParaRPr>
        </a:p>
        <a:p>
          <a:r>
            <a:rPr lang="ru-RU" b="1" dirty="0" smtClean="0">
              <a:solidFill>
                <a:schemeClr val="tx1"/>
              </a:solidFill>
            </a:rPr>
            <a:t>позволяет разрабатывать новые педагогические технологии (содержание, формы, методы, средства обучения лиц с ограниченными возможностями здоровья) и внедрять результаты педагогической деятельности, исследований в педагогическую практику других образовательных учреждений.</a:t>
          </a:r>
          <a:endParaRPr lang="ru-RU" dirty="0"/>
        </a:p>
      </dgm:t>
    </dgm:pt>
    <dgm:pt modelId="{DBA763A5-1994-4075-9692-F4685733BDBA}" type="parTrans" cxnId="{D0B3CF82-317E-4E65-8AED-06CBB89615BE}">
      <dgm:prSet/>
      <dgm:spPr/>
      <dgm:t>
        <a:bodyPr/>
        <a:lstStyle/>
        <a:p>
          <a:endParaRPr lang="ru-RU"/>
        </a:p>
      </dgm:t>
    </dgm:pt>
    <dgm:pt modelId="{E5D7896A-D02D-4EFC-9129-3AE354F46289}" type="sibTrans" cxnId="{D0B3CF82-317E-4E65-8AED-06CBB89615BE}">
      <dgm:prSet/>
      <dgm:spPr/>
      <dgm:t>
        <a:bodyPr/>
        <a:lstStyle/>
        <a:p>
          <a:endParaRPr lang="ru-RU"/>
        </a:p>
      </dgm:t>
    </dgm:pt>
    <dgm:pt modelId="{961D3F87-E0D0-4678-8C34-CE58308A14D6}">
      <dgm:prSet/>
      <dgm:spPr/>
      <dgm:t>
        <a:bodyPr/>
        <a:lstStyle/>
        <a:p>
          <a:pPr algn="just"/>
          <a:endParaRPr lang="ru-RU" dirty="0"/>
        </a:p>
      </dgm:t>
    </dgm:pt>
    <dgm:pt modelId="{47FE9529-2493-4FAD-AA2C-BE716F4352F9}" type="parTrans" cxnId="{AA17DB64-721B-486B-804F-5AC7FDA3EA9B}">
      <dgm:prSet/>
      <dgm:spPr/>
      <dgm:t>
        <a:bodyPr/>
        <a:lstStyle/>
        <a:p>
          <a:endParaRPr lang="ru-RU"/>
        </a:p>
      </dgm:t>
    </dgm:pt>
    <dgm:pt modelId="{946095FA-487F-4D56-9E78-AF46A3445F17}" type="sibTrans" cxnId="{AA17DB64-721B-486B-804F-5AC7FDA3EA9B}">
      <dgm:prSet/>
      <dgm:spPr/>
      <dgm:t>
        <a:bodyPr/>
        <a:lstStyle/>
        <a:p>
          <a:endParaRPr lang="ru-RU"/>
        </a:p>
      </dgm:t>
    </dgm:pt>
    <dgm:pt modelId="{2B90D7FD-CEFF-4138-9769-23D6CB485C13}" type="pres">
      <dgm:prSet presAssocID="{F22FE8D0-DFC4-4C35-AB71-C14604F6C2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233EC1-1E00-4613-894B-2FCA8AA56110}" type="pres">
      <dgm:prSet presAssocID="{51619773-DF11-4BC2-89DF-2DCBEB86F600}" presName="compositeNode" presStyleCnt="0">
        <dgm:presLayoutVars>
          <dgm:bulletEnabled val="1"/>
        </dgm:presLayoutVars>
      </dgm:prSet>
      <dgm:spPr/>
    </dgm:pt>
    <dgm:pt modelId="{7E6F5BED-C48E-4ED4-AAED-0E4B2054517D}" type="pres">
      <dgm:prSet presAssocID="{51619773-DF11-4BC2-89DF-2DCBEB86F600}" presName="bgRect" presStyleLbl="node1" presStyleIdx="0" presStyleCnt="3"/>
      <dgm:spPr/>
      <dgm:t>
        <a:bodyPr/>
        <a:lstStyle/>
        <a:p>
          <a:endParaRPr lang="ru-RU"/>
        </a:p>
      </dgm:t>
    </dgm:pt>
    <dgm:pt modelId="{D07C44FE-890F-4C86-A242-1517D8FC0B64}" type="pres">
      <dgm:prSet presAssocID="{51619773-DF11-4BC2-89DF-2DCBEB86F600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D8A1B-B7E9-488B-AB93-B241A992121E}" type="pres">
      <dgm:prSet presAssocID="{51619773-DF11-4BC2-89DF-2DCBEB86F600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59DEC-2579-420C-8BCE-0BFC1807DC7B}" type="pres">
      <dgm:prSet presAssocID="{DB385E97-DBAD-4912-8C0B-84013CDC688D}" presName="hSp" presStyleCnt="0"/>
      <dgm:spPr/>
    </dgm:pt>
    <dgm:pt modelId="{FE36CBE3-007D-476A-B45C-B30BD7C68EE3}" type="pres">
      <dgm:prSet presAssocID="{DB385E97-DBAD-4912-8C0B-84013CDC688D}" presName="vProcSp" presStyleCnt="0"/>
      <dgm:spPr/>
    </dgm:pt>
    <dgm:pt modelId="{8FE9118A-7007-4B31-A3B4-D674159D99E5}" type="pres">
      <dgm:prSet presAssocID="{DB385E97-DBAD-4912-8C0B-84013CDC688D}" presName="vSp1" presStyleCnt="0"/>
      <dgm:spPr/>
    </dgm:pt>
    <dgm:pt modelId="{9C82A2E8-479B-444A-9135-F3F8C33261A1}" type="pres">
      <dgm:prSet presAssocID="{DB385E97-DBAD-4912-8C0B-84013CDC688D}" presName="simulatedConn" presStyleLbl="solidFgAcc1" presStyleIdx="0" presStyleCnt="2"/>
      <dgm:spPr/>
    </dgm:pt>
    <dgm:pt modelId="{368C5126-CB6B-4767-9CA4-CCEED3398831}" type="pres">
      <dgm:prSet presAssocID="{DB385E97-DBAD-4912-8C0B-84013CDC688D}" presName="vSp2" presStyleCnt="0"/>
      <dgm:spPr/>
    </dgm:pt>
    <dgm:pt modelId="{F264D6C5-98B6-4A2E-AA45-049CB1129FD3}" type="pres">
      <dgm:prSet presAssocID="{DB385E97-DBAD-4912-8C0B-84013CDC688D}" presName="sibTrans" presStyleCnt="0"/>
      <dgm:spPr/>
    </dgm:pt>
    <dgm:pt modelId="{837EFF27-D378-4FC2-BC07-45E63719E3D3}" type="pres">
      <dgm:prSet presAssocID="{A5BC7950-D187-4CEF-B5D3-FF13632ADAC3}" presName="compositeNode" presStyleCnt="0">
        <dgm:presLayoutVars>
          <dgm:bulletEnabled val="1"/>
        </dgm:presLayoutVars>
      </dgm:prSet>
      <dgm:spPr/>
    </dgm:pt>
    <dgm:pt modelId="{34451CF0-1FD2-467C-8BEF-F60CC1614C0F}" type="pres">
      <dgm:prSet presAssocID="{A5BC7950-D187-4CEF-B5D3-FF13632ADAC3}" presName="bgRect" presStyleLbl="node1" presStyleIdx="1" presStyleCnt="3" custLinFactNeighborX="284" custLinFactNeighborY="1419"/>
      <dgm:spPr/>
      <dgm:t>
        <a:bodyPr/>
        <a:lstStyle/>
        <a:p>
          <a:endParaRPr lang="ru-RU"/>
        </a:p>
      </dgm:t>
    </dgm:pt>
    <dgm:pt modelId="{09C13A17-B556-4E41-AC66-36438739C241}" type="pres">
      <dgm:prSet presAssocID="{A5BC7950-D187-4CEF-B5D3-FF13632ADAC3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BF148-2A8D-4FC4-9DD2-F37E1D59D822}" type="pres">
      <dgm:prSet presAssocID="{A5BC7950-D187-4CEF-B5D3-FF13632ADAC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87AA12-3B54-430A-B128-F7B31CCC998F}" type="pres">
      <dgm:prSet presAssocID="{C24604C3-0EDE-4B5E-A057-11F4895C9A3F}" presName="hSp" presStyleCnt="0"/>
      <dgm:spPr/>
    </dgm:pt>
    <dgm:pt modelId="{74683160-D05C-4934-9588-76C096E33A5C}" type="pres">
      <dgm:prSet presAssocID="{C24604C3-0EDE-4B5E-A057-11F4895C9A3F}" presName="vProcSp" presStyleCnt="0"/>
      <dgm:spPr/>
    </dgm:pt>
    <dgm:pt modelId="{4C5220CA-7BB3-44B5-9A4B-704D4B5744EE}" type="pres">
      <dgm:prSet presAssocID="{C24604C3-0EDE-4B5E-A057-11F4895C9A3F}" presName="vSp1" presStyleCnt="0"/>
      <dgm:spPr/>
    </dgm:pt>
    <dgm:pt modelId="{A24C43BE-D953-4B57-BCBF-791EF5317205}" type="pres">
      <dgm:prSet presAssocID="{C24604C3-0EDE-4B5E-A057-11F4895C9A3F}" presName="simulatedConn" presStyleLbl="solidFgAcc1" presStyleIdx="1" presStyleCnt="2"/>
      <dgm:spPr/>
    </dgm:pt>
    <dgm:pt modelId="{DC8BF4A5-57CA-428F-9C5B-D60F4C12B16F}" type="pres">
      <dgm:prSet presAssocID="{C24604C3-0EDE-4B5E-A057-11F4895C9A3F}" presName="vSp2" presStyleCnt="0"/>
      <dgm:spPr/>
    </dgm:pt>
    <dgm:pt modelId="{DB2CF586-BBA8-4054-880F-8C2F89E31288}" type="pres">
      <dgm:prSet presAssocID="{C24604C3-0EDE-4B5E-A057-11F4895C9A3F}" presName="sibTrans" presStyleCnt="0"/>
      <dgm:spPr/>
    </dgm:pt>
    <dgm:pt modelId="{9F17EFA2-DF71-4AAA-9217-9DBC2819F574}" type="pres">
      <dgm:prSet presAssocID="{CC7C3D85-3DCC-4348-BEC1-7512785202D0}" presName="compositeNode" presStyleCnt="0">
        <dgm:presLayoutVars>
          <dgm:bulletEnabled val="1"/>
        </dgm:presLayoutVars>
      </dgm:prSet>
      <dgm:spPr/>
    </dgm:pt>
    <dgm:pt modelId="{F1163726-45D7-47BF-8CA0-6F75C1DD8759}" type="pres">
      <dgm:prSet presAssocID="{CC7C3D85-3DCC-4348-BEC1-7512785202D0}" presName="bgRect" presStyleLbl="node1" presStyleIdx="2" presStyleCnt="3"/>
      <dgm:spPr/>
      <dgm:t>
        <a:bodyPr/>
        <a:lstStyle/>
        <a:p>
          <a:endParaRPr lang="ru-RU"/>
        </a:p>
      </dgm:t>
    </dgm:pt>
    <dgm:pt modelId="{C6F5A2CA-50E1-4D9D-9B5E-EDF16FC7EF58}" type="pres">
      <dgm:prSet presAssocID="{CC7C3D85-3DCC-4348-BEC1-7512785202D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203A9-FA33-4D5C-8E14-4B833A3FC772}" type="pres">
      <dgm:prSet presAssocID="{CC7C3D85-3DCC-4348-BEC1-7512785202D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B55208-2C78-4E1F-B187-D3F4BE4384F6}" type="presOf" srcId="{F22FE8D0-DFC4-4C35-AB71-C14604F6C2C4}" destId="{2B90D7FD-CEFF-4138-9769-23D6CB485C13}" srcOrd="0" destOrd="0" presId="urn:microsoft.com/office/officeart/2005/8/layout/hProcess7"/>
    <dgm:cxn modelId="{06D9308A-A009-417F-B42D-0EEB511835AD}" type="presOf" srcId="{A5BC7950-D187-4CEF-B5D3-FF13632ADAC3}" destId="{09C13A17-B556-4E41-AC66-36438739C241}" srcOrd="1" destOrd="0" presId="urn:microsoft.com/office/officeart/2005/8/layout/hProcess7"/>
    <dgm:cxn modelId="{0275D847-BDED-4E94-8DDF-C3753DF16316}" srcId="{51619773-DF11-4BC2-89DF-2DCBEB86F600}" destId="{87E61383-77BF-4910-AE04-247C085CFD30}" srcOrd="0" destOrd="0" parTransId="{2D76FC58-D3A7-43B8-9538-2258A91B9C3E}" sibTransId="{96159986-2076-49D8-9F81-4307DA6B2246}"/>
    <dgm:cxn modelId="{3C21430F-3285-4B97-9EFF-1FA4F9469EF6}" srcId="{F22FE8D0-DFC4-4C35-AB71-C14604F6C2C4}" destId="{A5BC7950-D187-4CEF-B5D3-FF13632ADAC3}" srcOrd="1" destOrd="0" parTransId="{05B48F27-70AE-4612-B77E-8E3EF254A0C4}" sibTransId="{C24604C3-0EDE-4B5E-A057-11F4895C9A3F}"/>
    <dgm:cxn modelId="{34A27EA4-0E2D-471A-8958-22E8760432C9}" type="presOf" srcId="{CC7C3D85-3DCC-4348-BEC1-7512785202D0}" destId="{F1163726-45D7-47BF-8CA0-6F75C1DD8759}" srcOrd="0" destOrd="0" presId="urn:microsoft.com/office/officeart/2005/8/layout/hProcess7"/>
    <dgm:cxn modelId="{D0B3CF82-317E-4E65-8AED-06CBB89615BE}" srcId="{CC7C3D85-3DCC-4348-BEC1-7512785202D0}" destId="{2208155D-33C8-4F28-AA3F-9051EF989DE9}" srcOrd="0" destOrd="0" parTransId="{DBA763A5-1994-4075-9692-F4685733BDBA}" sibTransId="{E5D7896A-D02D-4EFC-9129-3AE354F46289}"/>
    <dgm:cxn modelId="{CDA71683-49CF-4A2D-8A9C-8EC985091C3A}" srcId="{F22FE8D0-DFC4-4C35-AB71-C14604F6C2C4}" destId="{CC7C3D85-3DCC-4348-BEC1-7512785202D0}" srcOrd="2" destOrd="0" parTransId="{633A0309-A5CC-4D6F-B4A1-59DBD32074CB}" sibTransId="{22EB221B-83A4-45A8-9DD2-C784308AAD5A}"/>
    <dgm:cxn modelId="{EFCE8A87-4D9B-4E71-9EDA-942CAE9B9A63}" type="presOf" srcId="{A5BC7950-D187-4CEF-B5D3-FF13632ADAC3}" destId="{34451CF0-1FD2-467C-8BEF-F60CC1614C0F}" srcOrd="0" destOrd="0" presId="urn:microsoft.com/office/officeart/2005/8/layout/hProcess7"/>
    <dgm:cxn modelId="{9658ABB5-D17C-4D2E-9586-3EB9A454A025}" type="presOf" srcId="{87E61383-77BF-4910-AE04-247C085CFD30}" destId="{E34D8A1B-B7E9-488B-AB93-B241A992121E}" srcOrd="0" destOrd="0" presId="urn:microsoft.com/office/officeart/2005/8/layout/hProcess7"/>
    <dgm:cxn modelId="{58B520C5-F035-4B4C-909B-AB1874128BAD}" type="presOf" srcId="{200C5E92-6535-4089-996E-BF7A8A46268B}" destId="{9F7BF148-2A8D-4FC4-9DD2-F37E1D59D822}" srcOrd="0" destOrd="0" presId="urn:microsoft.com/office/officeart/2005/8/layout/hProcess7"/>
    <dgm:cxn modelId="{733B0F09-D995-4311-84C8-1ED66CE6FC1B}" srcId="{F22FE8D0-DFC4-4C35-AB71-C14604F6C2C4}" destId="{51619773-DF11-4BC2-89DF-2DCBEB86F600}" srcOrd="0" destOrd="0" parTransId="{51304AA1-CD71-4D84-A435-EF7A3A9AD122}" sibTransId="{DB385E97-DBAD-4912-8C0B-84013CDC688D}"/>
    <dgm:cxn modelId="{26982288-F084-47AA-846B-9CB1721B4A80}" type="presOf" srcId="{2208155D-33C8-4F28-AA3F-9051EF989DE9}" destId="{EAB203A9-FA33-4D5C-8E14-4B833A3FC772}" srcOrd="0" destOrd="0" presId="urn:microsoft.com/office/officeart/2005/8/layout/hProcess7"/>
    <dgm:cxn modelId="{AA17DB64-721B-486B-804F-5AC7FDA3EA9B}" srcId="{51619773-DF11-4BC2-89DF-2DCBEB86F600}" destId="{961D3F87-E0D0-4678-8C34-CE58308A14D6}" srcOrd="1" destOrd="0" parTransId="{47FE9529-2493-4FAD-AA2C-BE716F4352F9}" sibTransId="{946095FA-487F-4D56-9E78-AF46A3445F17}"/>
    <dgm:cxn modelId="{68F32284-97F5-4FE4-B8F2-DD391282E7FF}" srcId="{A5BC7950-D187-4CEF-B5D3-FF13632ADAC3}" destId="{200C5E92-6535-4089-996E-BF7A8A46268B}" srcOrd="0" destOrd="0" parTransId="{B7F81751-6C4C-4EFE-8A7C-F31337D66907}" sibTransId="{450FEB3F-FF56-4E70-AF44-5D76E66554B0}"/>
    <dgm:cxn modelId="{83B429E9-AD58-4C30-BF01-22749463F7A8}" type="presOf" srcId="{51619773-DF11-4BC2-89DF-2DCBEB86F600}" destId="{D07C44FE-890F-4C86-A242-1517D8FC0B64}" srcOrd="1" destOrd="0" presId="urn:microsoft.com/office/officeart/2005/8/layout/hProcess7"/>
    <dgm:cxn modelId="{3DBD5240-5157-4393-BB06-1A7CAEF599E2}" type="presOf" srcId="{CC7C3D85-3DCC-4348-BEC1-7512785202D0}" destId="{C6F5A2CA-50E1-4D9D-9B5E-EDF16FC7EF58}" srcOrd="1" destOrd="0" presId="urn:microsoft.com/office/officeart/2005/8/layout/hProcess7"/>
    <dgm:cxn modelId="{F50121D4-418A-4109-9A1B-BC9E424E30B4}" type="presOf" srcId="{51619773-DF11-4BC2-89DF-2DCBEB86F600}" destId="{7E6F5BED-C48E-4ED4-AAED-0E4B2054517D}" srcOrd="0" destOrd="0" presId="urn:microsoft.com/office/officeart/2005/8/layout/hProcess7"/>
    <dgm:cxn modelId="{A79F58E5-CC3E-4529-9AD4-457ED14B47D5}" type="presOf" srcId="{961D3F87-E0D0-4678-8C34-CE58308A14D6}" destId="{E34D8A1B-B7E9-488B-AB93-B241A992121E}" srcOrd="0" destOrd="1" presId="urn:microsoft.com/office/officeart/2005/8/layout/hProcess7"/>
    <dgm:cxn modelId="{2A39CD00-1271-4406-B753-6D576E105526}" type="presParOf" srcId="{2B90D7FD-CEFF-4138-9769-23D6CB485C13}" destId="{54233EC1-1E00-4613-894B-2FCA8AA56110}" srcOrd="0" destOrd="0" presId="urn:microsoft.com/office/officeart/2005/8/layout/hProcess7"/>
    <dgm:cxn modelId="{4ADC50E0-2C1D-47FD-8E4E-BE5B0C761AF2}" type="presParOf" srcId="{54233EC1-1E00-4613-894B-2FCA8AA56110}" destId="{7E6F5BED-C48E-4ED4-AAED-0E4B2054517D}" srcOrd="0" destOrd="0" presId="urn:microsoft.com/office/officeart/2005/8/layout/hProcess7"/>
    <dgm:cxn modelId="{39572A0D-5D7B-44D1-B539-68EA416AE07F}" type="presParOf" srcId="{54233EC1-1E00-4613-894B-2FCA8AA56110}" destId="{D07C44FE-890F-4C86-A242-1517D8FC0B64}" srcOrd="1" destOrd="0" presId="urn:microsoft.com/office/officeart/2005/8/layout/hProcess7"/>
    <dgm:cxn modelId="{0375DCCA-92E9-4B3D-AFF7-CC86D85703D3}" type="presParOf" srcId="{54233EC1-1E00-4613-894B-2FCA8AA56110}" destId="{E34D8A1B-B7E9-488B-AB93-B241A992121E}" srcOrd="2" destOrd="0" presId="urn:microsoft.com/office/officeart/2005/8/layout/hProcess7"/>
    <dgm:cxn modelId="{E7F4A208-B39E-40DA-B2EE-65C777D9C062}" type="presParOf" srcId="{2B90D7FD-CEFF-4138-9769-23D6CB485C13}" destId="{6D359DEC-2579-420C-8BCE-0BFC1807DC7B}" srcOrd="1" destOrd="0" presId="urn:microsoft.com/office/officeart/2005/8/layout/hProcess7"/>
    <dgm:cxn modelId="{7E5BC488-6343-4ADC-803D-A91B18D39DBA}" type="presParOf" srcId="{2B90D7FD-CEFF-4138-9769-23D6CB485C13}" destId="{FE36CBE3-007D-476A-B45C-B30BD7C68EE3}" srcOrd="2" destOrd="0" presId="urn:microsoft.com/office/officeart/2005/8/layout/hProcess7"/>
    <dgm:cxn modelId="{9B4EC4DA-D97D-4215-9CB8-4CCAECBE18D0}" type="presParOf" srcId="{FE36CBE3-007D-476A-B45C-B30BD7C68EE3}" destId="{8FE9118A-7007-4B31-A3B4-D674159D99E5}" srcOrd="0" destOrd="0" presId="urn:microsoft.com/office/officeart/2005/8/layout/hProcess7"/>
    <dgm:cxn modelId="{622274EB-83D1-453E-8AB1-80CE2A4A3266}" type="presParOf" srcId="{FE36CBE3-007D-476A-B45C-B30BD7C68EE3}" destId="{9C82A2E8-479B-444A-9135-F3F8C33261A1}" srcOrd="1" destOrd="0" presId="urn:microsoft.com/office/officeart/2005/8/layout/hProcess7"/>
    <dgm:cxn modelId="{33A718CD-838F-4B59-8FE5-17D29432699C}" type="presParOf" srcId="{FE36CBE3-007D-476A-B45C-B30BD7C68EE3}" destId="{368C5126-CB6B-4767-9CA4-CCEED3398831}" srcOrd="2" destOrd="0" presId="urn:microsoft.com/office/officeart/2005/8/layout/hProcess7"/>
    <dgm:cxn modelId="{96D5DE48-7732-4B5A-969A-4B84B1C35F90}" type="presParOf" srcId="{2B90D7FD-CEFF-4138-9769-23D6CB485C13}" destId="{F264D6C5-98B6-4A2E-AA45-049CB1129FD3}" srcOrd="3" destOrd="0" presId="urn:microsoft.com/office/officeart/2005/8/layout/hProcess7"/>
    <dgm:cxn modelId="{EDE078D4-1DC4-4308-BC3A-61A9FC2C4A23}" type="presParOf" srcId="{2B90D7FD-CEFF-4138-9769-23D6CB485C13}" destId="{837EFF27-D378-4FC2-BC07-45E63719E3D3}" srcOrd="4" destOrd="0" presId="urn:microsoft.com/office/officeart/2005/8/layout/hProcess7"/>
    <dgm:cxn modelId="{A162C41E-3D65-411E-B059-990D248088FF}" type="presParOf" srcId="{837EFF27-D378-4FC2-BC07-45E63719E3D3}" destId="{34451CF0-1FD2-467C-8BEF-F60CC1614C0F}" srcOrd="0" destOrd="0" presId="urn:microsoft.com/office/officeart/2005/8/layout/hProcess7"/>
    <dgm:cxn modelId="{F49E3DFD-C83B-4B62-B9D8-2DFC68EFA9DE}" type="presParOf" srcId="{837EFF27-D378-4FC2-BC07-45E63719E3D3}" destId="{09C13A17-B556-4E41-AC66-36438739C241}" srcOrd="1" destOrd="0" presId="urn:microsoft.com/office/officeart/2005/8/layout/hProcess7"/>
    <dgm:cxn modelId="{5C775D95-BE76-4661-AB83-25C12EBFCB9A}" type="presParOf" srcId="{837EFF27-D378-4FC2-BC07-45E63719E3D3}" destId="{9F7BF148-2A8D-4FC4-9DD2-F37E1D59D822}" srcOrd="2" destOrd="0" presId="urn:microsoft.com/office/officeart/2005/8/layout/hProcess7"/>
    <dgm:cxn modelId="{61772BD3-73E6-4EDA-9802-ED861A910FD8}" type="presParOf" srcId="{2B90D7FD-CEFF-4138-9769-23D6CB485C13}" destId="{1987AA12-3B54-430A-B128-F7B31CCC998F}" srcOrd="5" destOrd="0" presId="urn:microsoft.com/office/officeart/2005/8/layout/hProcess7"/>
    <dgm:cxn modelId="{6A796811-CFBE-4C0D-AF8E-69CF655ED095}" type="presParOf" srcId="{2B90D7FD-CEFF-4138-9769-23D6CB485C13}" destId="{74683160-D05C-4934-9588-76C096E33A5C}" srcOrd="6" destOrd="0" presId="urn:microsoft.com/office/officeart/2005/8/layout/hProcess7"/>
    <dgm:cxn modelId="{C434A46E-5CF5-4021-8F0C-6F374428130F}" type="presParOf" srcId="{74683160-D05C-4934-9588-76C096E33A5C}" destId="{4C5220CA-7BB3-44B5-9A4B-704D4B5744EE}" srcOrd="0" destOrd="0" presId="urn:microsoft.com/office/officeart/2005/8/layout/hProcess7"/>
    <dgm:cxn modelId="{E8B2551F-305C-4CE0-A28F-8125A5B43733}" type="presParOf" srcId="{74683160-D05C-4934-9588-76C096E33A5C}" destId="{A24C43BE-D953-4B57-BCBF-791EF5317205}" srcOrd="1" destOrd="0" presId="urn:microsoft.com/office/officeart/2005/8/layout/hProcess7"/>
    <dgm:cxn modelId="{33E13140-0AF8-4DE1-A45E-73B11FA67B35}" type="presParOf" srcId="{74683160-D05C-4934-9588-76C096E33A5C}" destId="{DC8BF4A5-57CA-428F-9C5B-D60F4C12B16F}" srcOrd="2" destOrd="0" presId="urn:microsoft.com/office/officeart/2005/8/layout/hProcess7"/>
    <dgm:cxn modelId="{B029EF95-7142-49BC-BED6-8B673797D22F}" type="presParOf" srcId="{2B90D7FD-CEFF-4138-9769-23D6CB485C13}" destId="{DB2CF586-BBA8-4054-880F-8C2F89E31288}" srcOrd="7" destOrd="0" presId="urn:microsoft.com/office/officeart/2005/8/layout/hProcess7"/>
    <dgm:cxn modelId="{323C4F18-5E5A-4217-A8FD-EE14EB784FC7}" type="presParOf" srcId="{2B90D7FD-CEFF-4138-9769-23D6CB485C13}" destId="{9F17EFA2-DF71-4AAA-9217-9DBC2819F574}" srcOrd="8" destOrd="0" presId="urn:microsoft.com/office/officeart/2005/8/layout/hProcess7"/>
    <dgm:cxn modelId="{42650F6B-AA87-41AC-AAD8-D4C68901A87D}" type="presParOf" srcId="{9F17EFA2-DF71-4AAA-9217-9DBC2819F574}" destId="{F1163726-45D7-47BF-8CA0-6F75C1DD8759}" srcOrd="0" destOrd="0" presId="urn:microsoft.com/office/officeart/2005/8/layout/hProcess7"/>
    <dgm:cxn modelId="{753F44D9-BCBB-4D79-A93B-D8CB668C1986}" type="presParOf" srcId="{9F17EFA2-DF71-4AAA-9217-9DBC2819F574}" destId="{C6F5A2CA-50E1-4D9D-9B5E-EDF16FC7EF58}" srcOrd="1" destOrd="0" presId="urn:microsoft.com/office/officeart/2005/8/layout/hProcess7"/>
    <dgm:cxn modelId="{204E5B10-0A0C-41F5-91EC-58FC4EDFF794}" type="presParOf" srcId="{9F17EFA2-DF71-4AAA-9217-9DBC2819F574}" destId="{EAB203A9-FA33-4D5C-8E14-4B833A3FC77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5949FE-B2DD-431A-B524-6199E17B678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293A4B-DBA6-47D1-8D1A-A2D459865B45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</a:rPr>
            <a:t>Повышение квалификации </a:t>
          </a:r>
          <a:r>
            <a:rPr lang="ru-RU" sz="2800" dirty="0" smtClean="0">
              <a:solidFill>
                <a:schemeClr val="tx1"/>
              </a:solidFill>
            </a:rPr>
            <a:t>на </a:t>
          </a:r>
          <a:r>
            <a:rPr lang="ru-RU" sz="2800" dirty="0" smtClean="0">
              <a:solidFill>
                <a:schemeClr val="tx1"/>
              </a:solidFill>
              <a:latin typeface="+mn-lt"/>
            </a:rPr>
            <a:t>рабочем месте, в частности, в творческих педагогических мастерских</a:t>
          </a:r>
          <a:endParaRPr lang="ru-RU" sz="2800" dirty="0">
            <a:solidFill>
              <a:schemeClr val="tx1"/>
            </a:solidFill>
            <a:latin typeface="+mn-lt"/>
          </a:endParaRPr>
        </a:p>
      </dgm:t>
    </dgm:pt>
    <dgm:pt modelId="{72C3DAB5-635C-45E5-B80B-2C67FBAF53B8}" type="parTrans" cxnId="{B720BED2-108E-478F-A946-ABD3BE41F973}">
      <dgm:prSet/>
      <dgm:spPr/>
      <dgm:t>
        <a:bodyPr/>
        <a:lstStyle/>
        <a:p>
          <a:endParaRPr lang="ru-RU"/>
        </a:p>
      </dgm:t>
    </dgm:pt>
    <dgm:pt modelId="{2296DFB0-2C4E-4427-9B37-BCAD7E08965B}" type="sibTrans" cxnId="{B720BED2-108E-478F-A946-ABD3BE41F973}">
      <dgm:prSet/>
      <dgm:spPr/>
      <dgm:t>
        <a:bodyPr/>
        <a:lstStyle/>
        <a:p>
          <a:endParaRPr lang="ru-RU"/>
        </a:p>
      </dgm:t>
    </dgm:pt>
    <dgm:pt modelId="{57B19DA6-8F8A-4948-BED0-C6238A189F6D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</a:rPr>
            <a:t>Инновационная деятельность </a:t>
          </a:r>
          <a:r>
            <a:rPr lang="ru-RU" sz="2800" dirty="0" smtClean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rPr>
            <a:t>по актуальным вопросам внедрения инклюзивного образования</a:t>
          </a:r>
          <a:endParaRPr lang="ru-RU" sz="2800" dirty="0">
            <a:latin typeface="+mn-lt"/>
          </a:endParaRPr>
        </a:p>
      </dgm:t>
    </dgm:pt>
    <dgm:pt modelId="{E893B0EA-A80D-4806-80C2-FADC22747D80}" type="parTrans" cxnId="{663BAC74-4B03-4076-82EA-5D93AF7AC666}">
      <dgm:prSet/>
      <dgm:spPr/>
      <dgm:t>
        <a:bodyPr/>
        <a:lstStyle/>
        <a:p>
          <a:endParaRPr lang="ru-RU"/>
        </a:p>
      </dgm:t>
    </dgm:pt>
    <dgm:pt modelId="{0E8B4A9A-9B96-4828-A88E-66DF001C42DF}" type="sibTrans" cxnId="{663BAC74-4B03-4076-82EA-5D93AF7AC666}">
      <dgm:prSet/>
      <dgm:spPr/>
      <dgm:t>
        <a:bodyPr/>
        <a:lstStyle/>
        <a:p>
          <a:endParaRPr lang="ru-RU"/>
        </a:p>
      </dgm:t>
    </dgm:pt>
    <dgm:pt modelId="{8B7FAFCB-10E8-475A-8EBC-63BD7851FA52}" type="pres">
      <dgm:prSet presAssocID="{015949FE-B2DD-431A-B524-6199E17B67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183A62-8524-4E3C-827F-51E12CD9B350}" type="pres">
      <dgm:prSet presAssocID="{015949FE-B2DD-431A-B524-6199E17B6787}" presName="dot1" presStyleLbl="alignNode1" presStyleIdx="0" presStyleCnt="10"/>
      <dgm:spPr/>
    </dgm:pt>
    <dgm:pt modelId="{BF996873-1632-4ED3-898C-B148BA1E8395}" type="pres">
      <dgm:prSet presAssocID="{015949FE-B2DD-431A-B524-6199E17B6787}" presName="dot2" presStyleLbl="alignNode1" presStyleIdx="1" presStyleCnt="10"/>
      <dgm:spPr/>
    </dgm:pt>
    <dgm:pt modelId="{1C330024-5D6E-457D-AB39-1D7A409EB986}" type="pres">
      <dgm:prSet presAssocID="{015949FE-B2DD-431A-B524-6199E17B6787}" presName="dot3" presStyleLbl="alignNode1" presStyleIdx="2" presStyleCnt="10"/>
      <dgm:spPr/>
    </dgm:pt>
    <dgm:pt modelId="{DFF6DA69-1F6A-46FF-AC0E-17BE1D9D4A79}" type="pres">
      <dgm:prSet presAssocID="{015949FE-B2DD-431A-B524-6199E17B6787}" presName="dotArrow1" presStyleLbl="alignNode1" presStyleIdx="3" presStyleCnt="10"/>
      <dgm:spPr/>
    </dgm:pt>
    <dgm:pt modelId="{B59E5902-D0BA-40CE-859E-103879445E80}" type="pres">
      <dgm:prSet presAssocID="{015949FE-B2DD-431A-B524-6199E17B6787}" presName="dotArrow2" presStyleLbl="alignNode1" presStyleIdx="4" presStyleCnt="10"/>
      <dgm:spPr/>
    </dgm:pt>
    <dgm:pt modelId="{18DC1EB6-EA73-4BE2-8B38-B28737095627}" type="pres">
      <dgm:prSet presAssocID="{015949FE-B2DD-431A-B524-6199E17B6787}" presName="dotArrow3" presStyleLbl="alignNode1" presStyleIdx="5" presStyleCnt="10"/>
      <dgm:spPr/>
    </dgm:pt>
    <dgm:pt modelId="{A8151725-0812-4573-A421-F9DCD448F4CE}" type="pres">
      <dgm:prSet presAssocID="{015949FE-B2DD-431A-B524-6199E17B6787}" presName="dotArrow4" presStyleLbl="alignNode1" presStyleIdx="6" presStyleCnt="10"/>
      <dgm:spPr/>
    </dgm:pt>
    <dgm:pt modelId="{5E412E28-C5C7-4D6B-9852-8A6256332A5D}" type="pres">
      <dgm:prSet presAssocID="{015949FE-B2DD-431A-B524-6199E17B6787}" presName="dotArrow5" presStyleLbl="alignNode1" presStyleIdx="7" presStyleCnt="10"/>
      <dgm:spPr/>
    </dgm:pt>
    <dgm:pt modelId="{75137635-4A43-4554-BA96-B028426FE4B2}" type="pres">
      <dgm:prSet presAssocID="{015949FE-B2DD-431A-B524-6199E17B6787}" presName="dotArrow6" presStyleLbl="alignNode1" presStyleIdx="8" presStyleCnt="10"/>
      <dgm:spPr/>
    </dgm:pt>
    <dgm:pt modelId="{FB4C960E-B769-45B7-9A2A-47E2171185CE}" type="pres">
      <dgm:prSet presAssocID="{015949FE-B2DD-431A-B524-6199E17B6787}" presName="dotArrow7" presStyleLbl="alignNode1" presStyleIdx="9" presStyleCnt="10"/>
      <dgm:spPr/>
    </dgm:pt>
    <dgm:pt modelId="{FC9F7539-6E10-400E-B2C8-84DA078D04D9}" type="pres">
      <dgm:prSet presAssocID="{47293A4B-DBA6-47D1-8D1A-A2D459865B45}" presName="parTx1" presStyleLbl="node1" presStyleIdx="0" presStyleCnt="2" custScaleX="193882" custScaleY="259899" custLinFactX="24742" custLinFactY="-154401" custLinFactNeighborX="100000" custLinFactNeighborY="-200000"/>
      <dgm:spPr/>
      <dgm:t>
        <a:bodyPr/>
        <a:lstStyle/>
        <a:p>
          <a:endParaRPr lang="ru-RU"/>
        </a:p>
      </dgm:t>
    </dgm:pt>
    <dgm:pt modelId="{CCF1DEC9-E5F8-4461-9AAD-A2362F2FB294}" type="pres">
      <dgm:prSet presAssocID="{2296DFB0-2C4E-4427-9B37-BCAD7E08965B}" presName="picture1" presStyleCnt="0"/>
      <dgm:spPr/>
    </dgm:pt>
    <dgm:pt modelId="{F090C03C-99F7-4547-8B1F-304C324E29B4}" type="pres">
      <dgm:prSet presAssocID="{2296DFB0-2C4E-4427-9B37-BCAD7E08965B}" presName="imageRepeatNode" presStyleLbl="fgImgPlace1" presStyleIdx="0" presStyleCnt="2"/>
      <dgm:spPr/>
      <dgm:t>
        <a:bodyPr/>
        <a:lstStyle/>
        <a:p>
          <a:endParaRPr lang="ru-RU"/>
        </a:p>
      </dgm:t>
    </dgm:pt>
    <dgm:pt modelId="{82367314-93E8-4D79-BE2D-9A6F6002D756}" type="pres">
      <dgm:prSet presAssocID="{57B19DA6-8F8A-4948-BED0-C6238A189F6D}" presName="parTx2" presStyleLbl="node1" presStyleIdx="1" presStyleCnt="2" custScaleX="204823" custScaleY="242926" custLinFactX="-10275" custLinFactY="100000" custLinFactNeighborX="-100000" custLinFactNeighborY="192627"/>
      <dgm:spPr/>
      <dgm:t>
        <a:bodyPr/>
        <a:lstStyle/>
        <a:p>
          <a:endParaRPr lang="ru-RU"/>
        </a:p>
      </dgm:t>
    </dgm:pt>
    <dgm:pt modelId="{7D94F8D1-74D9-4DCB-934C-638294E8BC76}" type="pres">
      <dgm:prSet presAssocID="{0E8B4A9A-9B96-4828-A88E-66DF001C42DF}" presName="picture2" presStyleCnt="0"/>
      <dgm:spPr/>
    </dgm:pt>
    <dgm:pt modelId="{DCAB1317-9757-4CF9-8F2F-2711A39E2D17}" type="pres">
      <dgm:prSet presAssocID="{0E8B4A9A-9B96-4828-A88E-66DF001C42DF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663BAC74-4B03-4076-82EA-5D93AF7AC666}" srcId="{015949FE-B2DD-431A-B524-6199E17B6787}" destId="{57B19DA6-8F8A-4948-BED0-C6238A189F6D}" srcOrd="1" destOrd="0" parTransId="{E893B0EA-A80D-4806-80C2-FADC22747D80}" sibTransId="{0E8B4A9A-9B96-4828-A88E-66DF001C42DF}"/>
    <dgm:cxn modelId="{27B5F535-CFB9-4BA1-8429-8DBB6D74CD56}" type="presOf" srcId="{2296DFB0-2C4E-4427-9B37-BCAD7E08965B}" destId="{F090C03C-99F7-4547-8B1F-304C324E29B4}" srcOrd="0" destOrd="0" presId="urn:microsoft.com/office/officeart/2008/layout/AscendingPictureAccentProcess"/>
    <dgm:cxn modelId="{9526DA82-F621-4EB5-BEA2-57B5D53689D7}" type="presOf" srcId="{0E8B4A9A-9B96-4828-A88E-66DF001C42DF}" destId="{DCAB1317-9757-4CF9-8F2F-2711A39E2D17}" srcOrd="0" destOrd="0" presId="urn:microsoft.com/office/officeart/2008/layout/AscendingPictureAccentProcess"/>
    <dgm:cxn modelId="{479E051A-A943-4248-ADA5-B8C164EFEB68}" type="presOf" srcId="{47293A4B-DBA6-47D1-8D1A-A2D459865B45}" destId="{FC9F7539-6E10-400E-B2C8-84DA078D04D9}" srcOrd="0" destOrd="0" presId="urn:microsoft.com/office/officeart/2008/layout/AscendingPictureAccentProcess"/>
    <dgm:cxn modelId="{EA4281B8-72BD-4F23-932F-483AC904CCD4}" type="presOf" srcId="{015949FE-B2DD-431A-B524-6199E17B6787}" destId="{8B7FAFCB-10E8-475A-8EBC-63BD7851FA52}" srcOrd="0" destOrd="0" presId="urn:microsoft.com/office/officeart/2008/layout/AscendingPictureAccentProcess"/>
    <dgm:cxn modelId="{800F4314-66FA-46EA-8AF8-9DC36EF228AB}" type="presOf" srcId="{57B19DA6-8F8A-4948-BED0-C6238A189F6D}" destId="{82367314-93E8-4D79-BE2D-9A6F6002D756}" srcOrd="0" destOrd="0" presId="urn:microsoft.com/office/officeart/2008/layout/AscendingPictureAccentProcess"/>
    <dgm:cxn modelId="{B720BED2-108E-478F-A946-ABD3BE41F973}" srcId="{015949FE-B2DD-431A-B524-6199E17B6787}" destId="{47293A4B-DBA6-47D1-8D1A-A2D459865B45}" srcOrd="0" destOrd="0" parTransId="{72C3DAB5-635C-45E5-B80B-2C67FBAF53B8}" sibTransId="{2296DFB0-2C4E-4427-9B37-BCAD7E08965B}"/>
    <dgm:cxn modelId="{FC68522D-3E7B-4886-BCFE-50397DED1F2C}" type="presParOf" srcId="{8B7FAFCB-10E8-475A-8EBC-63BD7851FA52}" destId="{AC183A62-8524-4E3C-827F-51E12CD9B350}" srcOrd="0" destOrd="0" presId="urn:microsoft.com/office/officeart/2008/layout/AscendingPictureAccentProcess"/>
    <dgm:cxn modelId="{852BE6FB-037F-49BB-BCDB-DD01D0A502DE}" type="presParOf" srcId="{8B7FAFCB-10E8-475A-8EBC-63BD7851FA52}" destId="{BF996873-1632-4ED3-898C-B148BA1E8395}" srcOrd="1" destOrd="0" presId="urn:microsoft.com/office/officeart/2008/layout/AscendingPictureAccentProcess"/>
    <dgm:cxn modelId="{679B6E12-2FFA-4B4A-8B24-EF033E37C198}" type="presParOf" srcId="{8B7FAFCB-10E8-475A-8EBC-63BD7851FA52}" destId="{1C330024-5D6E-457D-AB39-1D7A409EB986}" srcOrd="2" destOrd="0" presId="urn:microsoft.com/office/officeart/2008/layout/AscendingPictureAccentProcess"/>
    <dgm:cxn modelId="{B8A5C834-9DE8-48B6-92E2-5D8E83A3F1E5}" type="presParOf" srcId="{8B7FAFCB-10E8-475A-8EBC-63BD7851FA52}" destId="{DFF6DA69-1F6A-46FF-AC0E-17BE1D9D4A79}" srcOrd="3" destOrd="0" presId="urn:microsoft.com/office/officeart/2008/layout/AscendingPictureAccentProcess"/>
    <dgm:cxn modelId="{81228A50-75AD-4705-B641-ACFFB52EF9C9}" type="presParOf" srcId="{8B7FAFCB-10E8-475A-8EBC-63BD7851FA52}" destId="{B59E5902-D0BA-40CE-859E-103879445E80}" srcOrd="4" destOrd="0" presId="urn:microsoft.com/office/officeart/2008/layout/AscendingPictureAccentProcess"/>
    <dgm:cxn modelId="{33399350-68D2-409F-BB1E-CF6A29287CDB}" type="presParOf" srcId="{8B7FAFCB-10E8-475A-8EBC-63BD7851FA52}" destId="{18DC1EB6-EA73-4BE2-8B38-B28737095627}" srcOrd="5" destOrd="0" presId="urn:microsoft.com/office/officeart/2008/layout/AscendingPictureAccentProcess"/>
    <dgm:cxn modelId="{F96809FB-1EDC-4869-8A9A-16222FC24843}" type="presParOf" srcId="{8B7FAFCB-10E8-475A-8EBC-63BD7851FA52}" destId="{A8151725-0812-4573-A421-F9DCD448F4CE}" srcOrd="6" destOrd="0" presId="urn:microsoft.com/office/officeart/2008/layout/AscendingPictureAccentProcess"/>
    <dgm:cxn modelId="{A6AE8300-4BDD-4E66-9B59-106BFCC9E6F4}" type="presParOf" srcId="{8B7FAFCB-10E8-475A-8EBC-63BD7851FA52}" destId="{5E412E28-C5C7-4D6B-9852-8A6256332A5D}" srcOrd="7" destOrd="0" presId="urn:microsoft.com/office/officeart/2008/layout/AscendingPictureAccentProcess"/>
    <dgm:cxn modelId="{A7D3B76A-C9FB-4BD4-B8BE-DE52948FC61D}" type="presParOf" srcId="{8B7FAFCB-10E8-475A-8EBC-63BD7851FA52}" destId="{75137635-4A43-4554-BA96-B028426FE4B2}" srcOrd="8" destOrd="0" presId="urn:microsoft.com/office/officeart/2008/layout/AscendingPictureAccentProcess"/>
    <dgm:cxn modelId="{CD54AFF4-2C13-4F27-9148-8659AEB1B202}" type="presParOf" srcId="{8B7FAFCB-10E8-475A-8EBC-63BD7851FA52}" destId="{FB4C960E-B769-45B7-9A2A-47E2171185CE}" srcOrd="9" destOrd="0" presId="urn:microsoft.com/office/officeart/2008/layout/AscendingPictureAccentProcess"/>
    <dgm:cxn modelId="{87C1C600-A2C7-43C0-BB7B-2E1B80643182}" type="presParOf" srcId="{8B7FAFCB-10E8-475A-8EBC-63BD7851FA52}" destId="{FC9F7539-6E10-400E-B2C8-84DA078D04D9}" srcOrd="10" destOrd="0" presId="urn:microsoft.com/office/officeart/2008/layout/AscendingPictureAccentProcess"/>
    <dgm:cxn modelId="{FDA9F011-C154-4A17-B1B9-E16B009736A4}" type="presParOf" srcId="{8B7FAFCB-10E8-475A-8EBC-63BD7851FA52}" destId="{CCF1DEC9-E5F8-4461-9AAD-A2362F2FB294}" srcOrd="11" destOrd="0" presId="urn:microsoft.com/office/officeart/2008/layout/AscendingPictureAccentProcess"/>
    <dgm:cxn modelId="{E8E55ACB-EAEC-4BEB-88CD-AECD025EC7F9}" type="presParOf" srcId="{CCF1DEC9-E5F8-4461-9AAD-A2362F2FB294}" destId="{F090C03C-99F7-4547-8B1F-304C324E29B4}" srcOrd="0" destOrd="0" presId="urn:microsoft.com/office/officeart/2008/layout/AscendingPictureAccentProcess"/>
    <dgm:cxn modelId="{3712B44B-6B7C-4183-A414-B4F530A80A2E}" type="presParOf" srcId="{8B7FAFCB-10E8-475A-8EBC-63BD7851FA52}" destId="{82367314-93E8-4D79-BE2D-9A6F6002D756}" srcOrd="12" destOrd="0" presId="urn:microsoft.com/office/officeart/2008/layout/AscendingPictureAccentProcess"/>
    <dgm:cxn modelId="{D6C9BB63-EBC9-4A2F-8201-F2179160D8FA}" type="presParOf" srcId="{8B7FAFCB-10E8-475A-8EBC-63BD7851FA52}" destId="{7D94F8D1-74D9-4DCB-934C-638294E8BC76}" srcOrd="13" destOrd="0" presId="urn:microsoft.com/office/officeart/2008/layout/AscendingPictureAccentProcess"/>
    <dgm:cxn modelId="{0684B2C3-7AC8-4E59-9422-C23E2ADBB0FA}" type="presParOf" srcId="{7D94F8D1-74D9-4DCB-934C-638294E8BC76}" destId="{DCAB1317-9757-4CF9-8F2F-2711A39E2D1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BAD1D9-D35F-46E1-9DD4-20808B36F6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E50E1D-49AD-4417-B253-F2F5E49445C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Аналитические, прогностические, проективные, рефлексивные</a:t>
          </a:r>
        </a:p>
        <a:p>
          <a:r>
            <a:rPr lang="ru-RU" sz="1600" b="0" i="0" dirty="0" smtClean="0">
              <a:solidFill>
                <a:schemeClr val="tx1"/>
              </a:solidFill>
            </a:rPr>
            <a:t>* Находить в теории обучения и воспитания идеи, выводы, закономерности</a:t>
          </a:r>
          <a:r>
            <a:rPr lang="ru-RU" sz="1800" b="0" i="0" dirty="0" smtClean="0">
              <a:solidFill>
                <a:schemeClr val="tx1"/>
              </a:solidFill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28D62678-EAB6-4EA7-A8E6-5F80B475FD19}" type="parTrans" cxnId="{1D056CAC-13A0-4292-BCEB-3608F83A97E3}">
      <dgm:prSet/>
      <dgm:spPr/>
      <dgm:t>
        <a:bodyPr/>
        <a:lstStyle/>
        <a:p>
          <a:endParaRPr lang="ru-RU"/>
        </a:p>
      </dgm:t>
    </dgm:pt>
    <dgm:pt modelId="{B8AA2E81-169A-4C1E-B93C-946338757059}" type="sibTrans" cxnId="{1D056CAC-13A0-4292-BCEB-3608F83A97E3}">
      <dgm:prSet/>
      <dgm:spPr/>
      <dgm:t>
        <a:bodyPr/>
        <a:lstStyle/>
        <a:p>
          <a:endParaRPr lang="ru-RU"/>
        </a:p>
      </dgm:t>
    </dgm:pt>
    <dgm:pt modelId="{D68193D9-26A7-4D88-AE31-846F4BE3FEE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Организаторские </a:t>
          </a:r>
          <a:endParaRPr lang="ru-RU" sz="2000" b="1" dirty="0">
            <a:solidFill>
              <a:schemeClr val="bg1"/>
            </a:solidFill>
          </a:endParaRPr>
        </a:p>
      </dgm:t>
    </dgm:pt>
    <dgm:pt modelId="{5126F6CF-7BBA-4FBB-9772-E675BC6D392C}" type="parTrans" cxnId="{1761D53A-63C4-430C-AEEE-992EDA227884}">
      <dgm:prSet/>
      <dgm:spPr/>
      <dgm:t>
        <a:bodyPr/>
        <a:lstStyle/>
        <a:p>
          <a:endParaRPr lang="ru-RU"/>
        </a:p>
      </dgm:t>
    </dgm:pt>
    <dgm:pt modelId="{F213AF10-FA20-448B-B4DD-DC60A8D90A7A}" type="sibTrans" cxnId="{1761D53A-63C4-430C-AEEE-992EDA227884}">
      <dgm:prSet/>
      <dgm:spPr/>
      <dgm:t>
        <a:bodyPr/>
        <a:lstStyle/>
        <a:p>
          <a:endParaRPr lang="ru-RU"/>
        </a:p>
      </dgm:t>
    </dgm:pt>
    <dgm:pt modelId="{0862DCE1-A704-4F07-B2A8-C246CC16BF51}">
      <dgm:prSet phldrT="[Текст]" custT="1"/>
      <dgm:spPr/>
      <dgm:t>
        <a:bodyPr/>
        <a:lstStyle/>
        <a:p>
          <a:r>
            <a:rPr lang="ru-RU" sz="1600" b="0" i="0" dirty="0" smtClean="0">
              <a:solidFill>
                <a:schemeClr val="tx1"/>
              </a:solidFill>
            </a:rPr>
            <a:t>Уметь определять по внешним проявлениям, поступкам изменение психологического состояния подростков, понимать и объяснять особенности их поведения в конкретных жизненных ситуациях; </a:t>
          </a:r>
          <a:endParaRPr lang="ru-RU" sz="1600" dirty="0">
            <a:solidFill>
              <a:schemeClr val="tx1"/>
            </a:solidFill>
          </a:endParaRPr>
        </a:p>
      </dgm:t>
    </dgm:pt>
    <dgm:pt modelId="{A34265CB-D863-460B-89FA-D863A6A4816E}" type="parTrans" cxnId="{4D08EECA-7B5E-4D14-91A9-205377FC13DD}">
      <dgm:prSet/>
      <dgm:spPr/>
      <dgm:t>
        <a:bodyPr/>
        <a:lstStyle/>
        <a:p>
          <a:endParaRPr lang="ru-RU"/>
        </a:p>
      </dgm:t>
    </dgm:pt>
    <dgm:pt modelId="{8BE2F3F7-6CFB-454D-9516-25CF76DE2023}" type="sibTrans" cxnId="{4D08EECA-7B5E-4D14-91A9-205377FC13DD}">
      <dgm:prSet/>
      <dgm:spPr/>
      <dgm:t>
        <a:bodyPr/>
        <a:lstStyle/>
        <a:p>
          <a:endParaRPr lang="ru-RU"/>
        </a:p>
      </dgm:t>
    </dgm:pt>
    <dgm:pt modelId="{842F598F-1A95-46F2-9CF9-54CE6564496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Коммуникативные</a:t>
          </a:r>
          <a:endParaRPr lang="ru-RU" sz="2000" b="1" dirty="0">
            <a:solidFill>
              <a:schemeClr val="bg1"/>
            </a:solidFill>
          </a:endParaRPr>
        </a:p>
      </dgm:t>
    </dgm:pt>
    <dgm:pt modelId="{DB094052-4728-4375-9739-9333DCF033E4}" type="parTrans" cxnId="{2D5EC100-26A7-4791-B033-3C45D17CD79A}">
      <dgm:prSet/>
      <dgm:spPr/>
      <dgm:t>
        <a:bodyPr/>
        <a:lstStyle/>
        <a:p>
          <a:endParaRPr lang="ru-RU"/>
        </a:p>
      </dgm:t>
    </dgm:pt>
    <dgm:pt modelId="{B1C52D5A-5528-49FE-814F-36E8F92BED46}" type="sibTrans" cxnId="{2D5EC100-26A7-4791-B033-3C45D17CD79A}">
      <dgm:prSet/>
      <dgm:spPr/>
      <dgm:t>
        <a:bodyPr/>
        <a:lstStyle/>
        <a:p>
          <a:endParaRPr lang="ru-RU"/>
        </a:p>
      </dgm:t>
    </dgm:pt>
    <dgm:pt modelId="{30A2E50F-8B57-4237-BC8D-594812FEE298}">
      <dgm:prSet phldrT="[Текст]"/>
      <dgm:spPr/>
      <dgm:t>
        <a:bodyPr/>
        <a:lstStyle/>
        <a:p>
          <a:r>
            <a:rPr lang="ru-RU" sz="1600" b="0" i="0" dirty="0" smtClean="0">
              <a:solidFill>
                <a:schemeClr val="tx1"/>
              </a:solidFill>
            </a:rPr>
            <a:t>Уметь устанавливать педагогически целесообразные взаимоотношения с отдельными студентами, малыми группами и студенческими коллективами, а также с родителями и преподавателями</a:t>
          </a:r>
          <a:endParaRPr lang="ru-RU" sz="1600" dirty="0">
            <a:solidFill>
              <a:schemeClr val="tx1"/>
            </a:solidFill>
          </a:endParaRPr>
        </a:p>
      </dgm:t>
    </dgm:pt>
    <dgm:pt modelId="{BAA55309-2799-41EC-B89B-FD013942EB6D}" type="parTrans" cxnId="{FF2C336F-E382-4D16-A809-E708029F0F7A}">
      <dgm:prSet/>
      <dgm:spPr/>
      <dgm:t>
        <a:bodyPr/>
        <a:lstStyle/>
        <a:p>
          <a:endParaRPr lang="ru-RU"/>
        </a:p>
      </dgm:t>
    </dgm:pt>
    <dgm:pt modelId="{5C963C1A-3282-4510-B2B6-AA582029DBB1}" type="sibTrans" cxnId="{FF2C336F-E382-4D16-A809-E708029F0F7A}">
      <dgm:prSet/>
      <dgm:spPr/>
      <dgm:t>
        <a:bodyPr/>
        <a:lstStyle/>
        <a:p>
          <a:endParaRPr lang="ru-RU"/>
        </a:p>
      </dgm:t>
    </dgm:pt>
    <dgm:pt modelId="{7EA09996-9C71-4EAA-8960-ECBA6EE4293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Прикладные</a:t>
          </a:r>
        </a:p>
        <a:p>
          <a:r>
            <a:rPr lang="ru-RU" sz="1600" b="0" i="0" dirty="0" smtClean="0">
              <a:solidFill>
                <a:schemeClr val="tx1"/>
              </a:solidFill>
            </a:rPr>
            <a:t>* Уметь организовывать и проводить культурно-массовые мероприятия, спортивно-туристские игры и походы, уметь декламировать, дискутировать, поддерживать беседу и др.</a:t>
          </a:r>
          <a:endParaRPr lang="ru-RU" sz="1600" dirty="0">
            <a:solidFill>
              <a:schemeClr val="tx1"/>
            </a:solidFill>
          </a:endParaRPr>
        </a:p>
      </dgm:t>
    </dgm:pt>
    <dgm:pt modelId="{9BAEC4D7-DE42-416D-895B-58A22E24A521}" type="parTrans" cxnId="{726CB565-AEC6-426D-9AA9-1D6FAC5DDE51}">
      <dgm:prSet/>
      <dgm:spPr/>
      <dgm:t>
        <a:bodyPr/>
        <a:lstStyle/>
        <a:p>
          <a:endParaRPr lang="ru-RU"/>
        </a:p>
      </dgm:t>
    </dgm:pt>
    <dgm:pt modelId="{D90EEB8C-AF7B-41E0-ABB8-251770C76C8A}" type="sibTrans" cxnId="{726CB565-AEC6-426D-9AA9-1D6FAC5DDE51}">
      <dgm:prSet/>
      <dgm:spPr/>
      <dgm:t>
        <a:bodyPr/>
        <a:lstStyle/>
        <a:p>
          <a:endParaRPr lang="ru-RU"/>
        </a:p>
      </dgm:t>
    </dgm:pt>
    <dgm:pt modelId="{92260C6C-52C1-4D9D-832C-A11D418C31ED}" type="pres">
      <dgm:prSet presAssocID="{71BAD1D9-D35F-46E1-9DD4-20808B36F6C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FEFDE9-CFF5-458D-92DA-319DC04E5AAE}" type="pres">
      <dgm:prSet presAssocID="{2CE50E1D-49AD-4417-B253-F2F5E49445C5}" presName="comp" presStyleCnt="0"/>
      <dgm:spPr/>
    </dgm:pt>
    <dgm:pt modelId="{B361479B-CCCC-4B04-98CD-2597AE830110}" type="pres">
      <dgm:prSet presAssocID="{2CE50E1D-49AD-4417-B253-F2F5E49445C5}" presName="box" presStyleLbl="node1" presStyleIdx="0" presStyleCnt="4" custLinFactNeighborX="475"/>
      <dgm:spPr/>
      <dgm:t>
        <a:bodyPr/>
        <a:lstStyle/>
        <a:p>
          <a:endParaRPr lang="ru-RU"/>
        </a:p>
      </dgm:t>
    </dgm:pt>
    <dgm:pt modelId="{AEABECCA-15BD-4537-8CFF-2C16ADE1DF3E}" type="pres">
      <dgm:prSet presAssocID="{2CE50E1D-49AD-4417-B253-F2F5E49445C5}" presName="img" presStyleLbl="fgImgPlace1" presStyleIdx="0" presStyleCnt="4" custScaleX="81638" custScaleY="125000" custLinFactNeighborX="-1653" custLinFactNeighborY="-297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7A6497-09DE-452A-B823-63D4A09BF19A}" type="pres">
      <dgm:prSet presAssocID="{2CE50E1D-49AD-4417-B253-F2F5E49445C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6E884-3AF9-41E9-8100-158CB67895E8}" type="pres">
      <dgm:prSet presAssocID="{B8AA2E81-169A-4C1E-B93C-946338757059}" presName="spacer" presStyleCnt="0"/>
      <dgm:spPr/>
    </dgm:pt>
    <dgm:pt modelId="{D2943349-EDAF-440A-ACE1-115FACB6054D}" type="pres">
      <dgm:prSet presAssocID="{D68193D9-26A7-4D88-AE31-846F4BE3FEE5}" presName="comp" presStyleCnt="0"/>
      <dgm:spPr/>
    </dgm:pt>
    <dgm:pt modelId="{A4A2ABEF-928B-410C-87DF-87D39878E891}" type="pres">
      <dgm:prSet presAssocID="{D68193D9-26A7-4D88-AE31-846F4BE3FEE5}" presName="box" presStyleLbl="node1" presStyleIdx="1" presStyleCnt="4" custScaleY="110521" custLinFactNeighborY="-3015"/>
      <dgm:spPr/>
      <dgm:t>
        <a:bodyPr/>
        <a:lstStyle/>
        <a:p>
          <a:endParaRPr lang="ru-RU"/>
        </a:p>
      </dgm:t>
    </dgm:pt>
    <dgm:pt modelId="{D3B44C3E-D2B4-408E-8ECF-1A74D00D52C2}" type="pres">
      <dgm:prSet presAssocID="{D68193D9-26A7-4D88-AE31-846F4BE3FEE5}" presName="img" presStyleLbl="fgImgPlace1" presStyleIdx="1" presStyleCnt="4" custScaleX="85190" custScaleY="130371" custLinFactNeighborX="-3145" custLinFactNeighborY="-7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E36FE2-EABB-423E-8E17-18FD4B206D58}" type="pres">
      <dgm:prSet presAssocID="{D68193D9-26A7-4D88-AE31-846F4BE3FEE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9E3DE-F5CB-46EF-8BC9-EEA13E56FBDD}" type="pres">
      <dgm:prSet presAssocID="{F213AF10-FA20-448B-B4DD-DC60A8D90A7A}" presName="spacer" presStyleCnt="0"/>
      <dgm:spPr/>
    </dgm:pt>
    <dgm:pt modelId="{03D1E2B0-AC5B-40EC-B45E-69D9E9C7F840}" type="pres">
      <dgm:prSet presAssocID="{842F598F-1A95-46F2-9CF9-54CE65644969}" presName="comp" presStyleCnt="0"/>
      <dgm:spPr/>
    </dgm:pt>
    <dgm:pt modelId="{A2FE3FCA-F5C4-4518-A719-7AF76F73C763}" type="pres">
      <dgm:prSet presAssocID="{842F598F-1A95-46F2-9CF9-54CE65644969}" presName="box" presStyleLbl="node1" presStyleIdx="2" presStyleCnt="4" custScaleY="111414"/>
      <dgm:spPr/>
      <dgm:t>
        <a:bodyPr/>
        <a:lstStyle/>
        <a:p>
          <a:endParaRPr lang="ru-RU"/>
        </a:p>
      </dgm:t>
    </dgm:pt>
    <dgm:pt modelId="{C98FF193-B2BD-401F-B246-A93068E00ED6}" type="pres">
      <dgm:prSet presAssocID="{842F598F-1A95-46F2-9CF9-54CE65644969}" presName="img" presStyleLbl="fgImgPlace1" presStyleIdx="2" presStyleCnt="4" custScaleX="85190" custScaleY="126263" custLinFactNeighborX="-4739" custLinFactNeighborY="7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522BEFC-D012-4B61-84D5-563895B1C838}" type="pres">
      <dgm:prSet presAssocID="{842F598F-1A95-46F2-9CF9-54CE6564496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ABF93-3BAE-406E-9C12-C6108ACD561A}" type="pres">
      <dgm:prSet presAssocID="{B1C52D5A-5528-49FE-814F-36E8F92BED46}" presName="spacer" presStyleCnt="0"/>
      <dgm:spPr/>
    </dgm:pt>
    <dgm:pt modelId="{A1CB8786-3D02-472F-9287-4ABFA87B21EC}" type="pres">
      <dgm:prSet presAssocID="{7EA09996-9C71-4EAA-8960-ECBA6EE4293A}" presName="comp" presStyleCnt="0"/>
      <dgm:spPr/>
    </dgm:pt>
    <dgm:pt modelId="{0871BBDA-90DD-4F27-A4A5-9B8C94B48F6F}" type="pres">
      <dgm:prSet presAssocID="{7EA09996-9C71-4EAA-8960-ECBA6EE4293A}" presName="box" presStyleLbl="node1" presStyleIdx="3" presStyleCnt="4" custLinFactNeighborX="475"/>
      <dgm:spPr/>
      <dgm:t>
        <a:bodyPr/>
        <a:lstStyle/>
        <a:p>
          <a:endParaRPr lang="ru-RU"/>
        </a:p>
      </dgm:t>
    </dgm:pt>
    <dgm:pt modelId="{A717407C-F943-48A3-B092-EB24639D3EC8}" type="pres">
      <dgm:prSet presAssocID="{7EA09996-9C71-4EAA-8960-ECBA6EE4293A}" presName="img" presStyleLbl="fgImgPlace1" presStyleIdx="3" presStyleCnt="4" custScaleX="85034" custScaleY="132553" custLinFactNeighborX="-6208" custLinFactNeighborY="3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5A5AC57-BC26-4D95-BDE6-36385FD6B5DF}" type="pres">
      <dgm:prSet presAssocID="{7EA09996-9C71-4EAA-8960-ECBA6EE4293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57ED6C-F3A7-4A6E-A81C-DB00C9DB90B2}" type="presOf" srcId="{0862DCE1-A704-4F07-B2A8-C246CC16BF51}" destId="{BEE36FE2-EABB-423E-8E17-18FD4B206D58}" srcOrd="1" destOrd="1" presId="urn:microsoft.com/office/officeart/2005/8/layout/vList4"/>
    <dgm:cxn modelId="{4D08EECA-7B5E-4D14-91A9-205377FC13DD}" srcId="{D68193D9-26A7-4D88-AE31-846F4BE3FEE5}" destId="{0862DCE1-A704-4F07-B2A8-C246CC16BF51}" srcOrd="0" destOrd="0" parTransId="{A34265CB-D863-460B-89FA-D863A6A4816E}" sibTransId="{8BE2F3F7-6CFB-454D-9516-25CF76DE2023}"/>
    <dgm:cxn modelId="{1D056CAC-13A0-4292-BCEB-3608F83A97E3}" srcId="{71BAD1D9-D35F-46E1-9DD4-20808B36F6C7}" destId="{2CE50E1D-49AD-4417-B253-F2F5E49445C5}" srcOrd="0" destOrd="0" parTransId="{28D62678-EAB6-4EA7-A8E6-5F80B475FD19}" sibTransId="{B8AA2E81-169A-4C1E-B93C-946338757059}"/>
    <dgm:cxn modelId="{9D9E5496-9A1A-4058-AFF6-2A226AD4A9B5}" type="presOf" srcId="{7EA09996-9C71-4EAA-8960-ECBA6EE4293A}" destId="{0871BBDA-90DD-4F27-A4A5-9B8C94B48F6F}" srcOrd="0" destOrd="0" presId="urn:microsoft.com/office/officeart/2005/8/layout/vList4"/>
    <dgm:cxn modelId="{F5419BFA-7176-45D5-89D3-6D2A5297778F}" type="presOf" srcId="{2CE50E1D-49AD-4417-B253-F2F5E49445C5}" destId="{B361479B-CCCC-4B04-98CD-2597AE830110}" srcOrd="0" destOrd="0" presId="urn:microsoft.com/office/officeart/2005/8/layout/vList4"/>
    <dgm:cxn modelId="{9B9D8311-4FD5-4BCC-B2C8-B8ED652BCD1C}" type="presOf" srcId="{2CE50E1D-49AD-4417-B253-F2F5E49445C5}" destId="{A47A6497-09DE-452A-B823-63D4A09BF19A}" srcOrd="1" destOrd="0" presId="urn:microsoft.com/office/officeart/2005/8/layout/vList4"/>
    <dgm:cxn modelId="{1B8F7B19-E438-4C06-98B5-86CD3A6BE1CB}" type="presOf" srcId="{D68193D9-26A7-4D88-AE31-846F4BE3FEE5}" destId="{BEE36FE2-EABB-423E-8E17-18FD4B206D58}" srcOrd="1" destOrd="0" presId="urn:microsoft.com/office/officeart/2005/8/layout/vList4"/>
    <dgm:cxn modelId="{E9BFBDED-B4EB-4AA7-8FEC-934F20986A96}" type="presOf" srcId="{30A2E50F-8B57-4237-BC8D-594812FEE298}" destId="{A2FE3FCA-F5C4-4518-A719-7AF76F73C763}" srcOrd="0" destOrd="1" presId="urn:microsoft.com/office/officeart/2005/8/layout/vList4"/>
    <dgm:cxn modelId="{C4FD3C7D-A83A-4B63-B7E9-E76B8CED0F93}" type="presOf" srcId="{842F598F-1A95-46F2-9CF9-54CE65644969}" destId="{A2FE3FCA-F5C4-4518-A719-7AF76F73C763}" srcOrd="0" destOrd="0" presId="urn:microsoft.com/office/officeart/2005/8/layout/vList4"/>
    <dgm:cxn modelId="{1761D53A-63C4-430C-AEEE-992EDA227884}" srcId="{71BAD1D9-D35F-46E1-9DD4-20808B36F6C7}" destId="{D68193D9-26A7-4D88-AE31-846F4BE3FEE5}" srcOrd="1" destOrd="0" parTransId="{5126F6CF-7BBA-4FBB-9772-E675BC6D392C}" sibTransId="{F213AF10-FA20-448B-B4DD-DC60A8D90A7A}"/>
    <dgm:cxn modelId="{2D5EC100-26A7-4791-B033-3C45D17CD79A}" srcId="{71BAD1D9-D35F-46E1-9DD4-20808B36F6C7}" destId="{842F598F-1A95-46F2-9CF9-54CE65644969}" srcOrd="2" destOrd="0" parTransId="{DB094052-4728-4375-9739-9333DCF033E4}" sibTransId="{B1C52D5A-5528-49FE-814F-36E8F92BED46}"/>
    <dgm:cxn modelId="{8B3BA9C9-65B5-490D-AE00-BA1FE27B6142}" type="presOf" srcId="{842F598F-1A95-46F2-9CF9-54CE65644969}" destId="{4522BEFC-D012-4B61-84D5-563895B1C838}" srcOrd="1" destOrd="0" presId="urn:microsoft.com/office/officeart/2005/8/layout/vList4"/>
    <dgm:cxn modelId="{34A089CF-1A95-4F9D-8588-A2778404FFB2}" type="presOf" srcId="{71BAD1D9-D35F-46E1-9DD4-20808B36F6C7}" destId="{92260C6C-52C1-4D9D-832C-A11D418C31ED}" srcOrd="0" destOrd="0" presId="urn:microsoft.com/office/officeart/2005/8/layout/vList4"/>
    <dgm:cxn modelId="{8469D998-E070-4DBC-9DAB-62E58BCA720F}" type="presOf" srcId="{7EA09996-9C71-4EAA-8960-ECBA6EE4293A}" destId="{C5A5AC57-BC26-4D95-BDE6-36385FD6B5DF}" srcOrd="1" destOrd="0" presId="urn:microsoft.com/office/officeart/2005/8/layout/vList4"/>
    <dgm:cxn modelId="{9FF4BF95-BC51-464C-8F5C-389C2402BCA1}" type="presOf" srcId="{D68193D9-26A7-4D88-AE31-846F4BE3FEE5}" destId="{A4A2ABEF-928B-410C-87DF-87D39878E891}" srcOrd="0" destOrd="0" presId="urn:microsoft.com/office/officeart/2005/8/layout/vList4"/>
    <dgm:cxn modelId="{726CB565-AEC6-426D-9AA9-1D6FAC5DDE51}" srcId="{71BAD1D9-D35F-46E1-9DD4-20808B36F6C7}" destId="{7EA09996-9C71-4EAA-8960-ECBA6EE4293A}" srcOrd="3" destOrd="0" parTransId="{9BAEC4D7-DE42-416D-895B-58A22E24A521}" sibTransId="{D90EEB8C-AF7B-41E0-ABB8-251770C76C8A}"/>
    <dgm:cxn modelId="{FF2C336F-E382-4D16-A809-E708029F0F7A}" srcId="{842F598F-1A95-46F2-9CF9-54CE65644969}" destId="{30A2E50F-8B57-4237-BC8D-594812FEE298}" srcOrd="0" destOrd="0" parTransId="{BAA55309-2799-41EC-B89B-FD013942EB6D}" sibTransId="{5C963C1A-3282-4510-B2B6-AA582029DBB1}"/>
    <dgm:cxn modelId="{3F04D533-5433-47C6-8571-9F0E54535069}" type="presOf" srcId="{30A2E50F-8B57-4237-BC8D-594812FEE298}" destId="{4522BEFC-D012-4B61-84D5-563895B1C838}" srcOrd="1" destOrd="1" presId="urn:microsoft.com/office/officeart/2005/8/layout/vList4"/>
    <dgm:cxn modelId="{05B279AB-4082-4BAC-AA6C-E9C7D8FAB8D6}" type="presOf" srcId="{0862DCE1-A704-4F07-B2A8-C246CC16BF51}" destId="{A4A2ABEF-928B-410C-87DF-87D39878E891}" srcOrd="0" destOrd="1" presId="urn:microsoft.com/office/officeart/2005/8/layout/vList4"/>
    <dgm:cxn modelId="{95F65F6D-4B44-401D-A4D8-A56B08E6CEAC}" type="presParOf" srcId="{92260C6C-52C1-4D9D-832C-A11D418C31ED}" destId="{8FFEFDE9-CFF5-458D-92DA-319DC04E5AAE}" srcOrd="0" destOrd="0" presId="urn:microsoft.com/office/officeart/2005/8/layout/vList4"/>
    <dgm:cxn modelId="{189AC822-655E-4CBD-8706-49696DC62F97}" type="presParOf" srcId="{8FFEFDE9-CFF5-458D-92DA-319DC04E5AAE}" destId="{B361479B-CCCC-4B04-98CD-2597AE830110}" srcOrd="0" destOrd="0" presId="urn:microsoft.com/office/officeart/2005/8/layout/vList4"/>
    <dgm:cxn modelId="{8930A3FB-EBCC-478C-94CC-12EA4F0BAC5D}" type="presParOf" srcId="{8FFEFDE9-CFF5-458D-92DA-319DC04E5AAE}" destId="{AEABECCA-15BD-4537-8CFF-2C16ADE1DF3E}" srcOrd="1" destOrd="0" presId="urn:microsoft.com/office/officeart/2005/8/layout/vList4"/>
    <dgm:cxn modelId="{FBA65511-36DA-4138-9DE9-67F76188DF37}" type="presParOf" srcId="{8FFEFDE9-CFF5-458D-92DA-319DC04E5AAE}" destId="{A47A6497-09DE-452A-B823-63D4A09BF19A}" srcOrd="2" destOrd="0" presId="urn:microsoft.com/office/officeart/2005/8/layout/vList4"/>
    <dgm:cxn modelId="{9B8C3D3B-FB1C-4625-B61F-BEB79469F39E}" type="presParOf" srcId="{92260C6C-52C1-4D9D-832C-A11D418C31ED}" destId="{B8D6E884-3AF9-41E9-8100-158CB67895E8}" srcOrd="1" destOrd="0" presId="urn:microsoft.com/office/officeart/2005/8/layout/vList4"/>
    <dgm:cxn modelId="{176B3502-33E6-4D09-8BD0-1D8E58C49005}" type="presParOf" srcId="{92260C6C-52C1-4D9D-832C-A11D418C31ED}" destId="{D2943349-EDAF-440A-ACE1-115FACB6054D}" srcOrd="2" destOrd="0" presId="urn:microsoft.com/office/officeart/2005/8/layout/vList4"/>
    <dgm:cxn modelId="{A5FE1C43-066B-4C94-B056-C5675F7EBE07}" type="presParOf" srcId="{D2943349-EDAF-440A-ACE1-115FACB6054D}" destId="{A4A2ABEF-928B-410C-87DF-87D39878E891}" srcOrd="0" destOrd="0" presId="urn:microsoft.com/office/officeart/2005/8/layout/vList4"/>
    <dgm:cxn modelId="{8BD6D5B2-F4CF-46D0-A053-B950A67F5A3D}" type="presParOf" srcId="{D2943349-EDAF-440A-ACE1-115FACB6054D}" destId="{D3B44C3E-D2B4-408E-8ECF-1A74D00D52C2}" srcOrd="1" destOrd="0" presId="urn:microsoft.com/office/officeart/2005/8/layout/vList4"/>
    <dgm:cxn modelId="{0BE7D11E-4FF2-4029-8EDC-AFB378FFEB53}" type="presParOf" srcId="{D2943349-EDAF-440A-ACE1-115FACB6054D}" destId="{BEE36FE2-EABB-423E-8E17-18FD4B206D58}" srcOrd="2" destOrd="0" presId="urn:microsoft.com/office/officeart/2005/8/layout/vList4"/>
    <dgm:cxn modelId="{64E8EADD-3475-405C-918C-98D9E99EFF23}" type="presParOf" srcId="{92260C6C-52C1-4D9D-832C-A11D418C31ED}" destId="{1EE9E3DE-F5CB-46EF-8BC9-EEA13E56FBDD}" srcOrd="3" destOrd="0" presId="urn:microsoft.com/office/officeart/2005/8/layout/vList4"/>
    <dgm:cxn modelId="{285728B5-EBA6-45A4-977A-C1EAB51BBA2D}" type="presParOf" srcId="{92260C6C-52C1-4D9D-832C-A11D418C31ED}" destId="{03D1E2B0-AC5B-40EC-B45E-69D9E9C7F840}" srcOrd="4" destOrd="0" presId="urn:microsoft.com/office/officeart/2005/8/layout/vList4"/>
    <dgm:cxn modelId="{9F0807CE-6BB0-4841-B7CD-41E0E81F80C0}" type="presParOf" srcId="{03D1E2B0-AC5B-40EC-B45E-69D9E9C7F840}" destId="{A2FE3FCA-F5C4-4518-A719-7AF76F73C763}" srcOrd="0" destOrd="0" presId="urn:microsoft.com/office/officeart/2005/8/layout/vList4"/>
    <dgm:cxn modelId="{23A4749E-664C-4D7D-9C02-D215D0EB5800}" type="presParOf" srcId="{03D1E2B0-AC5B-40EC-B45E-69D9E9C7F840}" destId="{C98FF193-B2BD-401F-B246-A93068E00ED6}" srcOrd="1" destOrd="0" presId="urn:microsoft.com/office/officeart/2005/8/layout/vList4"/>
    <dgm:cxn modelId="{18135F7D-4EFF-49B7-8E78-0BA9248E03B5}" type="presParOf" srcId="{03D1E2B0-AC5B-40EC-B45E-69D9E9C7F840}" destId="{4522BEFC-D012-4B61-84D5-563895B1C838}" srcOrd="2" destOrd="0" presId="urn:microsoft.com/office/officeart/2005/8/layout/vList4"/>
    <dgm:cxn modelId="{EF214F4D-8A2D-439E-B54B-46826FFDB31F}" type="presParOf" srcId="{92260C6C-52C1-4D9D-832C-A11D418C31ED}" destId="{FD7ABF93-3BAE-406E-9C12-C6108ACD561A}" srcOrd="5" destOrd="0" presId="urn:microsoft.com/office/officeart/2005/8/layout/vList4"/>
    <dgm:cxn modelId="{8EECC410-A589-4BF3-910F-985D92BF1E97}" type="presParOf" srcId="{92260C6C-52C1-4D9D-832C-A11D418C31ED}" destId="{A1CB8786-3D02-472F-9287-4ABFA87B21EC}" srcOrd="6" destOrd="0" presId="urn:microsoft.com/office/officeart/2005/8/layout/vList4"/>
    <dgm:cxn modelId="{6C4A170A-C80C-45ED-8CFC-E8D7157AFD94}" type="presParOf" srcId="{A1CB8786-3D02-472F-9287-4ABFA87B21EC}" destId="{0871BBDA-90DD-4F27-A4A5-9B8C94B48F6F}" srcOrd="0" destOrd="0" presId="urn:microsoft.com/office/officeart/2005/8/layout/vList4"/>
    <dgm:cxn modelId="{423E0B64-4DC6-4176-BBD0-C121F5126805}" type="presParOf" srcId="{A1CB8786-3D02-472F-9287-4ABFA87B21EC}" destId="{A717407C-F943-48A3-B092-EB24639D3EC8}" srcOrd="1" destOrd="0" presId="urn:microsoft.com/office/officeart/2005/8/layout/vList4"/>
    <dgm:cxn modelId="{940EF36C-A9A4-4C56-815A-0ED944BA9540}" type="presParOf" srcId="{A1CB8786-3D02-472F-9287-4ABFA87B21EC}" destId="{C5A5AC57-BC26-4D95-BDE6-36385FD6B5D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0A6F25-202C-4D70-B642-5C0BF8E8D4D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CC6334-690A-48A6-BDC5-03F13FEC3E76}">
      <dgm:prSet phldrT="[Текст]" custT="1"/>
      <dgm:spPr/>
      <dgm:t>
        <a:bodyPr/>
        <a:lstStyle/>
        <a:p>
          <a:endParaRPr lang="ru-RU" sz="1600" b="1" dirty="0" smtClean="0">
            <a:solidFill>
              <a:schemeClr val="tx1"/>
            </a:solidFill>
          </a:endParaRPr>
        </a:p>
        <a:p>
          <a:endParaRPr lang="ru-RU" sz="1600" b="1" dirty="0" smtClean="0">
            <a:solidFill>
              <a:schemeClr val="tx1"/>
            </a:solidFill>
          </a:endParaRPr>
        </a:p>
        <a:p>
          <a:r>
            <a:rPr lang="ru-RU" sz="1600" b="1" dirty="0" smtClean="0">
              <a:solidFill>
                <a:schemeClr val="tx1"/>
              </a:solidFill>
            </a:rPr>
            <a:t> - формулирование личностных целей и задач, определение актуальности внедрения     инклюзивного образования в систему профессиональных образовательных учреждений;</a:t>
          </a:r>
        </a:p>
        <a:p>
          <a:r>
            <a:rPr lang="ru-RU" sz="1600" b="1" dirty="0" smtClean="0">
              <a:solidFill>
                <a:schemeClr val="tx1"/>
              </a:solidFill>
            </a:rPr>
            <a:t>- выявление личностных достижений педагога в решении актуальных вопросов в теории инклюзивного образования и в практике обучения лиц с ограниченными возможностями здоровья в ПОО и СПО; </a:t>
          </a:r>
        </a:p>
        <a:p>
          <a:endParaRPr lang="ru-RU" sz="1600" b="1" dirty="0" smtClean="0">
            <a:solidFill>
              <a:schemeClr val="tx1"/>
            </a:solidFill>
          </a:endParaRPr>
        </a:p>
        <a:p>
          <a:endParaRPr lang="ru-RU" sz="1400" dirty="0">
            <a:solidFill>
              <a:schemeClr val="tx1"/>
            </a:solidFill>
          </a:endParaRPr>
        </a:p>
      </dgm:t>
    </dgm:pt>
    <dgm:pt modelId="{0560421A-B59E-46A5-B4B8-71AA46A07810}" type="parTrans" cxnId="{696394F0-C0E3-4569-BE33-E5FEE27BBAFD}">
      <dgm:prSet/>
      <dgm:spPr/>
      <dgm:t>
        <a:bodyPr/>
        <a:lstStyle/>
        <a:p>
          <a:endParaRPr lang="ru-RU"/>
        </a:p>
      </dgm:t>
    </dgm:pt>
    <dgm:pt modelId="{B980AFF1-0A50-4972-B357-EC14C2FB4B87}" type="sibTrans" cxnId="{696394F0-C0E3-4569-BE33-E5FEE27BBAFD}">
      <dgm:prSet/>
      <dgm:spPr/>
      <dgm:t>
        <a:bodyPr/>
        <a:lstStyle/>
        <a:p>
          <a:endParaRPr lang="ru-RU"/>
        </a:p>
      </dgm:t>
    </dgm:pt>
    <dgm:pt modelId="{17E7C4DC-8D51-4084-91CC-00D42C58F1E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сбор передового педагогического опыта по проблеме внедрения инклюзивного образования в образовательные учреждения;</a:t>
          </a:r>
          <a:endParaRPr lang="ru-RU" sz="1600" b="1" dirty="0"/>
        </a:p>
      </dgm:t>
    </dgm:pt>
    <dgm:pt modelId="{09490BA2-6F65-430C-92CD-77557704E98E}" type="parTrans" cxnId="{BB8C893B-97CF-4040-AE4E-6E0663D1AA5E}">
      <dgm:prSet/>
      <dgm:spPr/>
      <dgm:t>
        <a:bodyPr/>
        <a:lstStyle/>
        <a:p>
          <a:endParaRPr lang="ru-RU"/>
        </a:p>
      </dgm:t>
    </dgm:pt>
    <dgm:pt modelId="{9691DD19-010B-4D4E-B4F9-86067EBE06C3}" type="sibTrans" cxnId="{BB8C893B-97CF-4040-AE4E-6E0663D1AA5E}">
      <dgm:prSet/>
      <dgm:spPr/>
      <dgm:t>
        <a:bodyPr/>
        <a:lstStyle/>
        <a:p>
          <a:endParaRPr lang="ru-RU"/>
        </a:p>
      </dgm:t>
    </dgm:pt>
    <dgm:pt modelId="{5A9FF26A-FE40-41F0-BFB0-AE384A1C64C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</a:t>
          </a:r>
          <a:r>
            <a:rPr lang="ru-RU" sz="1600" b="1" dirty="0" smtClean="0"/>
            <a:t> </a:t>
          </a:r>
          <a:r>
            <a:rPr lang="ru-RU" sz="1600" b="1" dirty="0" smtClean="0">
              <a:solidFill>
                <a:schemeClr val="tx1"/>
              </a:solidFill>
            </a:rPr>
            <a:t>анализ, обобщения, выводы по вопросам реализации совместного обучения лиц с ограниченными возможностями здоровья и их нормально развивающимися сверстниками;</a:t>
          </a:r>
        </a:p>
        <a:p>
          <a:r>
            <a:rPr lang="ru-RU" sz="1600" b="1" dirty="0" smtClean="0">
              <a:solidFill>
                <a:schemeClr val="tx1"/>
              </a:solidFill>
            </a:rPr>
            <a:t>- выявление типичных черт изученного опыта, их педагогической сущности и значения, характеристика и обоснование системы работы педагога;</a:t>
          </a:r>
        </a:p>
      </dgm:t>
    </dgm:pt>
    <dgm:pt modelId="{1084C76B-696A-464F-A283-2F0AFB1B241A}" type="parTrans" cxnId="{E4118F1A-ECD1-4483-BF36-ED90B881AC38}">
      <dgm:prSet/>
      <dgm:spPr/>
      <dgm:t>
        <a:bodyPr/>
        <a:lstStyle/>
        <a:p>
          <a:endParaRPr lang="ru-RU"/>
        </a:p>
      </dgm:t>
    </dgm:pt>
    <dgm:pt modelId="{7AD5B87C-C279-47FD-A4A0-43A8E08B6602}" type="sibTrans" cxnId="{E4118F1A-ECD1-4483-BF36-ED90B881AC38}">
      <dgm:prSet/>
      <dgm:spPr/>
      <dgm:t>
        <a:bodyPr/>
        <a:lstStyle/>
        <a:p>
          <a:endParaRPr lang="ru-RU"/>
        </a:p>
      </dgm:t>
    </dgm:pt>
    <dgm:pt modelId="{A041F354-56D8-45D0-B3FC-4DD2F2A9DA5C}" type="pres">
      <dgm:prSet presAssocID="{B90A6F25-202C-4D70-B642-5C0BF8E8D4D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938500-DE25-4A89-9D82-281803F80AAB}" type="pres">
      <dgm:prSet presAssocID="{A6CC6334-690A-48A6-BDC5-03F13FEC3E76}" presName="comp" presStyleCnt="0"/>
      <dgm:spPr/>
    </dgm:pt>
    <dgm:pt modelId="{4D97CA0A-2E99-4921-9160-891E56481B49}" type="pres">
      <dgm:prSet presAssocID="{A6CC6334-690A-48A6-BDC5-03F13FEC3E76}" presName="box" presStyleLbl="node1" presStyleIdx="0" presStyleCnt="3" custScaleY="122406"/>
      <dgm:spPr/>
      <dgm:t>
        <a:bodyPr/>
        <a:lstStyle/>
        <a:p>
          <a:endParaRPr lang="ru-RU"/>
        </a:p>
      </dgm:t>
    </dgm:pt>
    <dgm:pt modelId="{64D25AFE-E30B-4A6C-B2C0-588FD094910B}" type="pres">
      <dgm:prSet presAssocID="{A6CC6334-690A-48A6-BDC5-03F13FEC3E76}" presName="img" presStyleLbl="fgImgPlace1" presStyleIdx="0" presStyleCnt="3" custScaleY="1390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9820C2C-1C8D-4C01-B2CC-AE2CF436AE03}" type="pres">
      <dgm:prSet presAssocID="{A6CC6334-690A-48A6-BDC5-03F13FEC3E7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97885-8582-428D-97F2-E684EB7188B5}" type="pres">
      <dgm:prSet presAssocID="{B980AFF1-0A50-4972-B357-EC14C2FB4B87}" presName="spacer" presStyleCnt="0"/>
      <dgm:spPr/>
    </dgm:pt>
    <dgm:pt modelId="{55C6F972-95E5-42AE-8265-03010927C3B2}" type="pres">
      <dgm:prSet presAssocID="{17E7C4DC-8D51-4084-91CC-00D42C58F1E3}" presName="comp" presStyleCnt="0"/>
      <dgm:spPr/>
    </dgm:pt>
    <dgm:pt modelId="{E3EA7C70-4FCB-48FA-8635-5B98F261E604}" type="pres">
      <dgm:prSet presAssocID="{17E7C4DC-8D51-4084-91CC-00D42C58F1E3}" presName="box" presStyleLbl="node1" presStyleIdx="1" presStyleCnt="3" custScaleX="99977" custScaleY="124698" custLinFactNeighborX="-11" custLinFactNeighborY="-2177"/>
      <dgm:spPr/>
      <dgm:t>
        <a:bodyPr/>
        <a:lstStyle/>
        <a:p>
          <a:endParaRPr lang="ru-RU"/>
        </a:p>
      </dgm:t>
    </dgm:pt>
    <dgm:pt modelId="{06807E58-82FE-42FB-940E-727E8A05D3A4}" type="pres">
      <dgm:prSet presAssocID="{17E7C4DC-8D51-4084-91CC-00D42C58F1E3}" presName="img" presStyleLbl="fgImgPlace1" presStyleIdx="1" presStyleCnt="3" custScaleX="100474" custScaleY="1470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BD035F-522C-49B8-B6E9-C50BAAB6BD89}" type="pres">
      <dgm:prSet presAssocID="{17E7C4DC-8D51-4084-91CC-00D42C58F1E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2BA8A-D4BD-402B-8EE2-96675621EF27}" type="pres">
      <dgm:prSet presAssocID="{9691DD19-010B-4D4E-B4F9-86067EBE06C3}" presName="spacer" presStyleCnt="0"/>
      <dgm:spPr/>
    </dgm:pt>
    <dgm:pt modelId="{2E5FA07C-38FC-4B07-9C8D-75AE017DC21B}" type="pres">
      <dgm:prSet presAssocID="{5A9FF26A-FE40-41F0-BFB0-AE384A1C64CE}" presName="comp" presStyleCnt="0"/>
      <dgm:spPr/>
    </dgm:pt>
    <dgm:pt modelId="{023CBE5E-5904-4551-A6F2-8137565B4270}" type="pres">
      <dgm:prSet presAssocID="{5A9FF26A-FE40-41F0-BFB0-AE384A1C64CE}" presName="box" presStyleLbl="node1" presStyleIdx="2" presStyleCnt="3" custScaleY="141124" custLinFactNeighborX="327" custLinFactNeighborY="1343"/>
      <dgm:spPr/>
      <dgm:t>
        <a:bodyPr/>
        <a:lstStyle/>
        <a:p>
          <a:endParaRPr lang="ru-RU"/>
        </a:p>
      </dgm:t>
    </dgm:pt>
    <dgm:pt modelId="{1FF38170-A1D9-4686-A61A-D2F147948B16}" type="pres">
      <dgm:prSet presAssocID="{5A9FF26A-FE40-41F0-BFB0-AE384A1C64CE}" presName="img" presStyleLbl="fgImgPlace1" presStyleIdx="2" presStyleCnt="3" custScaleX="99701" custScaleY="1407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5B41AAB-125F-4887-8616-E04587F4080B}" type="pres">
      <dgm:prSet presAssocID="{5A9FF26A-FE40-41F0-BFB0-AE384A1C64C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C2D4FF-DEE5-4243-84A5-F128FC2EC9D5}" type="presOf" srcId="{17E7C4DC-8D51-4084-91CC-00D42C58F1E3}" destId="{E3EA7C70-4FCB-48FA-8635-5B98F261E604}" srcOrd="0" destOrd="0" presId="urn:microsoft.com/office/officeart/2005/8/layout/vList4"/>
    <dgm:cxn modelId="{E4118F1A-ECD1-4483-BF36-ED90B881AC38}" srcId="{B90A6F25-202C-4D70-B642-5C0BF8E8D4DC}" destId="{5A9FF26A-FE40-41F0-BFB0-AE384A1C64CE}" srcOrd="2" destOrd="0" parTransId="{1084C76B-696A-464F-A283-2F0AFB1B241A}" sibTransId="{7AD5B87C-C279-47FD-A4A0-43A8E08B6602}"/>
    <dgm:cxn modelId="{BB8C893B-97CF-4040-AE4E-6E0663D1AA5E}" srcId="{B90A6F25-202C-4D70-B642-5C0BF8E8D4DC}" destId="{17E7C4DC-8D51-4084-91CC-00D42C58F1E3}" srcOrd="1" destOrd="0" parTransId="{09490BA2-6F65-430C-92CD-77557704E98E}" sibTransId="{9691DD19-010B-4D4E-B4F9-86067EBE06C3}"/>
    <dgm:cxn modelId="{ED227923-DFDE-47B3-933D-7BFB77BE3AE5}" type="presOf" srcId="{A6CC6334-690A-48A6-BDC5-03F13FEC3E76}" destId="{4D97CA0A-2E99-4921-9160-891E56481B49}" srcOrd="0" destOrd="0" presId="urn:microsoft.com/office/officeart/2005/8/layout/vList4"/>
    <dgm:cxn modelId="{696394F0-C0E3-4569-BE33-E5FEE27BBAFD}" srcId="{B90A6F25-202C-4D70-B642-5C0BF8E8D4DC}" destId="{A6CC6334-690A-48A6-BDC5-03F13FEC3E76}" srcOrd="0" destOrd="0" parTransId="{0560421A-B59E-46A5-B4B8-71AA46A07810}" sibTransId="{B980AFF1-0A50-4972-B357-EC14C2FB4B87}"/>
    <dgm:cxn modelId="{9F00C02E-5258-4B0A-B821-BFAE94625898}" type="presOf" srcId="{5A9FF26A-FE40-41F0-BFB0-AE384A1C64CE}" destId="{023CBE5E-5904-4551-A6F2-8137565B4270}" srcOrd="0" destOrd="0" presId="urn:microsoft.com/office/officeart/2005/8/layout/vList4"/>
    <dgm:cxn modelId="{7174921E-0A9A-45D8-B2A6-D5DE43C7601D}" type="presOf" srcId="{17E7C4DC-8D51-4084-91CC-00D42C58F1E3}" destId="{A3BD035F-522C-49B8-B6E9-C50BAAB6BD89}" srcOrd="1" destOrd="0" presId="urn:microsoft.com/office/officeart/2005/8/layout/vList4"/>
    <dgm:cxn modelId="{106AEED3-26F6-4169-B3C8-33F29344D057}" type="presOf" srcId="{B90A6F25-202C-4D70-B642-5C0BF8E8D4DC}" destId="{A041F354-56D8-45D0-B3FC-4DD2F2A9DA5C}" srcOrd="0" destOrd="0" presId="urn:microsoft.com/office/officeart/2005/8/layout/vList4"/>
    <dgm:cxn modelId="{40BD76F9-643F-49A3-ADFD-B328709AFFA9}" type="presOf" srcId="{A6CC6334-690A-48A6-BDC5-03F13FEC3E76}" destId="{59820C2C-1C8D-4C01-B2CC-AE2CF436AE03}" srcOrd="1" destOrd="0" presId="urn:microsoft.com/office/officeart/2005/8/layout/vList4"/>
    <dgm:cxn modelId="{04C20A06-18D6-486B-B0BF-93FE102BD6A3}" type="presOf" srcId="{5A9FF26A-FE40-41F0-BFB0-AE384A1C64CE}" destId="{D5B41AAB-125F-4887-8616-E04587F4080B}" srcOrd="1" destOrd="0" presId="urn:microsoft.com/office/officeart/2005/8/layout/vList4"/>
    <dgm:cxn modelId="{D1C0F54E-3EED-4452-BE64-93657864F152}" type="presParOf" srcId="{A041F354-56D8-45D0-B3FC-4DD2F2A9DA5C}" destId="{0C938500-DE25-4A89-9D82-281803F80AAB}" srcOrd="0" destOrd="0" presId="urn:microsoft.com/office/officeart/2005/8/layout/vList4"/>
    <dgm:cxn modelId="{A6837983-68D3-4BA9-82DF-8B583B474C3A}" type="presParOf" srcId="{0C938500-DE25-4A89-9D82-281803F80AAB}" destId="{4D97CA0A-2E99-4921-9160-891E56481B49}" srcOrd="0" destOrd="0" presId="urn:microsoft.com/office/officeart/2005/8/layout/vList4"/>
    <dgm:cxn modelId="{B7D1C040-4519-466E-9713-BEB7215FC026}" type="presParOf" srcId="{0C938500-DE25-4A89-9D82-281803F80AAB}" destId="{64D25AFE-E30B-4A6C-B2C0-588FD094910B}" srcOrd="1" destOrd="0" presId="urn:microsoft.com/office/officeart/2005/8/layout/vList4"/>
    <dgm:cxn modelId="{51B55915-A21D-41C3-96E9-1C46EDAF40A3}" type="presParOf" srcId="{0C938500-DE25-4A89-9D82-281803F80AAB}" destId="{59820C2C-1C8D-4C01-B2CC-AE2CF436AE03}" srcOrd="2" destOrd="0" presId="urn:microsoft.com/office/officeart/2005/8/layout/vList4"/>
    <dgm:cxn modelId="{77F92E63-6764-49B2-A618-A88AE47F8804}" type="presParOf" srcId="{A041F354-56D8-45D0-B3FC-4DD2F2A9DA5C}" destId="{80B97885-8582-428D-97F2-E684EB7188B5}" srcOrd="1" destOrd="0" presId="urn:microsoft.com/office/officeart/2005/8/layout/vList4"/>
    <dgm:cxn modelId="{3AE89397-CA51-4C41-8141-BFC74A6468F0}" type="presParOf" srcId="{A041F354-56D8-45D0-B3FC-4DD2F2A9DA5C}" destId="{55C6F972-95E5-42AE-8265-03010927C3B2}" srcOrd="2" destOrd="0" presId="urn:microsoft.com/office/officeart/2005/8/layout/vList4"/>
    <dgm:cxn modelId="{E1FC7B2A-14CB-4A46-9003-128E2070EA39}" type="presParOf" srcId="{55C6F972-95E5-42AE-8265-03010927C3B2}" destId="{E3EA7C70-4FCB-48FA-8635-5B98F261E604}" srcOrd="0" destOrd="0" presId="urn:microsoft.com/office/officeart/2005/8/layout/vList4"/>
    <dgm:cxn modelId="{072169D9-5A66-4D97-8AC6-1066AEE04649}" type="presParOf" srcId="{55C6F972-95E5-42AE-8265-03010927C3B2}" destId="{06807E58-82FE-42FB-940E-727E8A05D3A4}" srcOrd="1" destOrd="0" presId="urn:microsoft.com/office/officeart/2005/8/layout/vList4"/>
    <dgm:cxn modelId="{E70EC861-1AAC-4AD5-9D57-330E9C3B04DB}" type="presParOf" srcId="{55C6F972-95E5-42AE-8265-03010927C3B2}" destId="{A3BD035F-522C-49B8-B6E9-C50BAAB6BD89}" srcOrd="2" destOrd="0" presId="urn:microsoft.com/office/officeart/2005/8/layout/vList4"/>
    <dgm:cxn modelId="{F2BB22ED-D6EF-463F-8E2C-8A025A8A4A5D}" type="presParOf" srcId="{A041F354-56D8-45D0-B3FC-4DD2F2A9DA5C}" destId="{5962BA8A-D4BD-402B-8EE2-96675621EF27}" srcOrd="3" destOrd="0" presId="urn:microsoft.com/office/officeart/2005/8/layout/vList4"/>
    <dgm:cxn modelId="{3486B0C5-4EC4-4C9D-8DA8-26630E9E9409}" type="presParOf" srcId="{A041F354-56D8-45D0-B3FC-4DD2F2A9DA5C}" destId="{2E5FA07C-38FC-4B07-9C8D-75AE017DC21B}" srcOrd="4" destOrd="0" presId="urn:microsoft.com/office/officeart/2005/8/layout/vList4"/>
    <dgm:cxn modelId="{24E78986-29F6-409A-92B1-A827B7DFE5E7}" type="presParOf" srcId="{2E5FA07C-38FC-4B07-9C8D-75AE017DC21B}" destId="{023CBE5E-5904-4551-A6F2-8137565B4270}" srcOrd="0" destOrd="0" presId="urn:microsoft.com/office/officeart/2005/8/layout/vList4"/>
    <dgm:cxn modelId="{CB19B82D-F965-401C-932C-0F6897B9CB73}" type="presParOf" srcId="{2E5FA07C-38FC-4B07-9C8D-75AE017DC21B}" destId="{1FF38170-A1D9-4686-A61A-D2F147948B16}" srcOrd="1" destOrd="0" presId="urn:microsoft.com/office/officeart/2005/8/layout/vList4"/>
    <dgm:cxn modelId="{75A3177A-EE9A-4E48-A285-E1B001C34AAB}" type="presParOf" srcId="{2E5FA07C-38FC-4B07-9C8D-75AE017DC21B}" destId="{D5B41AAB-125F-4887-8616-E04587F408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740170-8D0C-46C0-B975-835C2EC76B3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9E2B78-532C-4C91-910F-89301E552E7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Мастерство  преподавателя</a:t>
          </a:r>
          <a:endParaRPr lang="ru-RU" sz="2000" b="1" dirty="0">
            <a:solidFill>
              <a:schemeClr val="bg1"/>
            </a:solidFill>
          </a:endParaRPr>
        </a:p>
      </dgm:t>
    </dgm:pt>
    <dgm:pt modelId="{CD01BD94-2A6C-466A-BBC9-6B3B66899FA1}" type="parTrans" cxnId="{404F60A6-606F-47DC-888C-116D655BC604}">
      <dgm:prSet/>
      <dgm:spPr/>
      <dgm:t>
        <a:bodyPr/>
        <a:lstStyle/>
        <a:p>
          <a:endParaRPr lang="ru-RU"/>
        </a:p>
      </dgm:t>
    </dgm:pt>
    <dgm:pt modelId="{1A2D96E9-ACC4-4778-A7E1-A9400C61CE39}" type="sibTrans" cxnId="{404F60A6-606F-47DC-888C-116D655BC604}">
      <dgm:prSet/>
      <dgm:spPr/>
      <dgm:t>
        <a:bodyPr/>
        <a:lstStyle/>
        <a:p>
          <a:endParaRPr lang="ru-RU"/>
        </a:p>
      </dgm:t>
    </dgm:pt>
    <dgm:pt modelId="{71123026-FDD2-4EE4-8930-7D5139F2892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находчивость, быстрая и точная  ориентировка педагога;</a:t>
          </a:r>
          <a:endParaRPr lang="ru-RU" sz="1600" b="1" dirty="0">
            <a:solidFill>
              <a:schemeClr val="tx1"/>
            </a:solidFill>
          </a:endParaRPr>
        </a:p>
      </dgm:t>
    </dgm:pt>
    <dgm:pt modelId="{D57FE81F-90EE-4C9A-AD83-E31B77A1BC6F}" type="parTrans" cxnId="{D558563C-2691-4B1A-8D54-DF3DC2846078}">
      <dgm:prSet/>
      <dgm:spPr/>
      <dgm:t>
        <a:bodyPr/>
        <a:lstStyle/>
        <a:p>
          <a:endParaRPr lang="ru-RU"/>
        </a:p>
      </dgm:t>
    </dgm:pt>
    <dgm:pt modelId="{227A306A-83C5-470D-9C76-460DC91B0D38}" type="sibTrans" cxnId="{D558563C-2691-4B1A-8D54-DF3DC2846078}">
      <dgm:prSet/>
      <dgm:spPr/>
      <dgm:t>
        <a:bodyPr/>
        <a:lstStyle/>
        <a:p>
          <a:endParaRPr lang="ru-RU"/>
        </a:p>
      </dgm:t>
    </dgm:pt>
    <dgm:pt modelId="{064BA65B-5634-457E-8426-32DDADB0D16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Опытный преподаватель</a:t>
          </a:r>
          <a:endParaRPr lang="ru-RU" sz="2000" b="1" dirty="0">
            <a:solidFill>
              <a:schemeClr val="bg1"/>
            </a:solidFill>
          </a:endParaRPr>
        </a:p>
      </dgm:t>
    </dgm:pt>
    <dgm:pt modelId="{DB08952D-6F32-460A-8F84-25705A072401}" type="sibTrans" cxnId="{3360BE0A-583C-41AA-8F02-E33D3CD7C336}">
      <dgm:prSet/>
      <dgm:spPr/>
      <dgm:t>
        <a:bodyPr/>
        <a:lstStyle/>
        <a:p>
          <a:endParaRPr lang="ru-RU"/>
        </a:p>
      </dgm:t>
    </dgm:pt>
    <dgm:pt modelId="{ECD56981-1422-49AC-B840-0B9D02C17A16}" type="parTrans" cxnId="{3360BE0A-583C-41AA-8F02-E33D3CD7C336}">
      <dgm:prSet/>
      <dgm:spPr/>
      <dgm:t>
        <a:bodyPr/>
        <a:lstStyle/>
        <a:p>
          <a:endParaRPr lang="ru-RU"/>
        </a:p>
      </dgm:t>
    </dgm:pt>
    <dgm:pt modelId="{C9B87D39-9964-4505-BB97-2C2675CDB873}">
      <dgm:prSet phldrT="[Текст]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должен обладать таким качеством, как понимание обучающегося.;</a:t>
          </a:r>
          <a:endParaRPr lang="ru-RU" sz="1600" b="1" dirty="0">
            <a:solidFill>
              <a:schemeClr val="tx1"/>
            </a:solidFill>
          </a:endParaRPr>
        </a:p>
      </dgm:t>
    </dgm:pt>
    <dgm:pt modelId="{942AB425-CE12-43E2-B748-292B716FD8FC}" type="sibTrans" cxnId="{F7A0B073-20E8-47DC-9ACF-415026191D9C}">
      <dgm:prSet/>
      <dgm:spPr/>
      <dgm:t>
        <a:bodyPr/>
        <a:lstStyle/>
        <a:p>
          <a:endParaRPr lang="ru-RU"/>
        </a:p>
      </dgm:t>
    </dgm:pt>
    <dgm:pt modelId="{ED6D2E1F-94C0-4DB4-B9B9-86BFAD37FB31}" type="parTrans" cxnId="{F7A0B073-20E8-47DC-9ACF-415026191D9C}">
      <dgm:prSet/>
      <dgm:spPr/>
      <dgm:t>
        <a:bodyPr/>
        <a:lstStyle/>
        <a:p>
          <a:endParaRPr lang="ru-RU"/>
        </a:p>
      </dgm:t>
    </dgm:pt>
    <dgm:pt modelId="{E73EE323-510B-4B6E-BE18-B87996F71B7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Одно из важнейших качеств </a:t>
          </a:r>
          <a:endParaRPr lang="ru-RU" sz="2000" b="1" dirty="0">
            <a:solidFill>
              <a:schemeClr val="bg1"/>
            </a:solidFill>
          </a:endParaRPr>
        </a:p>
      </dgm:t>
    </dgm:pt>
    <dgm:pt modelId="{7BCA80F2-5E33-4FDA-880D-CCA4F05C8C9A}" type="sibTrans" cxnId="{E248338D-B48F-47FD-A0C6-CD417419970B}">
      <dgm:prSet/>
      <dgm:spPr/>
      <dgm:t>
        <a:bodyPr/>
        <a:lstStyle/>
        <a:p>
          <a:endParaRPr lang="ru-RU"/>
        </a:p>
      </dgm:t>
    </dgm:pt>
    <dgm:pt modelId="{90B69ADF-EB6F-4752-94F7-4D87CB962C61}" type="parTrans" cxnId="{E248338D-B48F-47FD-A0C6-CD417419970B}">
      <dgm:prSet/>
      <dgm:spPr/>
      <dgm:t>
        <a:bodyPr/>
        <a:lstStyle/>
        <a:p>
          <a:endParaRPr lang="ru-RU"/>
        </a:p>
      </dgm:t>
    </dgm:pt>
    <dgm:pt modelId="{FECB96A3-D3CB-47E7-A5F8-161D3660F2D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свободная, а не заученная речь преподавателя;</a:t>
          </a:r>
          <a:endParaRPr lang="ru-RU" sz="1600" b="1" dirty="0">
            <a:solidFill>
              <a:schemeClr val="tx1"/>
            </a:solidFill>
          </a:endParaRPr>
        </a:p>
      </dgm:t>
    </dgm:pt>
    <dgm:pt modelId="{5E9CC5B2-C79D-44AA-912A-67CE3574D173}" type="sibTrans" cxnId="{6130B44F-B2DF-41A5-966E-7C3703A6B5B5}">
      <dgm:prSet/>
      <dgm:spPr/>
      <dgm:t>
        <a:bodyPr/>
        <a:lstStyle/>
        <a:p>
          <a:endParaRPr lang="ru-RU"/>
        </a:p>
      </dgm:t>
    </dgm:pt>
    <dgm:pt modelId="{9A0D8156-C78B-4579-A242-1C32D791E73F}" type="parTrans" cxnId="{6130B44F-B2DF-41A5-966E-7C3703A6B5B5}">
      <dgm:prSet/>
      <dgm:spPr/>
      <dgm:t>
        <a:bodyPr/>
        <a:lstStyle/>
        <a:p>
          <a:endParaRPr lang="ru-RU"/>
        </a:p>
      </dgm:t>
    </dgm:pt>
    <dgm:pt modelId="{5060820C-BF1F-4553-A2EF-6A803EBCA18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умение передавать знания обучающимся с ограниченными возможностями здоровья;</a:t>
          </a:r>
          <a:endParaRPr lang="ru-RU" sz="1600" b="1" dirty="0">
            <a:solidFill>
              <a:schemeClr val="tx1"/>
            </a:solidFill>
          </a:endParaRPr>
        </a:p>
      </dgm:t>
    </dgm:pt>
    <dgm:pt modelId="{6A1E2954-EAD6-4020-B07D-9ED3B62392E4}" type="sibTrans" cxnId="{594DD710-F1F2-4C6D-B590-EA97F5C67256}">
      <dgm:prSet/>
      <dgm:spPr/>
      <dgm:t>
        <a:bodyPr/>
        <a:lstStyle/>
        <a:p>
          <a:endParaRPr lang="ru-RU"/>
        </a:p>
      </dgm:t>
    </dgm:pt>
    <dgm:pt modelId="{AEB8A71E-7DA4-41CC-87F3-4F7860A7F6FB}" type="parTrans" cxnId="{594DD710-F1F2-4C6D-B590-EA97F5C67256}">
      <dgm:prSet/>
      <dgm:spPr/>
      <dgm:t>
        <a:bodyPr/>
        <a:lstStyle/>
        <a:p>
          <a:endParaRPr lang="ru-RU"/>
        </a:p>
      </dgm:t>
    </dgm:pt>
    <dgm:pt modelId="{7E0B3015-CA3E-4348-AF9B-CFD6A0A1AAB1}">
      <dgm:prSet phldrT="[Текст]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педагог инклюзивного образования должен иметь самостоятельный и творческий склад ума;</a:t>
          </a:r>
          <a:endParaRPr lang="ru-RU" sz="1600" b="1" dirty="0">
            <a:solidFill>
              <a:schemeClr val="tx1"/>
            </a:solidFill>
          </a:endParaRPr>
        </a:p>
      </dgm:t>
    </dgm:pt>
    <dgm:pt modelId="{80CA2A04-2D93-4301-AF92-295CDCEF1643}" type="parTrans" cxnId="{34B793DB-D1F4-48B8-A9E3-931E7E8DA9C4}">
      <dgm:prSet/>
      <dgm:spPr/>
    </dgm:pt>
    <dgm:pt modelId="{4701C981-84AD-4C60-8058-AE6EB031D9B9}" type="sibTrans" cxnId="{34B793DB-D1F4-48B8-A9E3-931E7E8DA9C4}">
      <dgm:prSet/>
      <dgm:spPr/>
    </dgm:pt>
    <dgm:pt modelId="{5F8A72E2-354E-4792-AD16-E615581D1C0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организаторские способности.</a:t>
          </a:r>
          <a:endParaRPr lang="ru-RU" sz="1600" b="1" dirty="0">
            <a:solidFill>
              <a:schemeClr val="tx1"/>
            </a:solidFill>
          </a:endParaRPr>
        </a:p>
      </dgm:t>
    </dgm:pt>
    <dgm:pt modelId="{891804A4-F40B-4BDD-B731-C3549FA5620E}" type="parTrans" cxnId="{ADA15885-0E37-4AB8-810B-CDA6C323C639}">
      <dgm:prSet/>
      <dgm:spPr/>
    </dgm:pt>
    <dgm:pt modelId="{300E1C96-124D-4278-B614-4D8A62C9BB97}" type="sibTrans" cxnId="{ADA15885-0E37-4AB8-810B-CDA6C323C639}">
      <dgm:prSet/>
      <dgm:spPr/>
    </dgm:pt>
    <dgm:pt modelId="{F6133448-87F9-46B1-A2DA-1CD63056D1E9}" type="pres">
      <dgm:prSet presAssocID="{96740170-8D0C-46C0-B975-835C2EC76B3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1A7446-EEA5-450D-82E4-463E6EF49EAE}" type="pres">
      <dgm:prSet presAssocID="{E73EE323-510B-4B6E-BE18-B87996F71B7A}" presName="comp" presStyleCnt="0"/>
      <dgm:spPr/>
    </dgm:pt>
    <dgm:pt modelId="{032311A3-0E71-42F6-B7DA-4C33B028C168}" type="pres">
      <dgm:prSet presAssocID="{E73EE323-510B-4B6E-BE18-B87996F71B7A}" presName="box" presStyleLbl="node1" presStyleIdx="0" presStyleCnt="3"/>
      <dgm:spPr/>
      <dgm:t>
        <a:bodyPr/>
        <a:lstStyle/>
        <a:p>
          <a:endParaRPr lang="ru-RU"/>
        </a:p>
      </dgm:t>
    </dgm:pt>
    <dgm:pt modelId="{8B26E1AD-9DD2-4BFF-B67B-9BF8E8D04FD8}" type="pres">
      <dgm:prSet presAssocID="{E73EE323-510B-4B6E-BE18-B87996F71B7A}" presName="img" presStyleLbl="fgImgPlace1" presStyleIdx="0" presStyleCnt="3" custScaleX="97778" custScaleY="108821" custLinFactNeighborX="-1515" custLinFactNeighborY="21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0072BE-85F4-4519-A502-BAED4CBC225C}" type="pres">
      <dgm:prSet presAssocID="{E73EE323-510B-4B6E-BE18-B87996F71B7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7FED-5487-4A12-9594-AFF990A5364C}" type="pres">
      <dgm:prSet presAssocID="{7BCA80F2-5E33-4FDA-880D-CCA4F05C8C9A}" presName="spacer" presStyleCnt="0"/>
      <dgm:spPr/>
    </dgm:pt>
    <dgm:pt modelId="{C7616768-B20C-441C-97F2-9A700155665A}" type="pres">
      <dgm:prSet presAssocID="{064BA65B-5634-457E-8426-32DDADB0D16F}" presName="comp" presStyleCnt="0"/>
      <dgm:spPr/>
    </dgm:pt>
    <dgm:pt modelId="{9E58BF91-1420-4A6D-A8E2-3DF3E2189672}" type="pres">
      <dgm:prSet presAssocID="{064BA65B-5634-457E-8426-32DDADB0D16F}" presName="box" presStyleLbl="node1" presStyleIdx="1" presStyleCnt="3" custScaleY="107133"/>
      <dgm:spPr/>
      <dgm:t>
        <a:bodyPr/>
        <a:lstStyle/>
        <a:p>
          <a:endParaRPr lang="ru-RU"/>
        </a:p>
      </dgm:t>
    </dgm:pt>
    <dgm:pt modelId="{ED3182AF-C602-4CF9-8D8D-72E3F644B315}" type="pres">
      <dgm:prSet presAssocID="{064BA65B-5634-457E-8426-32DDADB0D16F}" presName="img" presStyleLbl="fgImgPlace1" presStyleIdx="1" presStyleCnt="3" custScaleX="96189" custScaleY="122068" custLinFactNeighborX="-3674" custLinFactNeighborY="-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F3E8305-05D4-403D-B899-4E7188547CCB}" type="pres">
      <dgm:prSet presAssocID="{064BA65B-5634-457E-8426-32DDADB0D16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3DA50-121C-43DE-9470-DDA8BCB8B34B}" type="pres">
      <dgm:prSet presAssocID="{DB08952D-6F32-460A-8F84-25705A072401}" presName="spacer" presStyleCnt="0"/>
      <dgm:spPr/>
    </dgm:pt>
    <dgm:pt modelId="{ADC5B384-876E-46B4-ABF0-76A334244D36}" type="pres">
      <dgm:prSet presAssocID="{AB9E2B78-532C-4C91-910F-89301E552E7C}" presName="comp" presStyleCnt="0"/>
      <dgm:spPr/>
    </dgm:pt>
    <dgm:pt modelId="{943FC203-BE2E-440F-89FD-2DA5B6AF894C}" type="pres">
      <dgm:prSet presAssocID="{AB9E2B78-532C-4C91-910F-89301E552E7C}" presName="box" presStyleLbl="node1" presStyleIdx="2" presStyleCnt="3" custLinFactNeighborX="-346" custLinFactNeighborY="24"/>
      <dgm:spPr/>
      <dgm:t>
        <a:bodyPr/>
        <a:lstStyle/>
        <a:p>
          <a:endParaRPr lang="ru-RU"/>
        </a:p>
      </dgm:t>
    </dgm:pt>
    <dgm:pt modelId="{7027BAED-A24E-4B81-A777-4243BADDB7EE}" type="pres">
      <dgm:prSet presAssocID="{AB9E2B78-532C-4C91-910F-89301E552E7C}" presName="img" presStyleLbl="fgImgPlace1" presStyleIdx="2" presStyleCnt="3" custScaleX="100825" custScaleY="115344" custLinFactNeighborX="-2042" custLinFactNeighborY="-3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244658-315D-4872-A5FD-A8D071EB817C}" type="pres">
      <dgm:prSet presAssocID="{AB9E2B78-532C-4C91-910F-89301E552E7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4DD710-F1F2-4C6D-B590-EA97F5C67256}" srcId="{E73EE323-510B-4B6E-BE18-B87996F71B7A}" destId="{5060820C-BF1F-4553-A2EF-6A803EBCA182}" srcOrd="0" destOrd="0" parTransId="{AEB8A71E-7DA4-41CC-87F3-4F7860A7F6FB}" sibTransId="{6A1E2954-EAD6-4020-B07D-9ED3B62392E4}"/>
    <dgm:cxn modelId="{E248338D-B48F-47FD-A0C6-CD417419970B}" srcId="{96740170-8D0C-46C0-B975-835C2EC76B34}" destId="{E73EE323-510B-4B6E-BE18-B87996F71B7A}" srcOrd="0" destOrd="0" parTransId="{90B69ADF-EB6F-4752-94F7-4D87CB962C61}" sibTransId="{7BCA80F2-5E33-4FDA-880D-CCA4F05C8C9A}"/>
    <dgm:cxn modelId="{E5264A0C-C3E7-425D-A0E0-CB90E50E56F8}" type="presOf" srcId="{5060820C-BF1F-4553-A2EF-6A803EBCA182}" destId="{670072BE-85F4-4519-A502-BAED4CBC225C}" srcOrd="1" destOrd="1" presId="urn:microsoft.com/office/officeart/2005/8/layout/vList4"/>
    <dgm:cxn modelId="{E8BEFE92-5FCC-44DF-9BEA-21F75E46147E}" type="presOf" srcId="{FECB96A3-D3CB-47E7-A5F8-161D3660F2D7}" destId="{032311A3-0E71-42F6-B7DA-4C33B028C168}" srcOrd="0" destOrd="2" presId="urn:microsoft.com/office/officeart/2005/8/layout/vList4"/>
    <dgm:cxn modelId="{78DE5888-FFCA-4F35-86BE-080ACD0EA6FD}" type="presOf" srcId="{064BA65B-5634-457E-8426-32DDADB0D16F}" destId="{9E58BF91-1420-4A6D-A8E2-3DF3E2189672}" srcOrd="0" destOrd="0" presId="urn:microsoft.com/office/officeart/2005/8/layout/vList4"/>
    <dgm:cxn modelId="{B688DA71-9641-4F55-A405-322B30B7C486}" type="presOf" srcId="{C9B87D39-9964-4505-BB97-2C2675CDB873}" destId="{9E58BF91-1420-4A6D-A8E2-3DF3E2189672}" srcOrd="0" destOrd="1" presId="urn:microsoft.com/office/officeart/2005/8/layout/vList4"/>
    <dgm:cxn modelId="{34B793DB-D1F4-48B8-A9E3-931E7E8DA9C4}" srcId="{064BA65B-5634-457E-8426-32DDADB0D16F}" destId="{7E0B3015-CA3E-4348-AF9B-CFD6A0A1AAB1}" srcOrd="1" destOrd="0" parTransId="{80CA2A04-2D93-4301-AF92-295CDCEF1643}" sibTransId="{4701C981-84AD-4C60-8058-AE6EB031D9B9}"/>
    <dgm:cxn modelId="{F7A0B073-20E8-47DC-9ACF-415026191D9C}" srcId="{064BA65B-5634-457E-8426-32DDADB0D16F}" destId="{C9B87D39-9964-4505-BB97-2C2675CDB873}" srcOrd="0" destOrd="0" parTransId="{ED6D2E1F-94C0-4DB4-B9B9-86BFAD37FB31}" sibTransId="{942AB425-CE12-43E2-B748-292B716FD8FC}"/>
    <dgm:cxn modelId="{00996675-C76B-41D4-BBEC-DB316B793F94}" type="presOf" srcId="{E73EE323-510B-4B6E-BE18-B87996F71B7A}" destId="{032311A3-0E71-42F6-B7DA-4C33B028C168}" srcOrd="0" destOrd="0" presId="urn:microsoft.com/office/officeart/2005/8/layout/vList4"/>
    <dgm:cxn modelId="{96F361A7-859E-4258-9337-42E6B7D06261}" type="presOf" srcId="{7E0B3015-CA3E-4348-AF9B-CFD6A0A1AAB1}" destId="{0F3E8305-05D4-403D-B899-4E7188547CCB}" srcOrd="1" destOrd="2" presId="urn:microsoft.com/office/officeart/2005/8/layout/vList4"/>
    <dgm:cxn modelId="{C9D733FB-7739-455A-AF29-8B6B6A9348FC}" type="presOf" srcId="{5060820C-BF1F-4553-A2EF-6A803EBCA182}" destId="{032311A3-0E71-42F6-B7DA-4C33B028C168}" srcOrd="0" destOrd="1" presId="urn:microsoft.com/office/officeart/2005/8/layout/vList4"/>
    <dgm:cxn modelId="{86D8E9A1-CDBD-4958-9170-A52E24709E69}" type="presOf" srcId="{FECB96A3-D3CB-47E7-A5F8-161D3660F2D7}" destId="{670072BE-85F4-4519-A502-BAED4CBC225C}" srcOrd="1" destOrd="2" presId="urn:microsoft.com/office/officeart/2005/8/layout/vList4"/>
    <dgm:cxn modelId="{D8E87F50-B8DE-40B3-A1F9-5C18DA9A91B6}" type="presOf" srcId="{96740170-8D0C-46C0-B975-835C2EC76B34}" destId="{F6133448-87F9-46B1-A2DA-1CD63056D1E9}" srcOrd="0" destOrd="0" presId="urn:microsoft.com/office/officeart/2005/8/layout/vList4"/>
    <dgm:cxn modelId="{6130B44F-B2DF-41A5-966E-7C3703A6B5B5}" srcId="{E73EE323-510B-4B6E-BE18-B87996F71B7A}" destId="{FECB96A3-D3CB-47E7-A5F8-161D3660F2D7}" srcOrd="1" destOrd="0" parTransId="{9A0D8156-C78B-4579-A242-1C32D791E73F}" sibTransId="{5E9CC5B2-C79D-44AA-912A-67CE3574D173}"/>
    <dgm:cxn modelId="{3360BE0A-583C-41AA-8F02-E33D3CD7C336}" srcId="{96740170-8D0C-46C0-B975-835C2EC76B34}" destId="{064BA65B-5634-457E-8426-32DDADB0D16F}" srcOrd="1" destOrd="0" parTransId="{ECD56981-1422-49AC-B840-0B9D02C17A16}" sibTransId="{DB08952D-6F32-460A-8F84-25705A072401}"/>
    <dgm:cxn modelId="{8F9CB483-55FD-4BEE-97A3-0645D2F648B3}" type="presOf" srcId="{064BA65B-5634-457E-8426-32DDADB0D16F}" destId="{0F3E8305-05D4-403D-B899-4E7188547CCB}" srcOrd="1" destOrd="0" presId="urn:microsoft.com/office/officeart/2005/8/layout/vList4"/>
    <dgm:cxn modelId="{374CBB52-2200-4227-B084-FC2730AF6FC9}" type="presOf" srcId="{C9B87D39-9964-4505-BB97-2C2675CDB873}" destId="{0F3E8305-05D4-403D-B899-4E7188547CCB}" srcOrd="1" destOrd="1" presId="urn:microsoft.com/office/officeart/2005/8/layout/vList4"/>
    <dgm:cxn modelId="{2C63A42C-ABAC-40F7-877B-FB99E72978A2}" type="presOf" srcId="{E73EE323-510B-4B6E-BE18-B87996F71B7A}" destId="{670072BE-85F4-4519-A502-BAED4CBC225C}" srcOrd="1" destOrd="0" presId="urn:microsoft.com/office/officeart/2005/8/layout/vList4"/>
    <dgm:cxn modelId="{4A9C9CC2-C229-45B2-BDB9-FCF3FD93C043}" type="presOf" srcId="{AB9E2B78-532C-4C91-910F-89301E552E7C}" destId="{83244658-315D-4872-A5FD-A8D071EB817C}" srcOrd="1" destOrd="0" presId="urn:microsoft.com/office/officeart/2005/8/layout/vList4"/>
    <dgm:cxn modelId="{757F0E8E-7D8C-42EC-BAF9-B84FC6EC15BC}" type="presOf" srcId="{71123026-FDD2-4EE4-8930-7D5139F28925}" destId="{943FC203-BE2E-440F-89FD-2DA5B6AF894C}" srcOrd="0" destOrd="1" presId="urn:microsoft.com/office/officeart/2005/8/layout/vList4"/>
    <dgm:cxn modelId="{D558563C-2691-4B1A-8D54-DF3DC2846078}" srcId="{AB9E2B78-532C-4C91-910F-89301E552E7C}" destId="{71123026-FDD2-4EE4-8930-7D5139F28925}" srcOrd="0" destOrd="0" parTransId="{D57FE81F-90EE-4C9A-AD83-E31B77A1BC6F}" sibTransId="{227A306A-83C5-470D-9C76-460DC91B0D38}"/>
    <dgm:cxn modelId="{404F60A6-606F-47DC-888C-116D655BC604}" srcId="{96740170-8D0C-46C0-B975-835C2EC76B34}" destId="{AB9E2B78-532C-4C91-910F-89301E552E7C}" srcOrd="2" destOrd="0" parTransId="{CD01BD94-2A6C-466A-BBC9-6B3B66899FA1}" sibTransId="{1A2D96E9-ACC4-4778-A7E1-A9400C61CE39}"/>
    <dgm:cxn modelId="{A626F89F-15C7-4AF3-8E54-595595D54915}" type="presOf" srcId="{5F8A72E2-354E-4792-AD16-E615581D1C01}" destId="{943FC203-BE2E-440F-89FD-2DA5B6AF894C}" srcOrd="0" destOrd="2" presId="urn:microsoft.com/office/officeart/2005/8/layout/vList4"/>
    <dgm:cxn modelId="{ADA15885-0E37-4AB8-810B-CDA6C323C639}" srcId="{AB9E2B78-532C-4C91-910F-89301E552E7C}" destId="{5F8A72E2-354E-4792-AD16-E615581D1C01}" srcOrd="1" destOrd="0" parTransId="{891804A4-F40B-4BDD-B731-C3549FA5620E}" sibTransId="{300E1C96-124D-4278-B614-4D8A62C9BB97}"/>
    <dgm:cxn modelId="{74E2683C-DD30-4038-9DDA-F35CD9454F32}" type="presOf" srcId="{7E0B3015-CA3E-4348-AF9B-CFD6A0A1AAB1}" destId="{9E58BF91-1420-4A6D-A8E2-3DF3E2189672}" srcOrd="0" destOrd="2" presId="urn:microsoft.com/office/officeart/2005/8/layout/vList4"/>
    <dgm:cxn modelId="{C2080B0B-A213-4489-BEA1-968E6834546A}" type="presOf" srcId="{5F8A72E2-354E-4792-AD16-E615581D1C01}" destId="{83244658-315D-4872-A5FD-A8D071EB817C}" srcOrd="1" destOrd="2" presId="urn:microsoft.com/office/officeart/2005/8/layout/vList4"/>
    <dgm:cxn modelId="{E47105DD-74FF-41DC-8E70-194FAB4479FB}" type="presOf" srcId="{AB9E2B78-532C-4C91-910F-89301E552E7C}" destId="{943FC203-BE2E-440F-89FD-2DA5B6AF894C}" srcOrd="0" destOrd="0" presId="urn:microsoft.com/office/officeart/2005/8/layout/vList4"/>
    <dgm:cxn modelId="{6278E3BD-5501-4F1E-A260-AE3EBA110348}" type="presOf" srcId="{71123026-FDD2-4EE4-8930-7D5139F28925}" destId="{83244658-315D-4872-A5FD-A8D071EB817C}" srcOrd="1" destOrd="1" presId="urn:microsoft.com/office/officeart/2005/8/layout/vList4"/>
    <dgm:cxn modelId="{A40BD56B-BAF0-4760-AF53-6B2CA8B650D5}" type="presParOf" srcId="{F6133448-87F9-46B1-A2DA-1CD63056D1E9}" destId="{FE1A7446-EEA5-450D-82E4-463E6EF49EAE}" srcOrd="0" destOrd="0" presId="urn:microsoft.com/office/officeart/2005/8/layout/vList4"/>
    <dgm:cxn modelId="{6B421B33-555A-42EB-A37C-6E5E6D3D8572}" type="presParOf" srcId="{FE1A7446-EEA5-450D-82E4-463E6EF49EAE}" destId="{032311A3-0E71-42F6-B7DA-4C33B028C168}" srcOrd="0" destOrd="0" presId="urn:microsoft.com/office/officeart/2005/8/layout/vList4"/>
    <dgm:cxn modelId="{966D22C3-BB57-4421-B90F-F5BECEF64B93}" type="presParOf" srcId="{FE1A7446-EEA5-450D-82E4-463E6EF49EAE}" destId="{8B26E1AD-9DD2-4BFF-B67B-9BF8E8D04FD8}" srcOrd="1" destOrd="0" presId="urn:microsoft.com/office/officeart/2005/8/layout/vList4"/>
    <dgm:cxn modelId="{2DEE8528-1330-4A92-AEB0-F915EA35AF30}" type="presParOf" srcId="{FE1A7446-EEA5-450D-82E4-463E6EF49EAE}" destId="{670072BE-85F4-4519-A502-BAED4CBC225C}" srcOrd="2" destOrd="0" presId="urn:microsoft.com/office/officeart/2005/8/layout/vList4"/>
    <dgm:cxn modelId="{6070719F-ACF8-44F3-900D-8BE8C89EAA45}" type="presParOf" srcId="{F6133448-87F9-46B1-A2DA-1CD63056D1E9}" destId="{B83D7FED-5487-4A12-9594-AFF990A5364C}" srcOrd="1" destOrd="0" presId="urn:microsoft.com/office/officeart/2005/8/layout/vList4"/>
    <dgm:cxn modelId="{CDA8D185-1460-4779-925B-7020BF48DE2B}" type="presParOf" srcId="{F6133448-87F9-46B1-A2DA-1CD63056D1E9}" destId="{C7616768-B20C-441C-97F2-9A700155665A}" srcOrd="2" destOrd="0" presId="urn:microsoft.com/office/officeart/2005/8/layout/vList4"/>
    <dgm:cxn modelId="{855B8878-11C0-4B45-96E5-0018FDC2FFB2}" type="presParOf" srcId="{C7616768-B20C-441C-97F2-9A700155665A}" destId="{9E58BF91-1420-4A6D-A8E2-3DF3E2189672}" srcOrd="0" destOrd="0" presId="urn:microsoft.com/office/officeart/2005/8/layout/vList4"/>
    <dgm:cxn modelId="{DAA56398-55B3-4E90-ADC1-C8BAA442F2DF}" type="presParOf" srcId="{C7616768-B20C-441C-97F2-9A700155665A}" destId="{ED3182AF-C602-4CF9-8D8D-72E3F644B315}" srcOrd="1" destOrd="0" presId="urn:microsoft.com/office/officeart/2005/8/layout/vList4"/>
    <dgm:cxn modelId="{A4019A33-55ED-4B47-AE9A-CB37A71FCA76}" type="presParOf" srcId="{C7616768-B20C-441C-97F2-9A700155665A}" destId="{0F3E8305-05D4-403D-B899-4E7188547CCB}" srcOrd="2" destOrd="0" presId="urn:microsoft.com/office/officeart/2005/8/layout/vList4"/>
    <dgm:cxn modelId="{11EE57B3-1464-4E20-8411-D66DD4A8BDBF}" type="presParOf" srcId="{F6133448-87F9-46B1-A2DA-1CD63056D1E9}" destId="{A763DA50-121C-43DE-9470-DDA8BCB8B34B}" srcOrd="3" destOrd="0" presId="urn:microsoft.com/office/officeart/2005/8/layout/vList4"/>
    <dgm:cxn modelId="{5234EC74-7253-4245-92D8-A71B057F5087}" type="presParOf" srcId="{F6133448-87F9-46B1-A2DA-1CD63056D1E9}" destId="{ADC5B384-876E-46B4-ABF0-76A334244D36}" srcOrd="4" destOrd="0" presId="urn:microsoft.com/office/officeart/2005/8/layout/vList4"/>
    <dgm:cxn modelId="{CB53861E-7008-44F1-BA21-8B1F99ABAE7F}" type="presParOf" srcId="{ADC5B384-876E-46B4-ABF0-76A334244D36}" destId="{943FC203-BE2E-440F-89FD-2DA5B6AF894C}" srcOrd="0" destOrd="0" presId="urn:microsoft.com/office/officeart/2005/8/layout/vList4"/>
    <dgm:cxn modelId="{173442C7-FF11-410F-975A-CDCDCC23BDD2}" type="presParOf" srcId="{ADC5B384-876E-46B4-ABF0-76A334244D36}" destId="{7027BAED-A24E-4B81-A777-4243BADDB7EE}" srcOrd="1" destOrd="0" presId="urn:microsoft.com/office/officeart/2005/8/layout/vList4"/>
    <dgm:cxn modelId="{CED316E8-54D9-4F81-8E14-0DA631068794}" type="presParOf" srcId="{ADC5B384-876E-46B4-ABF0-76A334244D36}" destId="{83244658-315D-4872-A5FD-A8D071EB81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84E4DD-566C-477E-9639-8F81440214C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BFF6EC-FFC1-4939-B684-72A76010F6EA}">
      <dgm:prSet phldrT="[Текст]" custT="1"/>
      <dgm:spPr/>
      <dgm:t>
        <a:bodyPr/>
        <a:lstStyle/>
        <a:p>
          <a:r>
            <a:rPr lang="ru-RU" sz="1600" b="1" dirty="0" smtClean="0"/>
            <a:t>Учебные модули программы повышения квалификации</a:t>
          </a:r>
          <a:endParaRPr lang="ru-RU" sz="1600" dirty="0"/>
        </a:p>
      </dgm:t>
    </dgm:pt>
    <dgm:pt modelId="{73F721CF-B955-4525-A501-441CEAFC6FA8}" type="parTrans" cxnId="{AF1A3012-F68D-4484-8B83-82DA0AEE976D}">
      <dgm:prSet/>
      <dgm:spPr/>
      <dgm:t>
        <a:bodyPr/>
        <a:lstStyle/>
        <a:p>
          <a:endParaRPr lang="ru-RU"/>
        </a:p>
      </dgm:t>
    </dgm:pt>
    <dgm:pt modelId="{C285CB6C-5669-47CB-9A03-EBE8C791F6A4}" type="sibTrans" cxnId="{AF1A3012-F68D-4484-8B83-82DA0AEE976D}">
      <dgm:prSet/>
      <dgm:spPr/>
      <dgm:t>
        <a:bodyPr/>
        <a:lstStyle/>
        <a:p>
          <a:endParaRPr lang="ru-RU"/>
        </a:p>
      </dgm:t>
    </dgm:pt>
    <dgm:pt modelId="{54A1DF4E-A2EF-476B-BEA3-CD646002724E}">
      <dgm:prSet phldrT="[Текст]" custT="1"/>
      <dgm:spPr/>
      <dgm:t>
        <a:bodyPr/>
        <a:lstStyle/>
        <a:p>
          <a:r>
            <a:rPr lang="ru-RU" altLang="zh-CN" sz="1800" b="1" dirty="0" smtClean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rPr>
            <a:t>Образовательные семинары</a:t>
          </a:r>
          <a:endParaRPr lang="ru-RU" sz="1800" dirty="0"/>
        </a:p>
      </dgm:t>
    </dgm:pt>
    <dgm:pt modelId="{ABBC51BB-501F-4E6A-B7F9-CD8C1188B178}" type="parTrans" cxnId="{9B97D828-1369-4BD8-B097-75F99F305FAC}">
      <dgm:prSet/>
      <dgm:spPr/>
      <dgm:t>
        <a:bodyPr/>
        <a:lstStyle/>
        <a:p>
          <a:endParaRPr lang="ru-RU"/>
        </a:p>
      </dgm:t>
    </dgm:pt>
    <dgm:pt modelId="{AFCD55DB-6323-49D2-BCFC-581A51F6CA99}" type="sibTrans" cxnId="{9B97D828-1369-4BD8-B097-75F99F305FAC}">
      <dgm:prSet/>
      <dgm:spPr/>
      <dgm:t>
        <a:bodyPr/>
        <a:lstStyle/>
        <a:p>
          <a:endParaRPr lang="ru-RU"/>
        </a:p>
      </dgm:t>
    </dgm:pt>
    <dgm:pt modelId="{1C08DB21-D9DD-44EF-AE54-A511CB13D3D5}">
      <dgm:prSet phldrT="[Текст]" custT="1"/>
      <dgm:spPr/>
      <dgm:t>
        <a:bodyPr/>
        <a:lstStyle/>
        <a:p>
          <a:r>
            <a:rPr lang="ru-RU" altLang="zh-CN" sz="1800" b="1" dirty="0" smtClean="0">
              <a:ea typeface="微软雅黑" panose="020B0503020204020204" pitchFamily="34" charset="-122"/>
            </a:rPr>
            <a:t>Проектировочные материалы</a:t>
          </a:r>
          <a:endParaRPr lang="ru-RU" sz="1800" dirty="0"/>
        </a:p>
      </dgm:t>
    </dgm:pt>
    <dgm:pt modelId="{F77A29DD-DC7E-4107-A612-DA4D4508D43E}" type="parTrans" cxnId="{C208C20E-F17B-48CA-9B51-55A7B9815DB1}">
      <dgm:prSet/>
      <dgm:spPr/>
      <dgm:t>
        <a:bodyPr/>
        <a:lstStyle/>
        <a:p>
          <a:endParaRPr lang="ru-RU"/>
        </a:p>
      </dgm:t>
    </dgm:pt>
    <dgm:pt modelId="{69615C8D-C967-4258-99E5-1388C4C2F11B}" type="sibTrans" cxnId="{C208C20E-F17B-48CA-9B51-55A7B9815DB1}">
      <dgm:prSet/>
      <dgm:spPr/>
      <dgm:t>
        <a:bodyPr/>
        <a:lstStyle/>
        <a:p>
          <a:endParaRPr lang="ru-RU"/>
        </a:p>
      </dgm:t>
    </dgm:pt>
    <dgm:pt modelId="{3239F275-2C35-4670-99B5-D3CC6372C62E}">
      <dgm:prSet phldrT="[Текст]" custT="1"/>
      <dgm:spPr/>
      <dgm:t>
        <a:bodyPr/>
        <a:lstStyle/>
        <a:p>
          <a:r>
            <a:rPr lang="ru-RU" altLang="zh-CN" sz="1800" b="1" dirty="0" smtClean="0">
              <a:ea typeface="微软雅黑" panose="020B0503020204020204" pitchFamily="34" charset="-122"/>
            </a:rPr>
            <a:t>Сопровождение работы методических объединений</a:t>
          </a:r>
          <a:endParaRPr lang="ru-RU" sz="1900" dirty="0"/>
        </a:p>
      </dgm:t>
    </dgm:pt>
    <dgm:pt modelId="{58B602CB-2CE2-43BB-98FB-4528FE8B402C}" type="parTrans" cxnId="{47B72553-0C91-4EF6-B9DE-9DF4B5026097}">
      <dgm:prSet/>
      <dgm:spPr/>
      <dgm:t>
        <a:bodyPr/>
        <a:lstStyle/>
        <a:p>
          <a:endParaRPr lang="ru-RU"/>
        </a:p>
      </dgm:t>
    </dgm:pt>
    <dgm:pt modelId="{577ACBF4-70A1-4D40-96F3-AD4F776002CA}" type="sibTrans" cxnId="{47B72553-0C91-4EF6-B9DE-9DF4B5026097}">
      <dgm:prSet/>
      <dgm:spPr/>
      <dgm:t>
        <a:bodyPr/>
        <a:lstStyle/>
        <a:p>
          <a:endParaRPr lang="ru-RU"/>
        </a:p>
      </dgm:t>
    </dgm:pt>
    <dgm:pt modelId="{CE7EDB31-5A34-4EAE-9575-38C2D9ADD5E1}" type="pres">
      <dgm:prSet presAssocID="{8084E4DD-566C-477E-9639-8F8144021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E5E91B-2E60-4A70-A88E-7BFDBAEC0D9A}" type="pres">
      <dgm:prSet presAssocID="{F6BFF6EC-FFC1-4939-B684-72A76010F6EA}" presName="compNode" presStyleCnt="0"/>
      <dgm:spPr/>
    </dgm:pt>
    <dgm:pt modelId="{77AD9546-17E1-4DD9-B176-22F4B10FBE57}" type="pres">
      <dgm:prSet presAssocID="{F6BFF6EC-FFC1-4939-B684-72A76010F6EA}" presName="pictRect" presStyleLbl="node1" presStyleIdx="0" presStyleCnt="4" custScaleX="136858" custScaleY="129522" custLinFactX="71766" custLinFactNeighborX="100000" custLinFactNeighborY="619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39E02E-6B3C-456A-B7CA-8F623FEA3C3E}" type="pres">
      <dgm:prSet presAssocID="{F6BFF6EC-FFC1-4939-B684-72A76010F6EA}" presName="textRect" presStyleLbl="revTx" presStyleIdx="0" presStyleCnt="4" custScaleX="148312" custLinFactX="72527" custLinFactNeighborX="100000" custLinFactNeighborY="43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A8F72-0C8F-42E1-9F38-760BFB495CEE}" type="pres">
      <dgm:prSet presAssocID="{C285CB6C-5669-47CB-9A03-EBE8C791F6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D3EA7DF-6A17-4862-A75D-A4A376067893}" type="pres">
      <dgm:prSet presAssocID="{54A1DF4E-A2EF-476B-BEA3-CD646002724E}" presName="compNode" presStyleCnt="0"/>
      <dgm:spPr/>
    </dgm:pt>
    <dgm:pt modelId="{A0EEA2AC-A2E3-4864-B5F7-DB51C62557EF}" type="pres">
      <dgm:prSet presAssocID="{54A1DF4E-A2EF-476B-BEA3-CD646002724E}" presName="pictRect" presStyleLbl="node1" presStyleIdx="1" presStyleCnt="4" custScaleX="166614" custScaleY="142997" custLinFactX="-86570" custLinFactNeighborX="-100000" custLinFactNeighborY="35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20D3EF2-E49A-4687-81CE-773171419DD9}" type="pres">
      <dgm:prSet presAssocID="{54A1DF4E-A2EF-476B-BEA3-CD646002724E}" presName="textRect" presStyleLbl="revTx" presStyleIdx="1" presStyleCnt="4" custScaleY="74411" custLinFactX="-67716" custLinFactNeighborX="-100000" custLinFactNeighborY="52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1D463-A154-4E5A-A557-CE543FD0E558}" type="pres">
      <dgm:prSet presAssocID="{AFCD55DB-6323-49D2-BCFC-581A51F6CA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F25BBA-5E26-425C-A2C7-2DDB51BF9BC0}" type="pres">
      <dgm:prSet presAssocID="{1C08DB21-D9DD-44EF-AE54-A511CB13D3D5}" presName="compNode" presStyleCnt="0"/>
      <dgm:spPr/>
    </dgm:pt>
    <dgm:pt modelId="{1976FE5F-2EE0-460F-947E-D9020423955D}" type="pres">
      <dgm:prSet presAssocID="{1C08DB21-D9DD-44EF-AE54-A511CB13D3D5}" presName="pictRect" presStyleLbl="node1" presStyleIdx="2" presStyleCnt="4" custScaleX="154724" custScaleY="138136" custLinFactNeighborX="19565" custLinFactNeighborY="593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4C311CA-4395-4B7E-9103-F99B574650C4}" type="pres">
      <dgm:prSet presAssocID="{1C08DB21-D9DD-44EF-AE54-A511CB13D3D5}" presName="textRect" presStyleLbl="revTx" presStyleIdx="2" presStyleCnt="4" custScaleX="157391" custScaleY="81179" custLinFactNeighborX="26870" custLinFactNeighborY="45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89504-93CC-4CCC-A312-12FCED8EC82E}" type="pres">
      <dgm:prSet presAssocID="{69615C8D-C967-4258-99E5-1388C4C2F1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0CFCBED-C14F-4DB8-A9A3-F02EBBAA9C77}" type="pres">
      <dgm:prSet presAssocID="{3239F275-2C35-4670-99B5-D3CC6372C62E}" presName="compNode" presStyleCnt="0"/>
      <dgm:spPr/>
    </dgm:pt>
    <dgm:pt modelId="{F056880B-5540-4477-9A54-7197F9FF16DF}" type="pres">
      <dgm:prSet presAssocID="{3239F275-2C35-4670-99B5-D3CC6372C62E}" presName="pictRect" presStyleLbl="node1" presStyleIdx="3" presStyleCnt="4" custScaleX="206023" custScaleY="186719" custLinFactNeighborX="-49648" custLinFactNeighborY="722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71F854F-B3B6-4EDD-A6AE-12C35A1781CC}" type="pres">
      <dgm:prSet presAssocID="{3239F275-2C35-4670-99B5-D3CC6372C62E}" presName="textRect" presStyleLbl="revTx" presStyleIdx="3" presStyleCnt="4" custScaleX="179899" custScaleY="87379" custLinFactX="33501" custLinFactNeighborX="100000" custLinFactNeighborY="-20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8C20E-F17B-48CA-9B51-55A7B9815DB1}" srcId="{8084E4DD-566C-477E-9639-8F81440214C9}" destId="{1C08DB21-D9DD-44EF-AE54-A511CB13D3D5}" srcOrd="2" destOrd="0" parTransId="{F77A29DD-DC7E-4107-A612-DA4D4508D43E}" sibTransId="{69615C8D-C967-4258-99E5-1388C4C2F11B}"/>
    <dgm:cxn modelId="{C0C3C26B-84A5-4CF5-8B24-B687034CC718}" type="presOf" srcId="{AFCD55DB-6323-49D2-BCFC-581A51F6CA99}" destId="{5721D463-A154-4E5A-A557-CE543FD0E558}" srcOrd="0" destOrd="0" presId="urn:microsoft.com/office/officeart/2005/8/layout/pList1"/>
    <dgm:cxn modelId="{69C41A7E-7EC8-4167-B239-467363C6E02F}" type="presOf" srcId="{C285CB6C-5669-47CB-9A03-EBE8C791F6A4}" destId="{535A8F72-0C8F-42E1-9F38-760BFB495CEE}" srcOrd="0" destOrd="0" presId="urn:microsoft.com/office/officeart/2005/8/layout/pList1"/>
    <dgm:cxn modelId="{ABAEFF29-E31B-4ED3-BD50-B1C2FCE77058}" type="presOf" srcId="{1C08DB21-D9DD-44EF-AE54-A511CB13D3D5}" destId="{F4C311CA-4395-4B7E-9103-F99B574650C4}" srcOrd="0" destOrd="0" presId="urn:microsoft.com/office/officeart/2005/8/layout/pList1"/>
    <dgm:cxn modelId="{47B72553-0C91-4EF6-B9DE-9DF4B5026097}" srcId="{8084E4DD-566C-477E-9639-8F81440214C9}" destId="{3239F275-2C35-4670-99B5-D3CC6372C62E}" srcOrd="3" destOrd="0" parTransId="{58B602CB-2CE2-43BB-98FB-4528FE8B402C}" sibTransId="{577ACBF4-70A1-4D40-96F3-AD4F776002CA}"/>
    <dgm:cxn modelId="{A12BDCBF-15D1-4479-A378-10683B427AEE}" type="presOf" srcId="{3239F275-2C35-4670-99B5-D3CC6372C62E}" destId="{471F854F-B3B6-4EDD-A6AE-12C35A1781CC}" srcOrd="0" destOrd="0" presId="urn:microsoft.com/office/officeart/2005/8/layout/pList1"/>
    <dgm:cxn modelId="{91B4E3E7-EAB6-471A-BEC1-9885E8967661}" type="presOf" srcId="{F6BFF6EC-FFC1-4939-B684-72A76010F6EA}" destId="{0A39E02E-6B3C-456A-B7CA-8F623FEA3C3E}" srcOrd="0" destOrd="0" presId="urn:microsoft.com/office/officeart/2005/8/layout/pList1"/>
    <dgm:cxn modelId="{8946E537-3134-4520-B0C2-B8AB6F5327C3}" type="presOf" srcId="{54A1DF4E-A2EF-476B-BEA3-CD646002724E}" destId="{920D3EF2-E49A-4687-81CE-773171419DD9}" srcOrd="0" destOrd="0" presId="urn:microsoft.com/office/officeart/2005/8/layout/pList1"/>
    <dgm:cxn modelId="{FB0CEFEC-9D30-4CBC-AF55-F8186320A8C3}" type="presOf" srcId="{8084E4DD-566C-477E-9639-8F81440214C9}" destId="{CE7EDB31-5A34-4EAE-9575-38C2D9ADD5E1}" srcOrd="0" destOrd="0" presId="urn:microsoft.com/office/officeart/2005/8/layout/pList1"/>
    <dgm:cxn modelId="{AF1A3012-F68D-4484-8B83-82DA0AEE976D}" srcId="{8084E4DD-566C-477E-9639-8F81440214C9}" destId="{F6BFF6EC-FFC1-4939-B684-72A76010F6EA}" srcOrd="0" destOrd="0" parTransId="{73F721CF-B955-4525-A501-441CEAFC6FA8}" sibTransId="{C285CB6C-5669-47CB-9A03-EBE8C791F6A4}"/>
    <dgm:cxn modelId="{909B4AAB-EB84-43CF-8958-20A4809E25EB}" type="presOf" srcId="{69615C8D-C967-4258-99E5-1388C4C2F11B}" destId="{98489504-93CC-4CCC-A312-12FCED8EC82E}" srcOrd="0" destOrd="0" presId="urn:microsoft.com/office/officeart/2005/8/layout/pList1"/>
    <dgm:cxn modelId="{9B97D828-1369-4BD8-B097-75F99F305FAC}" srcId="{8084E4DD-566C-477E-9639-8F81440214C9}" destId="{54A1DF4E-A2EF-476B-BEA3-CD646002724E}" srcOrd="1" destOrd="0" parTransId="{ABBC51BB-501F-4E6A-B7F9-CD8C1188B178}" sibTransId="{AFCD55DB-6323-49D2-BCFC-581A51F6CA99}"/>
    <dgm:cxn modelId="{17FD1C34-8DAE-46BB-A04B-E263B2BD0D4C}" type="presParOf" srcId="{CE7EDB31-5A34-4EAE-9575-38C2D9ADD5E1}" destId="{65E5E91B-2E60-4A70-A88E-7BFDBAEC0D9A}" srcOrd="0" destOrd="0" presId="urn:microsoft.com/office/officeart/2005/8/layout/pList1"/>
    <dgm:cxn modelId="{CF33AD2A-E494-4F45-B06C-8FF190F9D08D}" type="presParOf" srcId="{65E5E91B-2E60-4A70-A88E-7BFDBAEC0D9A}" destId="{77AD9546-17E1-4DD9-B176-22F4B10FBE57}" srcOrd="0" destOrd="0" presId="urn:microsoft.com/office/officeart/2005/8/layout/pList1"/>
    <dgm:cxn modelId="{5A9662A2-BD97-43D2-A36D-B4D438BC23C0}" type="presParOf" srcId="{65E5E91B-2E60-4A70-A88E-7BFDBAEC0D9A}" destId="{0A39E02E-6B3C-456A-B7CA-8F623FEA3C3E}" srcOrd="1" destOrd="0" presId="urn:microsoft.com/office/officeart/2005/8/layout/pList1"/>
    <dgm:cxn modelId="{275D8EEC-DFA9-4C9B-A40A-4C1B5110D6A4}" type="presParOf" srcId="{CE7EDB31-5A34-4EAE-9575-38C2D9ADD5E1}" destId="{535A8F72-0C8F-42E1-9F38-760BFB495CEE}" srcOrd="1" destOrd="0" presId="urn:microsoft.com/office/officeart/2005/8/layout/pList1"/>
    <dgm:cxn modelId="{20EE295A-1686-4B13-BEAE-F4C1A5CBFD3A}" type="presParOf" srcId="{CE7EDB31-5A34-4EAE-9575-38C2D9ADD5E1}" destId="{2D3EA7DF-6A17-4862-A75D-A4A376067893}" srcOrd="2" destOrd="0" presId="urn:microsoft.com/office/officeart/2005/8/layout/pList1"/>
    <dgm:cxn modelId="{9CCD2F2C-CB63-4996-B2F4-4DAB520917DA}" type="presParOf" srcId="{2D3EA7DF-6A17-4862-A75D-A4A376067893}" destId="{A0EEA2AC-A2E3-4864-B5F7-DB51C62557EF}" srcOrd="0" destOrd="0" presId="urn:microsoft.com/office/officeart/2005/8/layout/pList1"/>
    <dgm:cxn modelId="{D4B14063-9D3F-43C0-909F-F5E0B4EE9F70}" type="presParOf" srcId="{2D3EA7DF-6A17-4862-A75D-A4A376067893}" destId="{920D3EF2-E49A-4687-81CE-773171419DD9}" srcOrd="1" destOrd="0" presId="urn:microsoft.com/office/officeart/2005/8/layout/pList1"/>
    <dgm:cxn modelId="{45C257E2-260E-4A5F-A241-18DFAE7BDEEA}" type="presParOf" srcId="{CE7EDB31-5A34-4EAE-9575-38C2D9ADD5E1}" destId="{5721D463-A154-4E5A-A557-CE543FD0E558}" srcOrd="3" destOrd="0" presId="urn:microsoft.com/office/officeart/2005/8/layout/pList1"/>
    <dgm:cxn modelId="{DA4A865C-927A-4CFF-9CEE-DB8498B4AAB3}" type="presParOf" srcId="{CE7EDB31-5A34-4EAE-9575-38C2D9ADD5E1}" destId="{11F25BBA-5E26-425C-A2C7-2DDB51BF9BC0}" srcOrd="4" destOrd="0" presId="urn:microsoft.com/office/officeart/2005/8/layout/pList1"/>
    <dgm:cxn modelId="{F041F6C9-8C13-41C4-8DEB-1955C6506D90}" type="presParOf" srcId="{11F25BBA-5E26-425C-A2C7-2DDB51BF9BC0}" destId="{1976FE5F-2EE0-460F-947E-D9020423955D}" srcOrd="0" destOrd="0" presId="urn:microsoft.com/office/officeart/2005/8/layout/pList1"/>
    <dgm:cxn modelId="{0BF5AD21-286F-4CAF-898B-FA871F37DD5D}" type="presParOf" srcId="{11F25BBA-5E26-425C-A2C7-2DDB51BF9BC0}" destId="{F4C311CA-4395-4B7E-9103-F99B574650C4}" srcOrd="1" destOrd="0" presId="urn:microsoft.com/office/officeart/2005/8/layout/pList1"/>
    <dgm:cxn modelId="{CD7B8483-9F17-4BBE-A104-47490A2A7B2C}" type="presParOf" srcId="{CE7EDB31-5A34-4EAE-9575-38C2D9ADD5E1}" destId="{98489504-93CC-4CCC-A312-12FCED8EC82E}" srcOrd="5" destOrd="0" presId="urn:microsoft.com/office/officeart/2005/8/layout/pList1"/>
    <dgm:cxn modelId="{DFEFF337-D139-4E8A-83F1-E4C5B3F8B874}" type="presParOf" srcId="{CE7EDB31-5A34-4EAE-9575-38C2D9ADD5E1}" destId="{B0CFCBED-C14F-4DB8-A9A3-F02EBBAA9C77}" srcOrd="6" destOrd="0" presId="urn:microsoft.com/office/officeart/2005/8/layout/pList1"/>
    <dgm:cxn modelId="{28809F8F-040A-47ED-8122-29AD30B1597C}" type="presParOf" srcId="{B0CFCBED-C14F-4DB8-A9A3-F02EBBAA9C77}" destId="{F056880B-5540-4477-9A54-7197F9FF16DF}" srcOrd="0" destOrd="0" presId="urn:microsoft.com/office/officeart/2005/8/layout/pList1"/>
    <dgm:cxn modelId="{4336AB85-51B4-4D02-A008-67B8096B1B9E}" type="presParOf" srcId="{B0CFCBED-C14F-4DB8-A9A3-F02EBBAA9C77}" destId="{471F854F-B3B6-4EDD-A6AE-12C35A1781C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0EB139-F0F9-4949-B7E5-790F71D1A9B9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E01862-86FC-4B92-966E-0CFBFC2E53DD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18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C1A1B3-0DA8-4769-86B9-D0729BEE0422}" type="parTrans" cxnId="{072E8565-D535-474E-A678-5D6352E3D34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B422B26-1154-425D-A9A6-7E704C898823}" type="sibTrans" cxnId="{072E8565-D535-474E-A678-5D6352E3D34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D2E67B4-C399-4AE3-9404-3BEDEADBD439}">
      <dgm:prSet phldrT="[Текст]" custT="1"/>
      <dgm:spPr/>
      <dgm:t>
        <a:bodyPr/>
        <a:lstStyle/>
        <a:p>
          <a:r>
            <a:rPr lang="ru-RU" sz="1800" b="1" dirty="0" smtClean="0"/>
            <a:t>возможность быстрого реагирования на изменения в современной системе образования (изменение условий обучения, введение новых программ и методик обучения и др.)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AE4C80E-CDA9-455A-9539-42E017E1D637}" type="parTrans" cxnId="{86576ED0-1775-4EB9-BEC0-206EA1EBF0A4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56884D1-B4D5-4101-844B-18CD51ADFF3F}" type="sibTrans" cxnId="{86576ED0-1775-4EB9-BEC0-206EA1EBF0A4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9E62F3D-0D2D-4E4C-BD8F-37C9AF19E777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AFCAFAA3-C43A-4860-A2A7-216AD4C850A1}" type="parTrans" cxnId="{85FD1A2F-69B9-4832-AF9C-FBED2C168736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077C86C-D5BC-4B97-BE4B-369D69170518}" type="sibTrans" cxnId="{85FD1A2F-69B9-4832-AF9C-FBED2C168736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5DA1A73-5AF3-464C-AA5B-E25EC2157100}">
      <dgm:prSet phldrT="[Текст]" custT="1"/>
      <dgm:spPr/>
      <dgm:t>
        <a:bodyPr/>
        <a:lstStyle/>
        <a:p>
          <a:r>
            <a:rPr lang="ru-RU" sz="1800" b="1" dirty="0" smtClean="0"/>
            <a:t>устойчивый характер обучения, т. е. профессиональная подготовка и переподготовка на рабочем месте реализуется непрерывно в течение всей педагогической деятельности педагога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BED8BF2-BB71-44BD-900E-0DB2307971D4}" type="parTrans" cxnId="{D66E1E78-1422-4261-8D6B-DA17E54FDFE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2768E8C-E068-408E-A468-0B3F65742231}" type="sibTrans" cxnId="{D66E1E78-1422-4261-8D6B-DA17E54FDFE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A3FB420-FF95-4B05-AA3D-C8439A04BAF3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42BDD25-1EBE-474B-BF9C-8E9D686965CF}" type="parTrans" cxnId="{635AFAAC-54F2-42D8-A53F-FA315A59A9F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3B12CF3-80C8-4BC5-8F46-E54227EF41BE}" type="sibTrans" cxnId="{635AFAAC-54F2-42D8-A53F-FA315A59A9F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1D040F0-1AAC-4210-9CB1-FC6F701B10C6}">
      <dgm:prSet phldrT="[Текст]" custT="1"/>
      <dgm:spPr/>
      <dgm:t>
        <a:bodyPr/>
        <a:lstStyle/>
        <a:p>
          <a:r>
            <a:rPr lang="ru-RU" sz="1800" b="1" dirty="0" smtClean="0"/>
            <a:t>постоянное повышение квалификации всего коллектива колледжа, а не только отдельных педагогов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E569F54-4D16-485C-BFAD-BB7FC82F3AAA}" type="parTrans" cxnId="{FCBF3E20-1D92-4417-A326-7E3941A3AA0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7A13DAC-2C75-4CF4-A750-983859A7A09B}" type="sibTrans" cxnId="{FCBF3E20-1D92-4417-A326-7E3941A3AA0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0735878-4432-49F4-830B-0C9173663019}">
      <dgm:prSet custT="1"/>
      <dgm:spPr/>
      <dgm:t>
        <a:bodyPr/>
        <a:lstStyle/>
        <a:p>
          <a:r>
            <a:rPr lang="ru-RU" sz="1800" b="1" dirty="0" smtClean="0"/>
            <a:t>возможность объединения педагогов для организации командной работы в профессиональных образовательных учреждениях, реализующих инклюзию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1C96101-A6DA-4301-9D1D-4CF6CF6F5585}" type="parTrans" cxnId="{5C233B1C-09D7-433F-A50D-4D738E22279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CE4FA31-CBDB-49F9-9AC0-47A2D4DC46D6}" type="sibTrans" cxnId="{5C233B1C-09D7-433F-A50D-4D738E22279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4428FDF-B690-4EB9-86C8-6E724A58FE0D}">
      <dgm:prSet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7D873F4-D0A2-4A7C-B9BF-0421C2749A34}" type="parTrans" cxnId="{9A21E0A8-9733-4425-914D-BB239E58701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CDF3F6F-EE4F-46FC-B620-A7CC408AF499}" type="sibTrans" cxnId="{9A21E0A8-9733-4425-914D-BB239E58701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08BF6D3-0981-43BB-BF76-5ECDF10EC3CC}">
      <dgm:prSet custT="1"/>
      <dgm:spPr/>
      <dgm:t>
        <a:bodyPr/>
        <a:lstStyle/>
        <a:p>
          <a:r>
            <a:rPr lang="ru-RU" sz="1800" b="1" dirty="0" smtClean="0">
              <a:latin typeface="+mn-lt"/>
              <a:cs typeface="Times New Roman" pitchFamily="18" charset="0"/>
            </a:rPr>
            <a:t>возможность распространения ценного опыта отдельных преподавателей и педагогических коллективов системы профессионального образования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7060EC0C-88B7-479F-B715-41E2633BA8D9}" type="parTrans" cxnId="{272AE9C2-F883-419B-8543-29658113DDE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A4BDBE7-AC88-408F-98AE-297839F19EB9}" type="sibTrans" cxnId="{272AE9C2-F883-419B-8543-29658113DDE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CF81DB0-BD87-4E70-BE28-1DB82F5B4644}">
      <dgm:prSet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D1E506A-F229-4C05-8E0E-A2CF8BAB39ED}" type="parTrans" cxnId="{C78E2855-E547-40D5-9E9B-91C6E6D8963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D550B47-A52C-48D7-8059-A9E6B841AAEE}" type="sibTrans" cxnId="{C78E2855-E547-40D5-9E9B-91C6E6D8963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0FA4611-7AB2-490F-9F4E-2E2BDBE3CBB5}">
      <dgm:prSet custT="1"/>
      <dgm:spPr/>
      <dgm:t>
        <a:bodyPr/>
        <a:lstStyle/>
        <a:p>
          <a:r>
            <a:rPr lang="ru-RU" sz="1800" b="1" dirty="0" smtClean="0">
              <a:latin typeface="+mn-lt"/>
              <a:cs typeface="Times New Roman" pitchFamily="18" charset="0"/>
            </a:rPr>
            <a:t>оказание непрерывной квалифицированной методической помощи преподавателю по решению конкретной проблемы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61D4F344-FF73-4E66-8EBD-72857A689A79}" type="parTrans" cxnId="{26DC7EB4-6FCA-4A73-A201-7287952A2540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69DBF82-76CB-4F81-9341-A3EC1854FCE5}" type="sibTrans" cxnId="{26DC7EB4-6FCA-4A73-A201-7287952A2540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B647346-7C92-45E8-B6F0-3DD6C59E4BE2}">
      <dgm:prSet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0C18C05-82F8-4B99-BD49-7FD5A5701BC7}" type="parTrans" cxnId="{5E93AF76-0E79-432F-A9A8-FEE1E1D4C73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4D5A365-83E5-4006-89F3-79A1DA8EB266}" type="sibTrans" cxnId="{5E93AF76-0E79-432F-A9A8-FEE1E1D4C73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5162C7E-3157-47E4-B6C4-B659217CDAB2}">
      <dgm:prSet custT="1"/>
      <dgm:spPr/>
      <dgm:t>
        <a:bodyPr/>
        <a:lstStyle/>
        <a:p>
          <a:r>
            <a:rPr lang="ru-RU" sz="1800" b="1" dirty="0" smtClean="0"/>
            <a:t>возможность </a:t>
          </a:r>
          <a:r>
            <a:rPr lang="ru-RU" sz="1800" b="1" dirty="0" err="1" smtClean="0"/>
            <a:t>межпредметной</a:t>
          </a:r>
          <a:r>
            <a:rPr lang="ru-RU" sz="1800" b="1" dirty="0" smtClean="0"/>
            <a:t> и </a:t>
          </a:r>
          <a:r>
            <a:rPr lang="ru-RU" sz="1800" b="1" dirty="0" err="1" smtClean="0"/>
            <a:t>внепредметной</a:t>
          </a:r>
          <a:r>
            <a:rPr lang="ru-RU" sz="1800" b="1" dirty="0" smtClean="0"/>
            <a:t> переподготовки педагогов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2DCE18C-9416-4C0D-B715-75BEEF45F893}" type="parTrans" cxnId="{A24A2396-1E0D-4FFF-AF86-F0A473986CE0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C9D827D-713C-4E23-A275-E56E24F134CD}" type="sibTrans" cxnId="{A24A2396-1E0D-4FFF-AF86-F0A473986CE0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063FC45-22C3-4F97-A5CC-25FF01F85EC4}">
      <dgm:prSet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925EA10-8092-4B19-B1C5-548373B578A7}" type="sibTrans" cxnId="{5C25C31F-DD17-4A06-9789-B749F7B8F30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705E020-C123-4E04-A92C-1E2C24FC9A36}" type="parTrans" cxnId="{5C25C31F-DD17-4A06-9789-B749F7B8F30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B1D7F80-AF6F-4BF6-95B8-FB8CC9EDFCFB}" type="pres">
      <dgm:prSet presAssocID="{BE0EB139-F0F9-4949-B7E5-790F71D1A9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C426E1-7E53-4334-9DAD-BE0753DFD48A}" type="pres">
      <dgm:prSet presAssocID="{1FE01862-86FC-4B92-966E-0CFBFC2E53DD}" presName="linNode" presStyleCnt="0"/>
      <dgm:spPr/>
    </dgm:pt>
    <dgm:pt modelId="{3F5FBF6A-EBAF-4DB0-A67A-B8469530EA5A}" type="pres">
      <dgm:prSet presAssocID="{1FE01862-86FC-4B92-966E-0CFBFC2E53DD}" presName="parentText" presStyleLbl="node1" presStyleIdx="0" presStyleCnt="7" custScaleX="52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CC42F-205A-41BE-A4FB-58216B5C1A96}" type="pres">
      <dgm:prSet presAssocID="{1FE01862-86FC-4B92-966E-0CFBFC2E53DD}" presName="descendantText" presStyleLbl="alignAccFollowNode1" presStyleIdx="0" presStyleCnt="7" custScaleX="300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CD3B7-C81F-4519-B2D9-E3DB2809ABEC}" type="pres">
      <dgm:prSet presAssocID="{DB422B26-1154-425D-A9A6-7E704C898823}" presName="sp" presStyleCnt="0"/>
      <dgm:spPr/>
    </dgm:pt>
    <dgm:pt modelId="{E605F5DA-2B5B-4366-A7C3-4B0311FF8CA5}" type="pres">
      <dgm:prSet presAssocID="{59E62F3D-0D2D-4E4C-BD8F-37C9AF19E777}" presName="linNode" presStyleCnt="0"/>
      <dgm:spPr/>
    </dgm:pt>
    <dgm:pt modelId="{CAE11C70-A045-4FED-991F-5BE2D83BB9E1}" type="pres">
      <dgm:prSet presAssocID="{59E62F3D-0D2D-4E4C-BD8F-37C9AF19E777}" presName="parentText" presStyleLbl="node1" presStyleIdx="1" presStyleCnt="7" custScaleX="616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CC1C7-552C-4560-94F6-D61C6ED6ADFF}" type="pres">
      <dgm:prSet presAssocID="{59E62F3D-0D2D-4E4C-BD8F-37C9AF19E777}" presName="descendantText" presStyleLbl="alignAccFollowNode1" presStyleIdx="1" presStyleCnt="7" custScaleX="289780" custScaleY="141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2C4C1-C229-42D8-8820-F1D49253C861}" type="pres">
      <dgm:prSet presAssocID="{E077C86C-D5BC-4B97-BE4B-369D69170518}" presName="sp" presStyleCnt="0"/>
      <dgm:spPr/>
    </dgm:pt>
    <dgm:pt modelId="{496F49A1-B249-4DEA-B3D6-3D2268EE8D1A}" type="pres">
      <dgm:prSet presAssocID="{6A3FB420-FF95-4B05-AA3D-C8439A04BAF3}" presName="linNode" presStyleCnt="0"/>
      <dgm:spPr/>
    </dgm:pt>
    <dgm:pt modelId="{F535638D-9A15-431D-B1D2-2E7C89D06A61}" type="pres">
      <dgm:prSet presAssocID="{6A3FB420-FF95-4B05-AA3D-C8439A04BAF3}" presName="parentText" presStyleLbl="node1" presStyleIdx="2" presStyleCnt="7" custScaleX="658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D8DB8-0BC6-4B83-A8B5-34AC3F507F08}" type="pres">
      <dgm:prSet presAssocID="{6A3FB420-FF95-4B05-AA3D-C8439A04BAF3}" presName="descendantText" presStyleLbl="alignAccFollowNode1" presStyleIdx="2" presStyleCnt="7" custScaleX="216090" custLinFactNeighborX="-2011" custLinFactNeighborY="-7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AA495-B4A0-4FD5-8924-3BD9A32B8176}" type="pres">
      <dgm:prSet presAssocID="{D3B12CF3-80C8-4BC5-8F46-E54227EF41BE}" presName="sp" presStyleCnt="0"/>
      <dgm:spPr/>
    </dgm:pt>
    <dgm:pt modelId="{6AAE9A78-A64C-4D2D-A564-4BC7F1F6AB39}" type="pres">
      <dgm:prSet presAssocID="{B063FC45-22C3-4F97-A5CC-25FF01F85EC4}" presName="linNode" presStyleCnt="0"/>
      <dgm:spPr/>
    </dgm:pt>
    <dgm:pt modelId="{88CBB3EB-19EC-4300-BF22-8703A3246804}" type="pres">
      <dgm:prSet presAssocID="{B063FC45-22C3-4F97-A5CC-25FF01F85EC4}" presName="parentText" presStyleLbl="node1" presStyleIdx="3" presStyleCnt="7" custScaleX="62453" custLinFactNeighborX="-1303" custLinFactNeighborY="48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E34A5-CB48-4DB9-A66A-F0C7F97A3783}" type="pres">
      <dgm:prSet presAssocID="{B063FC45-22C3-4F97-A5CC-25FF01F85EC4}" presName="descendantText" presStyleLbl="alignAccFollowNode1" presStyleIdx="3" presStyleCnt="7" custScaleX="179060" custScaleY="105327" custLinFactNeighborY="-7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78AE1-55BB-4629-8628-F8E37F104ECF}" type="pres">
      <dgm:prSet presAssocID="{3925EA10-8092-4B19-B1C5-548373B578A7}" presName="sp" presStyleCnt="0"/>
      <dgm:spPr/>
    </dgm:pt>
    <dgm:pt modelId="{CF46FE58-8436-4C56-9FD2-4D55245BAEB0}" type="pres">
      <dgm:prSet presAssocID="{54428FDF-B690-4EB9-86C8-6E724A58FE0D}" presName="linNode" presStyleCnt="0"/>
      <dgm:spPr/>
    </dgm:pt>
    <dgm:pt modelId="{32CE508A-5485-4756-BEC1-06C55DF60F85}" type="pres">
      <dgm:prSet presAssocID="{54428FDF-B690-4EB9-86C8-6E724A58FE0D}" presName="parentText" presStyleLbl="node1" presStyleIdx="4" presStyleCnt="7" custScaleX="750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F559D-B90F-41F6-A028-A53E6EBCA8C2}" type="pres">
      <dgm:prSet presAssocID="{54428FDF-B690-4EB9-86C8-6E724A58FE0D}" presName="descendantText" presStyleLbl="alignAccFollowNode1" presStyleIdx="4" presStyleCnt="7" custScaleX="167693" custScaleY="112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D34AB-C98C-4B66-9E71-4A0AABCA7B99}" type="pres">
      <dgm:prSet presAssocID="{2CDF3F6F-EE4F-46FC-B620-A7CC408AF499}" presName="sp" presStyleCnt="0"/>
      <dgm:spPr/>
    </dgm:pt>
    <dgm:pt modelId="{4CC79CF7-0766-4EAC-A71F-05DBFF51E03E}" type="pres">
      <dgm:prSet presAssocID="{DCF81DB0-BD87-4E70-BE28-1DB82F5B4644}" presName="linNode" presStyleCnt="0"/>
      <dgm:spPr/>
    </dgm:pt>
    <dgm:pt modelId="{A3222F3E-1693-450E-8077-66DC0BAA96F2}" type="pres">
      <dgm:prSet presAssocID="{DCF81DB0-BD87-4E70-BE28-1DB82F5B4644}" presName="parentText" presStyleLbl="node1" presStyleIdx="5" presStyleCnt="7" custScaleX="627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1A449-3824-496A-B7EE-AE211FE4329C}" type="pres">
      <dgm:prSet presAssocID="{DCF81DB0-BD87-4E70-BE28-1DB82F5B4644}" presName="descendantText" presStyleLbl="alignAccFollowNode1" presStyleIdx="5" presStyleCnt="7" custScaleX="12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C7BE2-0508-40F2-AFAF-D6EE5D84ABC4}" type="pres">
      <dgm:prSet presAssocID="{AD550B47-A52C-48D7-8059-A9E6B841AAEE}" presName="sp" presStyleCnt="0"/>
      <dgm:spPr/>
    </dgm:pt>
    <dgm:pt modelId="{B814C5BE-D2B2-44CC-A058-1BE69E6E8EB9}" type="pres">
      <dgm:prSet presAssocID="{6B647346-7C92-45E8-B6F0-3DD6C59E4BE2}" presName="linNode" presStyleCnt="0"/>
      <dgm:spPr/>
    </dgm:pt>
    <dgm:pt modelId="{BDCFB993-76A7-4C34-A52A-09894406105F}" type="pres">
      <dgm:prSet presAssocID="{6B647346-7C92-45E8-B6F0-3DD6C59E4BE2}" presName="parentText" presStyleLbl="node1" presStyleIdx="6" presStyleCnt="7" custScaleX="69361" custLinFactNeighborY="-2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E2806-9EC7-428F-8D16-8854C92BDA25}" type="pres">
      <dgm:prSet presAssocID="{6B647346-7C92-45E8-B6F0-3DD6C59E4BE2}" presName="descendantText" presStyleLbl="alignAccFollowNode1" presStyleIdx="6" presStyleCnt="7" custScaleX="119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65908-DCD4-47A1-AAAA-61482EF92B1C}" type="presOf" srcId="{85DA1A73-5AF3-464C-AA5B-E25EC2157100}" destId="{DE4CC1C7-552C-4560-94F6-D61C6ED6ADFF}" srcOrd="0" destOrd="0" presId="urn:microsoft.com/office/officeart/2005/8/layout/vList5"/>
    <dgm:cxn modelId="{2DFFF74A-5839-48FD-98E5-E3F7A5898F7E}" type="presOf" srcId="{70735878-4432-49F4-830B-0C9173663019}" destId="{D5EE34A5-CB48-4DB9-A66A-F0C7F97A3783}" srcOrd="0" destOrd="0" presId="urn:microsoft.com/office/officeart/2005/8/layout/vList5"/>
    <dgm:cxn modelId="{0CE194E6-2C97-4FBA-AB2C-85770C28EC94}" type="presOf" srcId="{2D2E67B4-C399-4AE3-9404-3BEDEADBD439}" destId="{852CC42F-205A-41BE-A4FB-58216B5C1A96}" srcOrd="0" destOrd="0" presId="urn:microsoft.com/office/officeart/2005/8/layout/vList5"/>
    <dgm:cxn modelId="{26DC7EB4-6FCA-4A73-A201-7287952A2540}" srcId="{DCF81DB0-BD87-4E70-BE28-1DB82F5B4644}" destId="{10FA4611-7AB2-490F-9F4E-2E2BDBE3CBB5}" srcOrd="0" destOrd="0" parTransId="{61D4F344-FF73-4E66-8EBD-72857A689A79}" sibTransId="{E69DBF82-76CB-4F81-9341-A3EC1854FCE5}"/>
    <dgm:cxn modelId="{D6C8E321-2F69-4E19-91BE-C3906834D8F8}" type="presOf" srcId="{BE0EB139-F0F9-4949-B7E5-790F71D1A9B9}" destId="{2B1D7F80-AF6F-4BF6-95B8-FB8CC9EDFCFB}" srcOrd="0" destOrd="0" presId="urn:microsoft.com/office/officeart/2005/8/layout/vList5"/>
    <dgm:cxn modelId="{9A21E0A8-9733-4425-914D-BB239E587015}" srcId="{BE0EB139-F0F9-4949-B7E5-790F71D1A9B9}" destId="{54428FDF-B690-4EB9-86C8-6E724A58FE0D}" srcOrd="4" destOrd="0" parTransId="{57D873F4-D0A2-4A7C-B9BF-0421C2749A34}" sibTransId="{2CDF3F6F-EE4F-46FC-B620-A7CC408AF499}"/>
    <dgm:cxn modelId="{5C25C31F-DD17-4A06-9789-B749F7B8F30B}" srcId="{BE0EB139-F0F9-4949-B7E5-790F71D1A9B9}" destId="{B063FC45-22C3-4F97-A5CC-25FF01F85EC4}" srcOrd="3" destOrd="0" parTransId="{3705E020-C123-4E04-A92C-1E2C24FC9A36}" sibTransId="{3925EA10-8092-4B19-B1C5-548373B578A7}"/>
    <dgm:cxn modelId="{D66E1E78-1422-4261-8D6B-DA17E54FDFEA}" srcId="{59E62F3D-0D2D-4E4C-BD8F-37C9AF19E777}" destId="{85DA1A73-5AF3-464C-AA5B-E25EC2157100}" srcOrd="0" destOrd="0" parTransId="{6BED8BF2-BB71-44BD-900E-0DB2307971D4}" sibTransId="{B2768E8C-E068-408E-A468-0B3F65742231}"/>
    <dgm:cxn modelId="{1C89A72C-B9BD-4B6F-9B36-25AA81247E71}" type="presOf" srcId="{E1D040F0-1AAC-4210-9CB1-FC6F701B10C6}" destId="{B81D8DB8-0BC6-4B83-A8B5-34AC3F507F08}" srcOrd="0" destOrd="0" presId="urn:microsoft.com/office/officeart/2005/8/layout/vList5"/>
    <dgm:cxn modelId="{272AE9C2-F883-419B-8543-29658113DDEB}" srcId="{54428FDF-B690-4EB9-86C8-6E724A58FE0D}" destId="{408BF6D3-0981-43BB-BF76-5ECDF10EC3CC}" srcOrd="0" destOrd="0" parTransId="{7060EC0C-88B7-479F-B715-41E2633BA8D9}" sibTransId="{BA4BDBE7-AC88-408F-98AE-297839F19EB9}"/>
    <dgm:cxn modelId="{9A75DC23-18B3-450A-B472-3AEE6C23BFF9}" type="presOf" srcId="{408BF6D3-0981-43BB-BF76-5ECDF10EC3CC}" destId="{77EF559D-B90F-41F6-A028-A53E6EBCA8C2}" srcOrd="0" destOrd="0" presId="urn:microsoft.com/office/officeart/2005/8/layout/vList5"/>
    <dgm:cxn modelId="{D82991F8-8A66-43A8-9670-AF037FA0592B}" type="presOf" srcId="{DCF81DB0-BD87-4E70-BE28-1DB82F5B4644}" destId="{A3222F3E-1693-450E-8077-66DC0BAA96F2}" srcOrd="0" destOrd="0" presId="urn:microsoft.com/office/officeart/2005/8/layout/vList5"/>
    <dgm:cxn modelId="{635AFAAC-54F2-42D8-A53F-FA315A59A9F8}" srcId="{BE0EB139-F0F9-4949-B7E5-790F71D1A9B9}" destId="{6A3FB420-FF95-4B05-AA3D-C8439A04BAF3}" srcOrd="2" destOrd="0" parTransId="{842BDD25-1EBE-474B-BF9C-8E9D686965CF}" sibTransId="{D3B12CF3-80C8-4BC5-8F46-E54227EF41BE}"/>
    <dgm:cxn modelId="{69B97D9D-F229-4A40-BE87-3C3C40ED3672}" type="presOf" srcId="{6B647346-7C92-45E8-B6F0-3DD6C59E4BE2}" destId="{BDCFB993-76A7-4C34-A52A-09894406105F}" srcOrd="0" destOrd="0" presId="urn:microsoft.com/office/officeart/2005/8/layout/vList5"/>
    <dgm:cxn modelId="{1CDD63EE-1967-4B92-A3FE-4D9345C633F7}" type="presOf" srcId="{10FA4611-7AB2-490F-9F4E-2E2BDBE3CBB5}" destId="{AE31A449-3824-496A-B7EE-AE211FE4329C}" srcOrd="0" destOrd="0" presId="urn:microsoft.com/office/officeart/2005/8/layout/vList5"/>
    <dgm:cxn modelId="{D2C38F57-DDF8-4737-BD16-6FD0100C3F95}" type="presOf" srcId="{75162C7E-3157-47E4-B6C4-B659217CDAB2}" destId="{72DE2806-9EC7-428F-8D16-8854C92BDA25}" srcOrd="0" destOrd="0" presId="urn:microsoft.com/office/officeart/2005/8/layout/vList5"/>
    <dgm:cxn modelId="{072E8565-D535-474E-A678-5D6352E3D348}" srcId="{BE0EB139-F0F9-4949-B7E5-790F71D1A9B9}" destId="{1FE01862-86FC-4B92-966E-0CFBFC2E53DD}" srcOrd="0" destOrd="0" parTransId="{DCC1A1B3-0DA8-4769-86B9-D0729BEE0422}" sibTransId="{DB422B26-1154-425D-A9A6-7E704C898823}"/>
    <dgm:cxn modelId="{5E93AF76-0E79-432F-A9A8-FEE1E1D4C731}" srcId="{BE0EB139-F0F9-4949-B7E5-790F71D1A9B9}" destId="{6B647346-7C92-45E8-B6F0-3DD6C59E4BE2}" srcOrd="6" destOrd="0" parTransId="{B0C18C05-82F8-4B99-BD49-7FD5A5701BC7}" sibTransId="{64D5A365-83E5-4006-89F3-79A1DA8EB266}"/>
    <dgm:cxn modelId="{D052569C-218D-46BD-948C-8BD6F5CFAB26}" type="presOf" srcId="{B063FC45-22C3-4F97-A5CC-25FF01F85EC4}" destId="{88CBB3EB-19EC-4300-BF22-8703A3246804}" srcOrd="0" destOrd="0" presId="urn:microsoft.com/office/officeart/2005/8/layout/vList5"/>
    <dgm:cxn modelId="{DEFCA19A-B478-49F7-A6F3-EF07DC68820E}" type="presOf" srcId="{1FE01862-86FC-4B92-966E-0CFBFC2E53DD}" destId="{3F5FBF6A-EBAF-4DB0-A67A-B8469530EA5A}" srcOrd="0" destOrd="0" presId="urn:microsoft.com/office/officeart/2005/8/layout/vList5"/>
    <dgm:cxn modelId="{6028266F-EE44-421A-A537-6AAD900ADE94}" type="presOf" srcId="{59E62F3D-0D2D-4E4C-BD8F-37C9AF19E777}" destId="{CAE11C70-A045-4FED-991F-5BE2D83BB9E1}" srcOrd="0" destOrd="0" presId="urn:microsoft.com/office/officeart/2005/8/layout/vList5"/>
    <dgm:cxn modelId="{86576ED0-1775-4EB9-BEC0-206EA1EBF0A4}" srcId="{1FE01862-86FC-4B92-966E-0CFBFC2E53DD}" destId="{2D2E67B4-C399-4AE3-9404-3BEDEADBD439}" srcOrd="0" destOrd="0" parTransId="{0AE4C80E-CDA9-455A-9539-42E017E1D637}" sibTransId="{856884D1-B4D5-4101-844B-18CD51ADFF3F}"/>
    <dgm:cxn modelId="{E41C6C85-9DD2-4E72-87DE-68EABBDDD67E}" type="presOf" srcId="{54428FDF-B690-4EB9-86C8-6E724A58FE0D}" destId="{32CE508A-5485-4756-BEC1-06C55DF60F85}" srcOrd="0" destOrd="0" presId="urn:microsoft.com/office/officeart/2005/8/layout/vList5"/>
    <dgm:cxn modelId="{85FD1A2F-69B9-4832-AF9C-FBED2C168736}" srcId="{BE0EB139-F0F9-4949-B7E5-790F71D1A9B9}" destId="{59E62F3D-0D2D-4E4C-BD8F-37C9AF19E777}" srcOrd="1" destOrd="0" parTransId="{AFCAFAA3-C43A-4860-A2A7-216AD4C850A1}" sibTransId="{E077C86C-D5BC-4B97-BE4B-369D69170518}"/>
    <dgm:cxn modelId="{5C233B1C-09D7-433F-A50D-4D738E222795}" srcId="{B063FC45-22C3-4F97-A5CC-25FF01F85EC4}" destId="{70735878-4432-49F4-830B-0C9173663019}" srcOrd="0" destOrd="0" parTransId="{61C96101-A6DA-4301-9D1D-4CF6CF6F5585}" sibTransId="{FCE4FA31-CBDB-49F9-9AC0-47A2D4DC46D6}"/>
    <dgm:cxn modelId="{A24A2396-1E0D-4FFF-AF86-F0A473986CE0}" srcId="{6B647346-7C92-45E8-B6F0-3DD6C59E4BE2}" destId="{75162C7E-3157-47E4-B6C4-B659217CDAB2}" srcOrd="0" destOrd="0" parTransId="{B2DCE18C-9416-4C0D-B715-75BEEF45F893}" sibTransId="{5C9D827D-713C-4E23-A275-E56E24F134CD}"/>
    <dgm:cxn modelId="{A9649178-5E61-4703-A0E1-34782E50A223}" type="presOf" srcId="{6A3FB420-FF95-4B05-AA3D-C8439A04BAF3}" destId="{F535638D-9A15-431D-B1D2-2E7C89D06A61}" srcOrd="0" destOrd="0" presId="urn:microsoft.com/office/officeart/2005/8/layout/vList5"/>
    <dgm:cxn modelId="{FCBF3E20-1D92-4417-A326-7E3941A3AA0A}" srcId="{6A3FB420-FF95-4B05-AA3D-C8439A04BAF3}" destId="{E1D040F0-1AAC-4210-9CB1-FC6F701B10C6}" srcOrd="0" destOrd="0" parTransId="{1E569F54-4D16-485C-BFAD-BB7FC82F3AAA}" sibTransId="{E7A13DAC-2C75-4CF4-A750-983859A7A09B}"/>
    <dgm:cxn modelId="{C78E2855-E547-40D5-9E9B-91C6E6D8963B}" srcId="{BE0EB139-F0F9-4949-B7E5-790F71D1A9B9}" destId="{DCF81DB0-BD87-4E70-BE28-1DB82F5B4644}" srcOrd="5" destOrd="0" parTransId="{ED1E506A-F229-4C05-8E0E-A2CF8BAB39ED}" sibTransId="{AD550B47-A52C-48D7-8059-A9E6B841AAEE}"/>
    <dgm:cxn modelId="{72E9CFAA-7782-45DD-A034-405ADFF5883E}" type="presParOf" srcId="{2B1D7F80-AF6F-4BF6-95B8-FB8CC9EDFCFB}" destId="{54C426E1-7E53-4334-9DAD-BE0753DFD48A}" srcOrd="0" destOrd="0" presId="urn:microsoft.com/office/officeart/2005/8/layout/vList5"/>
    <dgm:cxn modelId="{5E842A76-7D6A-4253-81C8-7021E602CF92}" type="presParOf" srcId="{54C426E1-7E53-4334-9DAD-BE0753DFD48A}" destId="{3F5FBF6A-EBAF-4DB0-A67A-B8469530EA5A}" srcOrd="0" destOrd="0" presId="urn:microsoft.com/office/officeart/2005/8/layout/vList5"/>
    <dgm:cxn modelId="{E16013A2-EAE0-42D2-8317-E600B2785999}" type="presParOf" srcId="{54C426E1-7E53-4334-9DAD-BE0753DFD48A}" destId="{852CC42F-205A-41BE-A4FB-58216B5C1A96}" srcOrd="1" destOrd="0" presId="urn:microsoft.com/office/officeart/2005/8/layout/vList5"/>
    <dgm:cxn modelId="{43EE8C25-4D1A-498D-BA53-4C2E7B4FD2A7}" type="presParOf" srcId="{2B1D7F80-AF6F-4BF6-95B8-FB8CC9EDFCFB}" destId="{ADCCD3B7-C81F-4519-B2D9-E3DB2809ABEC}" srcOrd="1" destOrd="0" presId="urn:microsoft.com/office/officeart/2005/8/layout/vList5"/>
    <dgm:cxn modelId="{1268BF8A-1A53-4BA1-B499-3C6F5D1D2D36}" type="presParOf" srcId="{2B1D7F80-AF6F-4BF6-95B8-FB8CC9EDFCFB}" destId="{E605F5DA-2B5B-4366-A7C3-4B0311FF8CA5}" srcOrd="2" destOrd="0" presId="urn:microsoft.com/office/officeart/2005/8/layout/vList5"/>
    <dgm:cxn modelId="{599C9DBA-A5B0-45DB-8794-7C56D85612B9}" type="presParOf" srcId="{E605F5DA-2B5B-4366-A7C3-4B0311FF8CA5}" destId="{CAE11C70-A045-4FED-991F-5BE2D83BB9E1}" srcOrd="0" destOrd="0" presId="urn:microsoft.com/office/officeart/2005/8/layout/vList5"/>
    <dgm:cxn modelId="{CC7A1B98-E066-41BF-8106-4B0C25DFF782}" type="presParOf" srcId="{E605F5DA-2B5B-4366-A7C3-4B0311FF8CA5}" destId="{DE4CC1C7-552C-4560-94F6-D61C6ED6ADFF}" srcOrd="1" destOrd="0" presId="urn:microsoft.com/office/officeart/2005/8/layout/vList5"/>
    <dgm:cxn modelId="{C08AF683-344F-4849-A7DE-377B1832C29A}" type="presParOf" srcId="{2B1D7F80-AF6F-4BF6-95B8-FB8CC9EDFCFB}" destId="{BB22C4C1-C229-42D8-8820-F1D49253C861}" srcOrd="3" destOrd="0" presId="urn:microsoft.com/office/officeart/2005/8/layout/vList5"/>
    <dgm:cxn modelId="{7DEF907D-14EB-444C-958E-7E7A244BAF1B}" type="presParOf" srcId="{2B1D7F80-AF6F-4BF6-95B8-FB8CC9EDFCFB}" destId="{496F49A1-B249-4DEA-B3D6-3D2268EE8D1A}" srcOrd="4" destOrd="0" presId="urn:microsoft.com/office/officeart/2005/8/layout/vList5"/>
    <dgm:cxn modelId="{67D5C6B7-E2CF-493E-AC98-9A286B24693A}" type="presParOf" srcId="{496F49A1-B249-4DEA-B3D6-3D2268EE8D1A}" destId="{F535638D-9A15-431D-B1D2-2E7C89D06A61}" srcOrd="0" destOrd="0" presId="urn:microsoft.com/office/officeart/2005/8/layout/vList5"/>
    <dgm:cxn modelId="{9DDAEA53-4C17-4B73-99C1-949EF37495C2}" type="presParOf" srcId="{496F49A1-B249-4DEA-B3D6-3D2268EE8D1A}" destId="{B81D8DB8-0BC6-4B83-A8B5-34AC3F507F08}" srcOrd="1" destOrd="0" presId="urn:microsoft.com/office/officeart/2005/8/layout/vList5"/>
    <dgm:cxn modelId="{E94DD134-52F0-4F4E-9273-456A6E3863D2}" type="presParOf" srcId="{2B1D7F80-AF6F-4BF6-95B8-FB8CC9EDFCFB}" destId="{D3BAA495-B4A0-4FD5-8924-3BD9A32B8176}" srcOrd="5" destOrd="0" presId="urn:microsoft.com/office/officeart/2005/8/layout/vList5"/>
    <dgm:cxn modelId="{E19FB860-242E-42AB-B025-3497095EA820}" type="presParOf" srcId="{2B1D7F80-AF6F-4BF6-95B8-FB8CC9EDFCFB}" destId="{6AAE9A78-A64C-4D2D-A564-4BC7F1F6AB39}" srcOrd="6" destOrd="0" presId="urn:microsoft.com/office/officeart/2005/8/layout/vList5"/>
    <dgm:cxn modelId="{023B509C-36FD-442B-A0ED-8AE7EAD8ABF2}" type="presParOf" srcId="{6AAE9A78-A64C-4D2D-A564-4BC7F1F6AB39}" destId="{88CBB3EB-19EC-4300-BF22-8703A3246804}" srcOrd="0" destOrd="0" presId="urn:microsoft.com/office/officeart/2005/8/layout/vList5"/>
    <dgm:cxn modelId="{D0B50BCF-0C01-436E-A68D-163C6BBF992E}" type="presParOf" srcId="{6AAE9A78-A64C-4D2D-A564-4BC7F1F6AB39}" destId="{D5EE34A5-CB48-4DB9-A66A-F0C7F97A3783}" srcOrd="1" destOrd="0" presId="urn:microsoft.com/office/officeart/2005/8/layout/vList5"/>
    <dgm:cxn modelId="{0351A3AB-50F3-4D96-BC6A-3A73D68348D3}" type="presParOf" srcId="{2B1D7F80-AF6F-4BF6-95B8-FB8CC9EDFCFB}" destId="{A9E78AE1-55BB-4629-8628-F8E37F104ECF}" srcOrd="7" destOrd="0" presId="urn:microsoft.com/office/officeart/2005/8/layout/vList5"/>
    <dgm:cxn modelId="{4E0E9FAE-D97C-43EC-A4A9-E6E638A9C40B}" type="presParOf" srcId="{2B1D7F80-AF6F-4BF6-95B8-FB8CC9EDFCFB}" destId="{CF46FE58-8436-4C56-9FD2-4D55245BAEB0}" srcOrd="8" destOrd="0" presId="urn:microsoft.com/office/officeart/2005/8/layout/vList5"/>
    <dgm:cxn modelId="{6E0F7AC3-C172-40A1-800E-4D845A62669B}" type="presParOf" srcId="{CF46FE58-8436-4C56-9FD2-4D55245BAEB0}" destId="{32CE508A-5485-4756-BEC1-06C55DF60F85}" srcOrd="0" destOrd="0" presId="urn:microsoft.com/office/officeart/2005/8/layout/vList5"/>
    <dgm:cxn modelId="{2C1CA85A-9AE8-4E54-BFB8-85C5FEDB686A}" type="presParOf" srcId="{CF46FE58-8436-4C56-9FD2-4D55245BAEB0}" destId="{77EF559D-B90F-41F6-A028-A53E6EBCA8C2}" srcOrd="1" destOrd="0" presId="urn:microsoft.com/office/officeart/2005/8/layout/vList5"/>
    <dgm:cxn modelId="{63D1CC6E-D986-4FA0-9E83-DFA128A59060}" type="presParOf" srcId="{2B1D7F80-AF6F-4BF6-95B8-FB8CC9EDFCFB}" destId="{A3ED34AB-C98C-4B66-9E71-4A0AABCA7B99}" srcOrd="9" destOrd="0" presId="urn:microsoft.com/office/officeart/2005/8/layout/vList5"/>
    <dgm:cxn modelId="{9200E455-457B-434F-807E-176281ED5456}" type="presParOf" srcId="{2B1D7F80-AF6F-4BF6-95B8-FB8CC9EDFCFB}" destId="{4CC79CF7-0766-4EAC-A71F-05DBFF51E03E}" srcOrd="10" destOrd="0" presId="urn:microsoft.com/office/officeart/2005/8/layout/vList5"/>
    <dgm:cxn modelId="{E88177E3-16BB-485D-90E4-05CBC2CE1E50}" type="presParOf" srcId="{4CC79CF7-0766-4EAC-A71F-05DBFF51E03E}" destId="{A3222F3E-1693-450E-8077-66DC0BAA96F2}" srcOrd="0" destOrd="0" presId="urn:microsoft.com/office/officeart/2005/8/layout/vList5"/>
    <dgm:cxn modelId="{F5F4721B-E6FC-4110-A3C7-31580104821C}" type="presParOf" srcId="{4CC79CF7-0766-4EAC-A71F-05DBFF51E03E}" destId="{AE31A449-3824-496A-B7EE-AE211FE4329C}" srcOrd="1" destOrd="0" presId="urn:microsoft.com/office/officeart/2005/8/layout/vList5"/>
    <dgm:cxn modelId="{3441CEE2-F554-4979-856B-5854C7B821CD}" type="presParOf" srcId="{2B1D7F80-AF6F-4BF6-95B8-FB8CC9EDFCFB}" destId="{0E7C7BE2-0508-40F2-AFAF-D6EE5D84ABC4}" srcOrd="11" destOrd="0" presId="urn:microsoft.com/office/officeart/2005/8/layout/vList5"/>
    <dgm:cxn modelId="{9B960964-60C7-451C-AE73-806B48142631}" type="presParOf" srcId="{2B1D7F80-AF6F-4BF6-95B8-FB8CC9EDFCFB}" destId="{B814C5BE-D2B2-44CC-A058-1BE69E6E8EB9}" srcOrd="12" destOrd="0" presId="urn:microsoft.com/office/officeart/2005/8/layout/vList5"/>
    <dgm:cxn modelId="{2618E0A9-2E47-4844-B8CA-A78E94F9DA30}" type="presParOf" srcId="{B814C5BE-D2B2-44CC-A058-1BE69E6E8EB9}" destId="{BDCFB993-76A7-4C34-A52A-09894406105F}" srcOrd="0" destOrd="0" presId="urn:microsoft.com/office/officeart/2005/8/layout/vList5"/>
    <dgm:cxn modelId="{0C0CE141-4AD0-41E0-B8FC-FB54D78CBBB7}" type="presParOf" srcId="{B814C5BE-D2B2-44CC-A058-1BE69E6E8EB9}" destId="{72DE2806-9EC7-428F-8D16-8854C92BDA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92D19C-F980-4409-836F-D40F33A43B8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07FBB0A5-803F-4907-8F82-EDEA2EAC7CA9}">
      <dgm:prSet phldrT="[Текст]" custT="1"/>
      <dgm:spPr/>
      <dgm:t>
        <a:bodyPr/>
        <a:lstStyle/>
        <a:p>
          <a:r>
            <a:rPr lang="ru-RU" sz="1600" b="1" i="1" u="sng" dirty="0" smtClean="0">
              <a:solidFill>
                <a:schemeClr val="tx1"/>
              </a:solidFill>
            </a:rPr>
            <a:t>Традиционная модель </a:t>
          </a:r>
        </a:p>
      </dgm:t>
    </dgm:pt>
    <dgm:pt modelId="{0F482F7E-15A2-4340-89F5-606196048602}" type="parTrans" cxnId="{AA3EEA23-DACB-424D-8739-B1C06FD6CF63}">
      <dgm:prSet/>
      <dgm:spPr/>
      <dgm:t>
        <a:bodyPr/>
        <a:lstStyle/>
        <a:p>
          <a:endParaRPr lang="ru-RU"/>
        </a:p>
      </dgm:t>
    </dgm:pt>
    <dgm:pt modelId="{10992D18-A0CC-4586-A32C-164038504B33}" type="sibTrans" cxnId="{AA3EEA23-DACB-424D-8739-B1C06FD6CF63}">
      <dgm:prSet/>
      <dgm:spPr/>
      <dgm:t>
        <a:bodyPr/>
        <a:lstStyle/>
        <a:p>
          <a:endParaRPr lang="ru-RU"/>
        </a:p>
      </dgm:t>
    </dgm:pt>
    <dgm:pt modelId="{12342B7F-9AFE-4AA2-96DE-ED949DC44FA1}">
      <dgm:prSet phldrT="[Текст]" custT="1"/>
      <dgm:spPr/>
      <dgm:t>
        <a:bodyPr/>
        <a:lstStyle/>
        <a:p>
          <a:r>
            <a:rPr lang="ru-RU" sz="1600" b="1" i="1" u="sng" dirty="0" smtClean="0">
              <a:solidFill>
                <a:schemeClr val="tx1"/>
              </a:solidFill>
            </a:rPr>
            <a:t>Комплексная «командная» </a:t>
          </a:r>
        </a:p>
      </dgm:t>
    </dgm:pt>
    <dgm:pt modelId="{F06E23EF-DB7E-4566-A341-68917BED419F}" type="parTrans" cxnId="{C9A34A90-6451-4A2F-9C72-037C3F169206}">
      <dgm:prSet/>
      <dgm:spPr/>
      <dgm:t>
        <a:bodyPr/>
        <a:lstStyle/>
        <a:p>
          <a:endParaRPr lang="ru-RU"/>
        </a:p>
      </dgm:t>
    </dgm:pt>
    <dgm:pt modelId="{B9C06FFD-6DEA-4B22-974F-ABAA9C1073BA}" type="sibTrans" cxnId="{C9A34A90-6451-4A2F-9C72-037C3F169206}">
      <dgm:prSet/>
      <dgm:spPr/>
      <dgm:t>
        <a:bodyPr/>
        <a:lstStyle/>
        <a:p>
          <a:endParaRPr lang="ru-RU"/>
        </a:p>
      </dgm:t>
    </dgm:pt>
    <dgm:pt modelId="{201D8DAF-26F9-4DF8-82BB-4FF1DD5ED19F}">
      <dgm:prSet phldrT="[Текст]" custT="1"/>
      <dgm:spPr/>
      <dgm:t>
        <a:bodyPr/>
        <a:lstStyle/>
        <a:p>
          <a:r>
            <a:rPr lang="ru-RU" sz="1600" b="1" i="1" u="sng" dirty="0" smtClean="0">
              <a:solidFill>
                <a:schemeClr val="tx1"/>
              </a:solidFill>
            </a:rPr>
            <a:t>Круговая модель разработки проектов</a:t>
          </a:r>
          <a:r>
            <a:rPr lang="ru-RU" sz="1200" b="1" i="1" u="sng" dirty="0" smtClean="0">
              <a:solidFill>
                <a:schemeClr val="tx1"/>
              </a:solidFill>
            </a:rPr>
            <a:t>.</a:t>
          </a:r>
        </a:p>
      </dgm:t>
    </dgm:pt>
    <dgm:pt modelId="{9E92021F-7863-459E-8658-BA291F7EC307}" type="parTrans" cxnId="{195CF2C0-EB34-467F-AAC9-3962366651E5}">
      <dgm:prSet/>
      <dgm:spPr/>
      <dgm:t>
        <a:bodyPr/>
        <a:lstStyle/>
        <a:p>
          <a:endParaRPr lang="ru-RU"/>
        </a:p>
      </dgm:t>
    </dgm:pt>
    <dgm:pt modelId="{B93901FC-B8C1-4067-A783-B33548DD5498}" type="sibTrans" cxnId="{195CF2C0-EB34-467F-AAC9-3962366651E5}">
      <dgm:prSet/>
      <dgm:spPr/>
      <dgm:t>
        <a:bodyPr/>
        <a:lstStyle/>
        <a:p>
          <a:endParaRPr lang="ru-RU"/>
        </a:p>
      </dgm:t>
    </dgm:pt>
    <dgm:pt modelId="{AB97483B-5C33-48E5-8022-169C4B8E300C}">
      <dgm:prSet/>
      <dgm:spPr/>
      <dgm:t>
        <a:bodyPr/>
        <a:lstStyle/>
        <a:p>
          <a:r>
            <a:rPr lang="ru-RU" b="1" i="1" u="sng" dirty="0" smtClean="0">
              <a:solidFill>
                <a:schemeClr val="tx1"/>
              </a:solidFill>
            </a:rPr>
            <a:t>Обучение педагогов кейс-методом.</a:t>
          </a:r>
        </a:p>
      </dgm:t>
    </dgm:pt>
    <dgm:pt modelId="{60AB2EB8-87EA-4D42-A001-5F3D610467A0}" type="parTrans" cxnId="{65DC6A72-3CF2-49EA-A156-E9027B798AD9}">
      <dgm:prSet/>
      <dgm:spPr/>
      <dgm:t>
        <a:bodyPr/>
        <a:lstStyle/>
        <a:p>
          <a:endParaRPr lang="ru-RU"/>
        </a:p>
      </dgm:t>
    </dgm:pt>
    <dgm:pt modelId="{E0DD6975-8EFA-4537-9E97-9D02BEF4FCE1}" type="sibTrans" cxnId="{65DC6A72-3CF2-49EA-A156-E9027B798AD9}">
      <dgm:prSet/>
      <dgm:spPr/>
      <dgm:t>
        <a:bodyPr/>
        <a:lstStyle/>
        <a:p>
          <a:endParaRPr lang="ru-RU"/>
        </a:p>
      </dgm:t>
    </dgm:pt>
    <dgm:pt modelId="{413FB859-1FDB-411F-A47C-47033C204DE5}">
      <dgm:prSet custT="1"/>
      <dgm:spPr/>
      <dgm:t>
        <a:bodyPr/>
        <a:lstStyle/>
        <a:p>
          <a:r>
            <a:rPr lang="ru-RU" sz="1600" b="1" i="1" u="sng" dirty="0" smtClean="0">
              <a:solidFill>
                <a:schemeClr val="tx1"/>
              </a:solidFill>
            </a:rPr>
            <a:t> «Проживаемое образование педагога»</a:t>
          </a:r>
        </a:p>
        <a:p>
          <a:r>
            <a:rPr lang="ru-RU" sz="1200" b="1" dirty="0" smtClean="0">
              <a:solidFill>
                <a:schemeClr val="tx1"/>
              </a:solidFill>
            </a:rPr>
            <a:t> </a:t>
          </a:r>
          <a:endParaRPr lang="ru-RU" sz="1200" dirty="0">
            <a:solidFill>
              <a:schemeClr val="tx1"/>
            </a:solidFill>
          </a:endParaRPr>
        </a:p>
      </dgm:t>
    </dgm:pt>
    <dgm:pt modelId="{D775D0E3-5E94-42D7-A595-6BD49661C62E}" type="parTrans" cxnId="{B92A86F7-E1DA-4D51-9876-10F04DC2E9AA}">
      <dgm:prSet/>
      <dgm:spPr/>
      <dgm:t>
        <a:bodyPr/>
        <a:lstStyle/>
        <a:p>
          <a:endParaRPr lang="ru-RU"/>
        </a:p>
      </dgm:t>
    </dgm:pt>
    <dgm:pt modelId="{59CE0D71-3DF6-4542-984E-FAFD5F47B302}" type="sibTrans" cxnId="{B92A86F7-E1DA-4D51-9876-10F04DC2E9AA}">
      <dgm:prSet/>
      <dgm:spPr/>
      <dgm:t>
        <a:bodyPr/>
        <a:lstStyle/>
        <a:p>
          <a:endParaRPr lang="ru-RU"/>
        </a:p>
      </dgm:t>
    </dgm:pt>
    <dgm:pt modelId="{D537AF4D-D3BF-4939-8C4D-295F8A3E0281}" type="pres">
      <dgm:prSet presAssocID="{4992D19C-F980-4409-836F-D40F33A43B88}" presName="Name0" presStyleCnt="0">
        <dgm:presLayoutVars>
          <dgm:dir/>
          <dgm:resizeHandles val="exact"/>
        </dgm:presLayoutVars>
      </dgm:prSet>
      <dgm:spPr/>
    </dgm:pt>
    <dgm:pt modelId="{81B4D31A-7816-48C0-99E4-24E53B273974}" type="pres">
      <dgm:prSet presAssocID="{4992D19C-F980-4409-836F-D40F33A43B88}" presName="bkgdShp" presStyleLbl="alignAccFollowNode1" presStyleIdx="0" presStyleCnt="1" custScaleY="103018"/>
      <dgm:spPr/>
    </dgm:pt>
    <dgm:pt modelId="{C67D14D6-6E1A-46EF-A7F7-39E3B9520493}" type="pres">
      <dgm:prSet presAssocID="{4992D19C-F980-4409-836F-D40F33A43B88}" presName="linComp" presStyleCnt="0"/>
      <dgm:spPr/>
    </dgm:pt>
    <dgm:pt modelId="{679FC699-E71A-4CC5-9571-6A209D3B67BC}" type="pres">
      <dgm:prSet presAssocID="{07FBB0A5-803F-4907-8F82-EDEA2EAC7CA9}" presName="compNode" presStyleCnt="0"/>
      <dgm:spPr/>
    </dgm:pt>
    <dgm:pt modelId="{50CF7A91-79A2-4FF4-B736-2A920A1D3229}" type="pres">
      <dgm:prSet presAssocID="{07FBB0A5-803F-4907-8F82-EDEA2EAC7CA9}" presName="node" presStyleLbl="node1" presStyleIdx="0" presStyleCnt="5" custScaleX="257425" custScaleY="24778" custLinFactNeighborX="-43805" custLinFactNeighborY="-92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27852-F01E-47A8-AA97-F96DCAE738EE}" type="pres">
      <dgm:prSet presAssocID="{07FBB0A5-803F-4907-8F82-EDEA2EAC7CA9}" presName="invisiNode" presStyleLbl="node1" presStyleIdx="0" presStyleCnt="5"/>
      <dgm:spPr/>
    </dgm:pt>
    <dgm:pt modelId="{FCA399E1-BB8B-43EB-B9C6-326A8CA7942C}" type="pres">
      <dgm:prSet presAssocID="{07FBB0A5-803F-4907-8F82-EDEA2EAC7CA9}" presName="imagNode" presStyleLbl="fgImgPlace1" presStyleIdx="0" presStyleCnt="5" custScaleX="675044" custScaleY="129503" custLinFactY="10913" custLinFactNeighborX="-31321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35F942-D06D-4AF2-89E3-A49420A4C604}" type="pres">
      <dgm:prSet presAssocID="{10992D18-A0CC-4586-A32C-164038504B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F1A446-6930-4ADF-A1B2-97506E95BB00}" type="pres">
      <dgm:prSet presAssocID="{12342B7F-9AFE-4AA2-96DE-ED949DC44FA1}" presName="compNode" presStyleCnt="0"/>
      <dgm:spPr/>
    </dgm:pt>
    <dgm:pt modelId="{5FD0BD9C-C3DF-4AFF-A47C-BB2844C0FA28}" type="pres">
      <dgm:prSet presAssocID="{12342B7F-9AFE-4AA2-96DE-ED949DC44FA1}" presName="node" presStyleLbl="node1" presStyleIdx="1" presStyleCnt="5" custScaleX="253035" custScaleY="27245" custLinFactNeighborX="-17272" custLinFactNeighborY="-46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BD95A-F3C1-4926-9293-ED208A3BDCC0}" type="pres">
      <dgm:prSet presAssocID="{12342B7F-9AFE-4AA2-96DE-ED949DC44FA1}" presName="invisiNode" presStyleLbl="node1" presStyleIdx="1" presStyleCnt="5"/>
      <dgm:spPr/>
    </dgm:pt>
    <dgm:pt modelId="{468684D0-970B-48A4-83F3-C967D2C6DEE3}" type="pres">
      <dgm:prSet presAssocID="{12342B7F-9AFE-4AA2-96DE-ED949DC44FA1}" presName="imagNode" presStyleLbl="fgImgPlace1" presStyleIdx="1" presStyleCnt="5" custScaleX="526985" custScaleY="113646" custLinFactNeighborX="-24495" custLinFactNeighborY="-249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82FCB6B-B196-4930-AE7B-11AAE4726427}" type="pres">
      <dgm:prSet presAssocID="{B9C06FFD-6DEA-4B22-974F-ABAA9C1073B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734400-A65E-47BE-9DE3-84438C5ADE4C}" type="pres">
      <dgm:prSet presAssocID="{413FB859-1FDB-411F-A47C-47033C204DE5}" presName="compNode" presStyleCnt="0"/>
      <dgm:spPr/>
    </dgm:pt>
    <dgm:pt modelId="{B63773BC-068F-4A7D-9132-5CCA7136E63F}" type="pres">
      <dgm:prSet presAssocID="{413FB859-1FDB-411F-A47C-47033C204DE5}" presName="node" presStyleLbl="node1" presStyleIdx="2" presStyleCnt="5" custScaleX="300507" custScaleY="34007" custLinFactNeighborX="-29975" custLinFactNeighborY="-97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9FE11-A93C-492D-ADDC-EE7CE131AB71}" type="pres">
      <dgm:prSet presAssocID="{413FB859-1FDB-411F-A47C-47033C204DE5}" presName="invisiNode" presStyleLbl="node1" presStyleIdx="2" presStyleCnt="5"/>
      <dgm:spPr/>
    </dgm:pt>
    <dgm:pt modelId="{CF16D721-E41C-45BF-9EA4-3187509E638C}" type="pres">
      <dgm:prSet presAssocID="{413FB859-1FDB-411F-A47C-47033C204DE5}" presName="imagNode" presStyleLbl="fgImgPlace1" presStyleIdx="2" presStyleCnt="5" custScaleX="622209" custScaleY="134388" custLinFactY="14180" custLinFactNeighborX="-19556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BA18AE-D5A9-4D33-B9CB-92C61B2B8299}" type="pres">
      <dgm:prSet presAssocID="{59CE0D71-3DF6-4542-984E-FAFD5F47B30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B9335E-25F3-41D2-A750-7E011CDD82D1}" type="pres">
      <dgm:prSet presAssocID="{AB97483B-5C33-48E5-8022-169C4B8E300C}" presName="compNode" presStyleCnt="0"/>
      <dgm:spPr/>
    </dgm:pt>
    <dgm:pt modelId="{DD81FEF0-C3D3-44C7-99E7-C3C6EF6B6FC8}" type="pres">
      <dgm:prSet presAssocID="{AB97483B-5C33-48E5-8022-169C4B8E300C}" presName="node" presStyleLbl="node1" presStyleIdx="3" presStyleCnt="5" custScaleX="240288" custScaleY="31723" custLinFactNeighborX="-19505" custLinFactNeighborY="-34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C9D68-9A1B-429D-8FE2-0E6B2C44E507}" type="pres">
      <dgm:prSet presAssocID="{AB97483B-5C33-48E5-8022-169C4B8E300C}" presName="invisiNode" presStyleLbl="node1" presStyleIdx="3" presStyleCnt="5"/>
      <dgm:spPr/>
    </dgm:pt>
    <dgm:pt modelId="{84316F1D-F60F-4820-8BC6-695F6C561B9E}" type="pres">
      <dgm:prSet presAssocID="{AB97483B-5C33-48E5-8022-169C4B8E300C}" presName="imagNode" presStyleLbl="fgImgPlace1" presStyleIdx="3" presStyleCnt="5" custScaleX="589367" custScaleY="121197" custLinFactNeighborX="8123" custLinFactNeighborY="-2335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40BE482-CA92-46F1-80EC-9E342C630D90}" type="pres">
      <dgm:prSet presAssocID="{E0DD6975-8EFA-4537-9E97-9D02BEF4FCE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01D66A-81E9-4974-BB11-F72600A7D4B9}" type="pres">
      <dgm:prSet presAssocID="{201D8DAF-26F9-4DF8-82BB-4FF1DD5ED19F}" presName="compNode" presStyleCnt="0"/>
      <dgm:spPr/>
    </dgm:pt>
    <dgm:pt modelId="{2032F791-6B1F-4F3E-8EF6-D8E9ED84A48E}" type="pres">
      <dgm:prSet presAssocID="{201D8DAF-26F9-4DF8-82BB-4FF1DD5ED19F}" presName="node" presStyleLbl="node1" presStyleIdx="4" presStyleCnt="5" custScaleX="245360" custScaleY="37528" custLinFactNeighborX="34299" custLinFactNeighborY="-87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B1268-3F59-45EB-826B-85084CC49977}" type="pres">
      <dgm:prSet presAssocID="{201D8DAF-26F9-4DF8-82BB-4FF1DD5ED19F}" presName="invisiNode" presStyleLbl="node1" presStyleIdx="4" presStyleCnt="5"/>
      <dgm:spPr/>
    </dgm:pt>
    <dgm:pt modelId="{9895CD1F-3E53-4374-8FF1-420464610D39}" type="pres">
      <dgm:prSet presAssocID="{201D8DAF-26F9-4DF8-82BB-4FF1DD5ED19F}" presName="imagNode" presStyleLbl="fgImgPlace1" presStyleIdx="4" presStyleCnt="5" custScaleX="516797" custScaleY="132897" custLinFactY="14180" custLinFactNeighborX="25184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CEA78176-788E-454A-9E1E-F4C0657C2909}" type="presOf" srcId="{201D8DAF-26F9-4DF8-82BB-4FF1DD5ED19F}" destId="{2032F791-6B1F-4F3E-8EF6-D8E9ED84A48E}" srcOrd="0" destOrd="0" presId="urn:microsoft.com/office/officeart/2005/8/layout/pList2"/>
    <dgm:cxn modelId="{FE6BE7A4-0870-4B09-9179-342B916A44B0}" type="presOf" srcId="{E0DD6975-8EFA-4537-9E97-9D02BEF4FCE1}" destId="{040BE482-CA92-46F1-80EC-9E342C630D90}" srcOrd="0" destOrd="0" presId="urn:microsoft.com/office/officeart/2005/8/layout/pList2"/>
    <dgm:cxn modelId="{EBF4DD99-E8EF-4B6C-84F6-CD635C3F2129}" type="presOf" srcId="{AB97483B-5C33-48E5-8022-169C4B8E300C}" destId="{DD81FEF0-C3D3-44C7-99E7-C3C6EF6B6FC8}" srcOrd="0" destOrd="0" presId="urn:microsoft.com/office/officeart/2005/8/layout/pList2"/>
    <dgm:cxn modelId="{6E2D2BFD-8DF9-42A1-BB62-62479DA394A7}" type="presOf" srcId="{10992D18-A0CC-4586-A32C-164038504B33}" destId="{9D35F942-D06D-4AF2-89E3-A49420A4C604}" srcOrd="0" destOrd="0" presId="urn:microsoft.com/office/officeart/2005/8/layout/pList2"/>
    <dgm:cxn modelId="{B92A86F7-E1DA-4D51-9876-10F04DC2E9AA}" srcId="{4992D19C-F980-4409-836F-D40F33A43B88}" destId="{413FB859-1FDB-411F-A47C-47033C204DE5}" srcOrd="2" destOrd="0" parTransId="{D775D0E3-5E94-42D7-A595-6BD49661C62E}" sibTransId="{59CE0D71-3DF6-4542-984E-FAFD5F47B302}"/>
    <dgm:cxn modelId="{1DA6E1FD-A124-479D-B757-4605340E39A2}" type="presOf" srcId="{12342B7F-9AFE-4AA2-96DE-ED949DC44FA1}" destId="{5FD0BD9C-C3DF-4AFF-A47C-BB2844C0FA28}" srcOrd="0" destOrd="0" presId="urn:microsoft.com/office/officeart/2005/8/layout/pList2"/>
    <dgm:cxn modelId="{8EC26BB6-A307-4CD1-BACF-D24E585FF65B}" type="presOf" srcId="{413FB859-1FDB-411F-A47C-47033C204DE5}" destId="{B63773BC-068F-4A7D-9132-5CCA7136E63F}" srcOrd="0" destOrd="0" presId="urn:microsoft.com/office/officeart/2005/8/layout/pList2"/>
    <dgm:cxn modelId="{195CF2C0-EB34-467F-AAC9-3962366651E5}" srcId="{4992D19C-F980-4409-836F-D40F33A43B88}" destId="{201D8DAF-26F9-4DF8-82BB-4FF1DD5ED19F}" srcOrd="4" destOrd="0" parTransId="{9E92021F-7863-459E-8658-BA291F7EC307}" sibTransId="{B93901FC-B8C1-4067-A783-B33548DD5498}"/>
    <dgm:cxn modelId="{65DC6A72-3CF2-49EA-A156-E9027B798AD9}" srcId="{4992D19C-F980-4409-836F-D40F33A43B88}" destId="{AB97483B-5C33-48E5-8022-169C4B8E300C}" srcOrd="3" destOrd="0" parTransId="{60AB2EB8-87EA-4D42-A001-5F3D610467A0}" sibTransId="{E0DD6975-8EFA-4537-9E97-9D02BEF4FCE1}"/>
    <dgm:cxn modelId="{13716481-3D63-4A4E-BB4B-D6BFF22AD9AA}" type="presOf" srcId="{59CE0D71-3DF6-4542-984E-FAFD5F47B302}" destId="{DFBA18AE-D5A9-4D33-B9CB-92C61B2B8299}" srcOrd="0" destOrd="0" presId="urn:microsoft.com/office/officeart/2005/8/layout/pList2"/>
    <dgm:cxn modelId="{AA3EEA23-DACB-424D-8739-B1C06FD6CF63}" srcId="{4992D19C-F980-4409-836F-D40F33A43B88}" destId="{07FBB0A5-803F-4907-8F82-EDEA2EAC7CA9}" srcOrd="0" destOrd="0" parTransId="{0F482F7E-15A2-4340-89F5-606196048602}" sibTransId="{10992D18-A0CC-4586-A32C-164038504B33}"/>
    <dgm:cxn modelId="{757C4A06-6292-4FCE-8BB2-CA633CF983ED}" type="presOf" srcId="{B9C06FFD-6DEA-4B22-974F-ABAA9C1073BA}" destId="{D82FCB6B-B196-4930-AE7B-11AAE4726427}" srcOrd="0" destOrd="0" presId="urn:microsoft.com/office/officeart/2005/8/layout/pList2"/>
    <dgm:cxn modelId="{3917A8B7-2E10-44CA-8A6C-17883842E828}" type="presOf" srcId="{4992D19C-F980-4409-836F-D40F33A43B88}" destId="{D537AF4D-D3BF-4939-8C4D-295F8A3E0281}" srcOrd="0" destOrd="0" presId="urn:microsoft.com/office/officeart/2005/8/layout/pList2"/>
    <dgm:cxn modelId="{C9A34A90-6451-4A2F-9C72-037C3F169206}" srcId="{4992D19C-F980-4409-836F-D40F33A43B88}" destId="{12342B7F-9AFE-4AA2-96DE-ED949DC44FA1}" srcOrd="1" destOrd="0" parTransId="{F06E23EF-DB7E-4566-A341-68917BED419F}" sibTransId="{B9C06FFD-6DEA-4B22-974F-ABAA9C1073BA}"/>
    <dgm:cxn modelId="{5604F1FF-63FA-4C05-97AF-60C2F003A8CA}" type="presOf" srcId="{07FBB0A5-803F-4907-8F82-EDEA2EAC7CA9}" destId="{50CF7A91-79A2-4FF4-B736-2A920A1D3229}" srcOrd="0" destOrd="0" presId="urn:microsoft.com/office/officeart/2005/8/layout/pList2"/>
    <dgm:cxn modelId="{A0ED71D9-2753-4CEF-88A9-6F7F1671556B}" type="presParOf" srcId="{D537AF4D-D3BF-4939-8C4D-295F8A3E0281}" destId="{81B4D31A-7816-48C0-99E4-24E53B273974}" srcOrd="0" destOrd="0" presId="urn:microsoft.com/office/officeart/2005/8/layout/pList2"/>
    <dgm:cxn modelId="{84F1826B-2846-4336-B1AA-ADB4C686F19D}" type="presParOf" srcId="{D537AF4D-D3BF-4939-8C4D-295F8A3E0281}" destId="{C67D14D6-6E1A-46EF-A7F7-39E3B9520493}" srcOrd="1" destOrd="0" presId="urn:microsoft.com/office/officeart/2005/8/layout/pList2"/>
    <dgm:cxn modelId="{16929B09-B96F-478A-937F-1AD26AF46088}" type="presParOf" srcId="{C67D14D6-6E1A-46EF-A7F7-39E3B9520493}" destId="{679FC699-E71A-4CC5-9571-6A209D3B67BC}" srcOrd="0" destOrd="0" presId="urn:microsoft.com/office/officeart/2005/8/layout/pList2"/>
    <dgm:cxn modelId="{B62ECCEC-0F4B-4305-9699-78BC3128DD1B}" type="presParOf" srcId="{679FC699-E71A-4CC5-9571-6A209D3B67BC}" destId="{50CF7A91-79A2-4FF4-B736-2A920A1D3229}" srcOrd="0" destOrd="0" presId="urn:microsoft.com/office/officeart/2005/8/layout/pList2"/>
    <dgm:cxn modelId="{6D318847-5503-4922-AAFB-EB80CDF72EC9}" type="presParOf" srcId="{679FC699-E71A-4CC5-9571-6A209D3B67BC}" destId="{B8727852-F01E-47A8-AA97-F96DCAE738EE}" srcOrd="1" destOrd="0" presId="urn:microsoft.com/office/officeart/2005/8/layout/pList2"/>
    <dgm:cxn modelId="{E0A7485C-B75E-4210-B13C-EC563E22AAFF}" type="presParOf" srcId="{679FC699-E71A-4CC5-9571-6A209D3B67BC}" destId="{FCA399E1-BB8B-43EB-B9C6-326A8CA7942C}" srcOrd="2" destOrd="0" presId="urn:microsoft.com/office/officeart/2005/8/layout/pList2"/>
    <dgm:cxn modelId="{062074E6-EC29-4EE7-A440-F30E8F3A424F}" type="presParOf" srcId="{C67D14D6-6E1A-46EF-A7F7-39E3B9520493}" destId="{9D35F942-D06D-4AF2-89E3-A49420A4C604}" srcOrd="1" destOrd="0" presId="urn:microsoft.com/office/officeart/2005/8/layout/pList2"/>
    <dgm:cxn modelId="{8435BDCB-6107-4FD5-A262-0F2682B64622}" type="presParOf" srcId="{C67D14D6-6E1A-46EF-A7F7-39E3B9520493}" destId="{F2F1A446-6930-4ADF-A1B2-97506E95BB00}" srcOrd="2" destOrd="0" presId="urn:microsoft.com/office/officeart/2005/8/layout/pList2"/>
    <dgm:cxn modelId="{513A6BEE-E1E2-4863-AEB8-2550A7039E05}" type="presParOf" srcId="{F2F1A446-6930-4ADF-A1B2-97506E95BB00}" destId="{5FD0BD9C-C3DF-4AFF-A47C-BB2844C0FA28}" srcOrd="0" destOrd="0" presId="urn:microsoft.com/office/officeart/2005/8/layout/pList2"/>
    <dgm:cxn modelId="{EF6413D9-A256-4450-A740-A31A929BBE3A}" type="presParOf" srcId="{F2F1A446-6930-4ADF-A1B2-97506E95BB00}" destId="{03DBD95A-F3C1-4926-9293-ED208A3BDCC0}" srcOrd="1" destOrd="0" presId="urn:microsoft.com/office/officeart/2005/8/layout/pList2"/>
    <dgm:cxn modelId="{0B9210F1-E041-48E3-A346-9EB0014A4639}" type="presParOf" srcId="{F2F1A446-6930-4ADF-A1B2-97506E95BB00}" destId="{468684D0-970B-48A4-83F3-C967D2C6DEE3}" srcOrd="2" destOrd="0" presId="urn:microsoft.com/office/officeart/2005/8/layout/pList2"/>
    <dgm:cxn modelId="{8DD7B86E-A54D-40B0-86FC-6652536F2F37}" type="presParOf" srcId="{C67D14D6-6E1A-46EF-A7F7-39E3B9520493}" destId="{D82FCB6B-B196-4930-AE7B-11AAE4726427}" srcOrd="3" destOrd="0" presId="urn:microsoft.com/office/officeart/2005/8/layout/pList2"/>
    <dgm:cxn modelId="{2182C316-D54F-4180-8876-55D2862911E2}" type="presParOf" srcId="{C67D14D6-6E1A-46EF-A7F7-39E3B9520493}" destId="{AE734400-A65E-47BE-9DE3-84438C5ADE4C}" srcOrd="4" destOrd="0" presId="urn:microsoft.com/office/officeart/2005/8/layout/pList2"/>
    <dgm:cxn modelId="{25F2837D-FD9C-4809-AAF0-0CC7B872C2D6}" type="presParOf" srcId="{AE734400-A65E-47BE-9DE3-84438C5ADE4C}" destId="{B63773BC-068F-4A7D-9132-5CCA7136E63F}" srcOrd="0" destOrd="0" presId="urn:microsoft.com/office/officeart/2005/8/layout/pList2"/>
    <dgm:cxn modelId="{6B2C5F57-F794-4A93-8AE8-A2596D3443FB}" type="presParOf" srcId="{AE734400-A65E-47BE-9DE3-84438C5ADE4C}" destId="{C3C9FE11-A93C-492D-ADDC-EE7CE131AB71}" srcOrd="1" destOrd="0" presId="urn:microsoft.com/office/officeart/2005/8/layout/pList2"/>
    <dgm:cxn modelId="{1E7A66A1-450A-4292-87C8-583AC0AB67BE}" type="presParOf" srcId="{AE734400-A65E-47BE-9DE3-84438C5ADE4C}" destId="{CF16D721-E41C-45BF-9EA4-3187509E638C}" srcOrd="2" destOrd="0" presId="urn:microsoft.com/office/officeart/2005/8/layout/pList2"/>
    <dgm:cxn modelId="{42C7240E-9853-47A2-8EAF-A7B216633627}" type="presParOf" srcId="{C67D14D6-6E1A-46EF-A7F7-39E3B9520493}" destId="{DFBA18AE-D5A9-4D33-B9CB-92C61B2B8299}" srcOrd="5" destOrd="0" presId="urn:microsoft.com/office/officeart/2005/8/layout/pList2"/>
    <dgm:cxn modelId="{FD3294A8-0CCA-4553-ABFC-2481AB5EAE12}" type="presParOf" srcId="{C67D14D6-6E1A-46EF-A7F7-39E3B9520493}" destId="{2AB9335E-25F3-41D2-A750-7E011CDD82D1}" srcOrd="6" destOrd="0" presId="urn:microsoft.com/office/officeart/2005/8/layout/pList2"/>
    <dgm:cxn modelId="{65032954-375A-4A07-A6E4-DA0A1E847FFF}" type="presParOf" srcId="{2AB9335E-25F3-41D2-A750-7E011CDD82D1}" destId="{DD81FEF0-C3D3-44C7-99E7-C3C6EF6B6FC8}" srcOrd="0" destOrd="0" presId="urn:microsoft.com/office/officeart/2005/8/layout/pList2"/>
    <dgm:cxn modelId="{927578D9-BD7E-462D-BEB3-DD0F2B256881}" type="presParOf" srcId="{2AB9335E-25F3-41D2-A750-7E011CDD82D1}" destId="{F82C9D68-9A1B-429D-8FE2-0E6B2C44E507}" srcOrd="1" destOrd="0" presId="urn:microsoft.com/office/officeart/2005/8/layout/pList2"/>
    <dgm:cxn modelId="{8FCF4A10-1BA8-40E2-8B1E-4C28C54FF811}" type="presParOf" srcId="{2AB9335E-25F3-41D2-A750-7E011CDD82D1}" destId="{84316F1D-F60F-4820-8BC6-695F6C561B9E}" srcOrd="2" destOrd="0" presId="urn:microsoft.com/office/officeart/2005/8/layout/pList2"/>
    <dgm:cxn modelId="{CA9BA8AF-D202-493A-BF6F-838BD8C25FB8}" type="presParOf" srcId="{C67D14D6-6E1A-46EF-A7F7-39E3B9520493}" destId="{040BE482-CA92-46F1-80EC-9E342C630D90}" srcOrd="7" destOrd="0" presId="urn:microsoft.com/office/officeart/2005/8/layout/pList2"/>
    <dgm:cxn modelId="{35E59814-6C86-40D0-9D61-50842A44007E}" type="presParOf" srcId="{C67D14D6-6E1A-46EF-A7F7-39E3B9520493}" destId="{9801D66A-81E9-4974-BB11-F72600A7D4B9}" srcOrd="8" destOrd="0" presId="urn:microsoft.com/office/officeart/2005/8/layout/pList2"/>
    <dgm:cxn modelId="{8BAEDCEC-7C56-4E7F-B9F5-1AF186FD0AA8}" type="presParOf" srcId="{9801D66A-81E9-4974-BB11-F72600A7D4B9}" destId="{2032F791-6B1F-4F3E-8EF6-D8E9ED84A48E}" srcOrd="0" destOrd="0" presId="urn:microsoft.com/office/officeart/2005/8/layout/pList2"/>
    <dgm:cxn modelId="{46C4B6CE-0DD5-45FA-A115-B9E6CF8B3A89}" type="presParOf" srcId="{9801D66A-81E9-4974-BB11-F72600A7D4B9}" destId="{02FB1268-3F59-45EB-826B-85084CC49977}" srcOrd="1" destOrd="0" presId="urn:microsoft.com/office/officeart/2005/8/layout/pList2"/>
    <dgm:cxn modelId="{B627E0E4-6420-4111-8C84-CF1EC8D0CC2B}" type="presParOf" srcId="{9801D66A-81E9-4974-BB11-F72600A7D4B9}" destId="{9895CD1F-3E53-4374-8FF1-420464610D3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251D5-E2E7-4C17-A7FE-A61A9D8E7684}">
      <dsp:nvSpPr>
        <dsp:cNvPr id="0" name=""/>
        <dsp:cNvSpPr/>
      </dsp:nvSpPr>
      <dsp:spPr>
        <a:xfrm rot="16200000">
          <a:off x="-937008" y="950899"/>
          <a:ext cx="4731189" cy="285072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975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Компетентность</a:t>
          </a:r>
          <a:endParaRPr lang="ru-RU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владение, обладание человеком соответствующей компетенцией, включающей его личное отношение к ней и предмету деятельности.</a:t>
          </a:r>
          <a:endParaRPr lang="ru-RU" sz="1600" b="1" kern="1200" dirty="0">
            <a:solidFill>
              <a:schemeClr val="tx1"/>
            </a:solidFill>
          </a:endParaRPr>
        </a:p>
      </dsp:txBody>
      <dsp:txXfrm rot="5400000">
        <a:off x="3223" y="956906"/>
        <a:ext cx="2850728" cy="2838713"/>
      </dsp:txXfrm>
    </dsp:sp>
    <dsp:sp modelId="{5B5A3656-949C-4FB8-BDFC-76C9AA68F3B7}">
      <dsp:nvSpPr>
        <dsp:cNvPr id="0" name=""/>
        <dsp:cNvSpPr/>
      </dsp:nvSpPr>
      <dsp:spPr>
        <a:xfrm rot="16200000">
          <a:off x="2439619" y="950452"/>
          <a:ext cx="4318622" cy="285162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975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Профессиональная компетенция</a:t>
          </a:r>
          <a:endParaRPr lang="ru-RU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способность успешно действовать на основе практического опыта, умения и знаний при решении профессиональных задач.</a:t>
          </a:r>
          <a:endParaRPr lang="ru-RU" sz="1600" b="1" kern="1200" dirty="0">
            <a:solidFill>
              <a:schemeClr val="tx1"/>
            </a:solidFill>
          </a:endParaRPr>
        </a:p>
      </dsp:txBody>
      <dsp:txXfrm rot="5400000">
        <a:off x="3173119" y="1080676"/>
        <a:ext cx="2851622" cy="2591174"/>
      </dsp:txXfrm>
    </dsp:sp>
    <dsp:sp modelId="{C6D5C45A-6ECF-473B-81CA-21B2B3123976}">
      <dsp:nvSpPr>
        <dsp:cNvPr id="0" name=""/>
        <dsp:cNvSpPr/>
      </dsp:nvSpPr>
      <dsp:spPr>
        <a:xfrm rot="16200000">
          <a:off x="6095436" y="248473"/>
          <a:ext cx="4752528" cy="425558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975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Инклюзивная компетентность</a:t>
          </a:r>
          <a:endParaRPr lang="ru-RU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это интегративное личностное образование, обуславливающее способность педагогов осуществлять профессиональные функции в процессе инклюзивного образования, учитывая разные образовательные потребности обучающихся и обеспечивая включение лиц с ОВЗ в среду образовательной организации и создание условий для его развития и саморазвития.  </a:t>
          </a:r>
          <a:endParaRPr lang="ru-RU" sz="1600" b="1" kern="1200" dirty="0">
            <a:solidFill>
              <a:schemeClr val="tx1"/>
            </a:solidFill>
          </a:endParaRPr>
        </a:p>
      </dsp:txBody>
      <dsp:txXfrm rot="5400000">
        <a:off x="6343910" y="950505"/>
        <a:ext cx="4255581" cy="28515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1962-7D04-43CC-A838-5D149B430A5A}">
      <dsp:nvSpPr>
        <dsp:cNvPr id="0" name=""/>
        <dsp:cNvSpPr/>
      </dsp:nvSpPr>
      <dsp:spPr>
        <a:xfrm>
          <a:off x="1048166" y="103918"/>
          <a:ext cx="1804137" cy="13467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Составление плана</a:t>
          </a:r>
          <a:endParaRPr lang="ru-RU" sz="1000" b="1" kern="1200" dirty="0"/>
        </a:p>
      </dsp:txBody>
      <dsp:txXfrm>
        <a:off x="1079722" y="135474"/>
        <a:ext cx="1741025" cy="1315194"/>
      </dsp:txXfrm>
    </dsp:sp>
    <dsp:sp modelId="{748CEF90-17CD-4F23-B3E2-72FAF6DF49B2}">
      <dsp:nvSpPr>
        <dsp:cNvPr id="0" name=""/>
        <dsp:cNvSpPr/>
      </dsp:nvSpPr>
      <dsp:spPr>
        <a:xfrm>
          <a:off x="1048166" y="1450668"/>
          <a:ext cx="1804137" cy="57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1048166" y="1450668"/>
        <a:ext cx="1270519" cy="579102"/>
      </dsp:txXfrm>
    </dsp:sp>
    <dsp:sp modelId="{E3528A55-F017-4FCC-B973-D6177E166A1D}">
      <dsp:nvSpPr>
        <dsp:cNvPr id="0" name=""/>
        <dsp:cNvSpPr/>
      </dsp:nvSpPr>
      <dsp:spPr>
        <a:xfrm>
          <a:off x="2369722" y="1542654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ED990-642A-4B71-96C1-3AE2F827D236}">
      <dsp:nvSpPr>
        <dsp:cNvPr id="0" name=""/>
        <dsp:cNvSpPr/>
      </dsp:nvSpPr>
      <dsp:spPr>
        <a:xfrm>
          <a:off x="3157607" y="103918"/>
          <a:ext cx="1804137" cy="13467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Выбор личностно-значимых целей самовоспитания.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3189163" y="135474"/>
        <a:ext cx="1741025" cy="1315194"/>
      </dsp:txXfrm>
    </dsp:sp>
    <dsp:sp modelId="{212A6348-9DAA-4CF5-9315-4889904083B4}">
      <dsp:nvSpPr>
        <dsp:cNvPr id="0" name=""/>
        <dsp:cNvSpPr/>
      </dsp:nvSpPr>
      <dsp:spPr>
        <a:xfrm>
          <a:off x="3157607" y="1450668"/>
          <a:ext cx="1804137" cy="57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3157607" y="1450668"/>
        <a:ext cx="1270519" cy="579102"/>
      </dsp:txXfrm>
    </dsp:sp>
    <dsp:sp modelId="{C88953DF-B491-4A15-BF14-4971977F0B81}">
      <dsp:nvSpPr>
        <dsp:cNvPr id="0" name=""/>
        <dsp:cNvSpPr/>
      </dsp:nvSpPr>
      <dsp:spPr>
        <a:xfrm>
          <a:off x="4479162" y="1542654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73440-3347-451A-B451-5F2C6E58A361}">
      <dsp:nvSpPr>
        <dsp:cNvPr id="0" name=""/>
        <dsp:cNvSpPr/>
      </dsp:nvSpPr>
      <dsp:spPr>
        <a:xfrm>
          <a:off x="5257793" y="83232"/>
          <a:ext cx="1882148" cy="13990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Выбор методов</a:t>
          </a:r>
          <a:endParaRPr lang="ru-RU" sz="1600" b="1" kern="1200" dirty="0"/>
        </a:p>
      </dsp:txBody>
      <dsp:txXfrm>
        <a:off x="5290575" y="116014"/>
        <a:ext cx="1816584" cy="1366276"/>
      </dsp:txXfrm>
    </dsp:sp>
    <dsp:sp modelId="{D59E40EE-EF77-4E97-BF2C-931F2975FE2D}">
      <dsp:nvSpPr>
        <dsp:cNvPr id="0" name=""/>
        <dsp:cNvSpPr/>
      </dsp:nvSpPr>
      <dsp:spPr>
        <a:xfrm>
          <a:off x="5306053" y="1463745"/>
          <a:ext cx="1804137" cy="57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5306053" y="1463745"/>
        <a:ext cx="1270519" cy="579102"/>
      </dsp:txXfrm>
    </dsp:sp>
    <dsp:sp modelId="{EFA12027-70D4-4581-8F69-22C7B89899C8}">
      <dsp:nvSpPr>
        <dsp:cNvPr id="0" name=""/>
        <dsp:cNvSpPr/>
      </dsp:nvSpPr>
      <dsp:spPr>
        <a:xfrm>
          <a:off x="6627609" y="1555731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AAB6C-14DA-4D23-89D6-C994DD55EAA5}">
      <dsp:nvSpPr>
        <dsp:cNvPr id="0" name=""/>
        <dsp:cNvSpPr/>
      </dsp:nvSpPr>
      <dsp:spPr>
        <a:xfrm>
          <a:off x="7415494" y="87202"/>
          <a:ext cx="2287465" cy="141361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Изучение литературы по коррекции отрицательных качеств</a:t>
          </a:r>
          <a:endParaRPr lang="ru-RU" sz="1600" b="1" kern="1200" dirty="0"/>
        </a:p>
      </dsp:txBody>
      <dsp:txXfrm>
        <a:off x="7448617" y="120325"/>
        <a:ext cx="2221219" cy="1380493"/>
      </dsp:txXfrm>
    </dsp:sp>
    <dsp:sp modelId="{20DCEFA0-E9B7-48EE-84EB-D471C4E0247E}">
      <dsp:nvSpPr>
        <dsp:cNvPr id="0" name=""/>
        <dsp:cNvSpPr/>
      </dsp:nvSpPr>
      <dsp:spPr>
        <a:xfrm>
          <a:off x="7490212" y="1500747"/>
          <a:ext cx="2138028" cy="512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7490212" y="1500747"/>
        <a:ext cx="1505654" cy="512378"/>
      </dsp:txXfrm>
    </dsp:sp>
    <dsp:sp modelId="{66539E94-7CD6-4420-B295-67E580D66387}">
      <dsp:nvSpPr>
        <dsp:cNvPr id="0" name=""/>
        <dsp:cNvSpPr/>
      </dsp:nvSpPr>
      <dsp:spPr>
        <a:xfrm>
          <a:off x="8978713" y="1559370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1EDDA-3E38-421E-B24D-4072BE8EFE9A}">
      <dsp:nvSpPr>
        <dsp:cNvPr id="0" name=""/>
        <dsp:cNvSpPr/>
      </dsp:nvSpPr>
      <dsp:spPr>
        <a:xfrm>
          <a:off x="0" y="2522382"/>
          <a:ext cx="1804137" cy="13467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Составление принципов и правил творческого развития</a:t>
          </a:r>
          <a:endParaRPr lang="ru-RU" sz="1600" b="1" kern="1200" dirty="0"/>
        </a:p>
      </dsp:txBody>
      <dsp:txXfrm>
        <a:off x="31556" y="2553938"/>
        <a:ext cx="1741025" cy="1315194"/>
      </dsp:txXfrm>
    </dsp:sp>
    <dsp:sp modelId="{04847345-B838-4838-A4C6-98C31B032F9D}">
      <dsp:nvSpPr>
        <dsp:cNvPr id="0" name=""/>
        <dsp:cNvSpPr/>
      </dsp:nvSpPr>
      <dsp:spPr>
        <a:xfrm>
          <a:off x="6469" y="3887610"/>
          <a:ext cx="1804137" cy="57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.</a:t>
          </a:r>
          <a:endParaRPr lang="ru-RU" sz="4100" kern="1200" dirty="0"/>
        </a:p>
      </dsp:txBody>
      <dsp:txXfrm>
        <a:off x="6469" y="3887610"/>
        <a:ext cx="1270519" cy="579102"/>
      </dsp:txXfrm>
    </dsp:sp>
    <dsp:sp modelId="{77186596-F827-4CA7-AD28-1C15949CACA4}">
      <dsp:nvSpPr>
        <dsp:cNvPr id="0" name=""/>
        <dsp:cNvSpPr/>
      </dsp:nvSpPr>
      <dsp:spPr>
        <a:xfrm>
          <a:off x="1328024" y="3979595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E7D60-DE4A-419B-BC60-8E23604BE310}">
      <dsp:nvSpPr>
        <dsp:cNvPr id="0" name=""/>
        <dsp:cNvSpPr/>
      </dsp:nvSpPr>
      <dsp:spPr>
        <a:xfrm>
          <a:off x="2115909" y="2540860"/>
          <a:ext cx="1804137" cy="13467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Осуществление самоконтроля за соблюдением разработанных методик</a:t>
          </a:r>
          <a:endParaRPr lang="ru-RU" sz="1600" b="1" kern="1200" dirty="0"/>
        </a:p>
      </dsp:txBody>
      <dsp:txXfrm>
        <a:off x="2147465" y="2572416"/>
        <a:ext cx="1741025" cy="1315194"/>
      </dsp:txXfrm>
    </dsp:sp>
    <dsp:sp modelId="{F350F01A-E5DE-4ED0-A4AD-10CA32679045}">
      <dsp:nvSpPr>
        <dsp:cNvPr id="0" name=""/>
        <dsp:cNvSpPr/>
      </dsp:nvSpPr>
      <dsp:spPr>
        <a:xfrm>
          <a:off x="2115909" y="3887610"/>
          <a:ext cx="1804137" cy="57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.</a:t>
          </a:r>
          <a:endParaRPr lang="ru-RU" sz="4100" kern="1200" dirty="0"/>
        </a:p>
      </dsp:txBody>
      <dsp:txXfrm>
        <a:off x="2115909" y="3887610"/>
        <a:ext cx="1270519" cy="579102"/>
      </dsp:txXfrm>
    </dsp:sp>
    <dsp:sp modelId="{7B36D84A-AF2F-4427-9A90-BFF7925CFB26}">
      <dsp:nvSpPr>
        <dsp:cNvPr id="0" name=""/>
        <dsp:cNvSpPr/>
      </dsp:nvSpPr>
      <dsp:spPr>
        <a:xfrm>
          <a:off x="3437465" y="3979595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C6EBB-7BA7-4B35-BD7D-A98EC4A581EE}">
      <dsp:nvSpPr>
        <dsp:cNvPr id="0" name=""/>
        <dsp:cNvSpPr/>
      </dsp:nvSpPr>
      <dsp:spPr>
        <a:xfrm>
          <a:off x="4225350" y="2512699"/>
          <a:ext cx="1969161" cy="14593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Проведение анализа результатов деятельности</a:t>
          </a:r>
          <a:endParaRPr lang="ru-RU" sz="1100" b="1" kern="1200" dirty="0"/>
        </a:p>
      </dsp:txBody>
      <dsp:txXfrm>
        <a:off x="4259545" y="2546894"/>
        <a:ext cx="1900771" cy="1425197"/>
      </dsp:txXfrm>
    </dsp:sp>
    <dsp:sp modelId="{7979E898-1DA7-4005-84BF-59B10034CC34}">
      <dsp:nvSpPr>
        <dsp:cNvPr id="0" name=""/>
        <dsp:cNvSpPr/>
      </dsp:nvSpPr>
      <dsp:spPr>
        <a:xfrm>
          <a:off x="4230266" y="3997783"/>
          <a:ext cx="1959329" cy="415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4230266" y="3997783"/>
        <a:ext cx="1379809" cy="415077"/>
      </dsp:txXfrm>
    </dsp:sp>
    <dsp:sp modelId="{66098C7F-C580-46D1-936D-86957A417225}">
      <dsp:nvSpPr>
        <dsp:cNvPr id="0" name=""/>
        <dsp:cNvSpPr/>
      </dsp:nvSpPr>
      <dsp:spPr>
        <a:xfrm>
          <a:off x="5629418" y="4007756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7A69D-8C95-4163-8C49-1A7812EEAD35}">
      <dsp:nvSpPr>
        <dsp:cNvPr id="0" name=""/>
        <dsp:cNvSpPr/>
      </dsp:nvSpPr>
      <dsp:spPr>
        <a:xfrm>
          <a:off x="6460178" y="2512699"/>
          <a:ext cx="1975512" cy="14593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Диагностика изменений</a:t>
          </a:r>
          <a:endParaRPr lang="ru-RU" sz="1600" b="1" kern="1200" dirty="0"/>
        </a:p>
      </dsp:txBody>
      <dsp:txXfrm>
        <a:off x="6494373" y="2546894"/>
        <a:ext cx="1907122" cy="1425197"/>
      </dsp:txXfrm>
    </dsp:sp>
    <dsp:sp modelId="{949E0B09-A1C3-4CF9-92FE-A5D9B31D365B}">
      <dsp:nvSpPr>
        <dsp:cNvPr id="0" name=""/>
        <dsp:cNvSpPr/>
      </dsp:nvSpPr>
      <dsp:spPr>
        <a:xfrm>
          <a:off x="6417303" y="3915771"/>
          <a:ext cx="2061262" cy="579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6417303" y="3915771"/>
        <a:ext cx="1451593" cy="579102"/>
      </dsp:txXfrm>
    </dsp:sp>
    <dsp:sp modelId="{04972AEF-12AA-47C8-A54A-22E7528C4809}">
      <dsp:nvSpPr>
        <dsp:cNvPr id="0" name=""/>
        <dsp:cNvSpPr/>
      </dsp:nvSpPr>
      <dsp:spPr>
        <a:xfrm>
          <a:off x="7867421" y="4007756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EB567-8830-474E-8E29-708CBCEF7E0D}">
      <dsp:nvSpPr>
        <dsp:cNvPr id="0" name=""/>
        <dsp:cNvSpPr/>
      </dsp:nvSpPr>
      <dsp:spPr>
        <a:xfrm>
          <a:off x="8655306" y="2503561"/>
          <a:ext cx="2076832" cy="14959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Выяснение необходимости в дальнейшей потребности саморазвития</a:t>
          </a:r>
          <a:endParaRPr lang="ru-RU" sz="1600" b="1" kern="1200" dirty="0"/>
        </a:p>
      </dsp:txBody>
      <dsp:txXfrm>
        <a:off x="8690358" y="2538613"/>
        <a:ext cx="2006728" cy="1460891"/>
      </dsp:txXfrm>
    </dsp:sp>
    <dsp:sp modelId="{7D7C793A-4B74-44F6-9C4B-4D6DDA5E5B1E}">
      <dsp:nvSpPr>
        <dsp:cNvPr id="0" name=""/>
        <dsp:cNvSpPr/>
      </dsp:nvSpPr>
      <dsp:spPr>
        <a:xfrm>
          <a:off x="8669406" y="3997783"/>
          <a:ext cx="2048633" cy="433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8669406" y="3997783"/>
        <a:ext cx="1442699" cy="433354"/>
      </dsp:txXfrm>
    </dsp:sp>
    <dsp:sp modelId="{DEB29195-B688-46FA-B7D8-A81B0A40467A}">
      <dsp:nvSpPr>
        <dsp:cNvPr id="0" name=""/>
        <dsp:cNvSpPr/>
      </dsp:nvSpPr>
      <dsp:spPr>
        <a:xfrm>
          <a:off x="10113209" y="4016893"/>
          <a:ext cx="631448" cy="6314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2CABE-4EA5-4730-AC05-D408E6CC1586}">
      <dsp:nvSpPr>
        <dsp:cNvPr id="0" name=""/>
        <dsp:cNvSpPr/>
      </dsp:nvSpPr>
      <dsp:spPr>
        <a:xfrm>
          <a:off x="0" y="232651"/>
          <a:ext cx="10741891" cy="227768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5E161-C998-48CD-9314-19F2278C5DAC}">
      <dsp:nvSpPr>
        <dsp:cNvPr id="0" name=""/>
        <dsp:cNvSpPr/>
      </dsp:nvSpPr>
      <dsp:spPr>
        <a:xfrm>
          <a:off x="3465596" y="314030"/>
          <a:ext cx="3260211" cy="20625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A46F9-316D-4D33-BEC1-B1B90A8CF108}">
      <dsp:nvSpPr>
        <dsp:cNvPr id="0" name=""/>
        <dsp:cNvSpPr/>
      </dsp:nvSpPr>
      <dsp:spPr>
        <a:xfrm rot="10800000">
          <a:off x="6010" y="2504500"/>
          <a:ext cx="2875430" cy="253741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Самоконтроль</a:t>
          </a:r>
          <a:endParaRPr lang="ru-RU" sz="2800" kern="1200" dirty="0"/>
        </a:p>
      </dsp:txBody>
      <dsp:txXfrm rot="10800000">
        <a:off x="84044" y="2504500"/>
        <a:ext cx="2719362" cy="2459380"/>
      </dsp:txXfrm>
    </dsp:sp>
    <dsp:sp modelId="{65337DB9-D90A-4CAC-9B0B-CBE9E545D9FE}">
      <dsp:nvSpPr>
        <dsp:cNvPr id="0" name=""/>
        <dsp:cNvSpPr/>
      </dsp:nvSpPr>
      <dsp:spPr>
        <a:xfrm>
          <a:off x="363931" y="328307"/>
          <a:ext cx="2570764" cy="20023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AC9D5-E16A-435E-9E02-B4D0EC1780D0}">
      <dsp:nvSpPr>
        <dsp:cNvPr id="0" name=""/>
        <dsp:cNvSpPr/>
      </dsp:nvSpPr>
      <dsp:spPr>
        <a:xfrm rot="10800000">
          <a:off x="3497306" y="2533974"/>
          <a:ext cx="3162618" cy="24736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Взаимоконтроль</a:t>
          </a:r>
          <a:endParaRPr lang="ru-RU" sz="2800" kern="1200" dirty="0"/>
        </a:p>
      </dsp:txBody>
      <dsp:txXfrm rot="10800000">
        <a:off x="3573381" y="2533974"/>
        <a:ext cx="3010468" cy="2397617"/>
      </dsp:txXfrm>
    </dsp:sp>
    <dsp:sp modelId="{5C9BACC0-4840-4C38-A770-2558473989C6}">
      <dsp:nvSpPr>
        <dsp:cNvPr id="0" name=""/>
        <dsp:cNvSpPr/>
      </dsp:nvSpPr>
      <dsp:spPr>
        <a:xfrm>
          <a:off x="7302030" y="334195"/>
          <a:ext cx="3012248" cy="21063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19484-80C9-4449-A1CF-849F45A8BB8E}">
      <dsp:nvSpPr>
        <dsp:cNvPr id="0" name=""/>
        <dsp:cNvSpPr/>
      </dsp:nvSpPr>
      <dsp:spPr>
        <a:xfrm rot="10800000">
          <a:off x="7248001" y="2573546"/>
          <a:ext cx="3462159" cy="24695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Индивидуальный контроль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10800000">
        <a:off x="7323947" y="2573546"/>
        <a:ext cx="3310267" cy="2393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F5BED-C48E-4ED4-AAED-0E4B2054517D}">
      <dsp:nvSpPr>
        <dsp:cNvPr id="0" name=""/>
        <dsp:cNvSpPr/>
      </dsp:nvSpPr>
      <dsp:spPr>
        <a:xfrm>
          <a:off x="781" y="280901"/>
          <a:ext cx="3363091" cy="4035709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Аналитическая</a:t>
          </a:r>
          <a:endParaRPr lang="ru-RU" sz="2200" b="1" kern="1200" dirty="0"/>
        </a:p>
      </dsp:txBody>
      <dsp:txXfrm rot="16200000">
        <a:off x="-1317550" y="1599233"/>
        <a:ext cx="3309281" cy="672618"/>
      </dsp:txXfrm>
    </dsp:sp>
    <dsp:sp modelId="{E34D8A1B-B7E9-488B-AB93-B241A992121E}">
      <dsp:nvSpPr>
        <dsp:cNvPr id="0" name=""/>
        <dsp:cNvSpPr/>
      </dsp:nvSpPr>
      <dsp:spPr>
        <a:xfrm>
          <a:off x="673399" y="280901"/>
          <a:ext cx="2505502" cy="4035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теоретическое изучение, описание и объяснение сущности инклюзии, противоречий и закономерностей, причинно-следственных связей, а также анализ, обобщение, интерпретацию и оценку ведущего педагогического опыта по проблемам совместного обучения лиц с ОВЗ и их нормально развивающихся сверстников.</a:t>
          </a:r>
          <a:endParaRPr lang="ru-RU" sz="1600" b="1" kern="1200" dirty="0">
            <a:solidFill>
              <a:schemeClr val="tx1"/>
            </a:solidFill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673399" y="280901"/>
        <a:ext cx="2505502" cy="4035709"/>
      </dsp:txXfrm>
    </dsp:sp>
    <dsp:sp modelId="{34451CF0-1FD2-467C-8BEF-F60CC1614C0F}">
      <dsp:nvSpPr>
        <dsp:cNvPr id="0" name=""/>
        <dsp:cNvSpPr/>
      </dsp:nvSpPr>
      <dsp:spPr>
        <a:xfrm>
          <a:off x="3491132" y="338168"/>
          <a:ext cx="3363091" cy="4035709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Прогностическая</a:t>
          </a:r>
          <a:endParaRPr lang="ru-RU" sz="2200" b="1" kern="1200" dirty="0"/>
        </a:p>
      </dsp:txBody>
      <dsp:txXfrm rot="16200000">
        <a:off x="2172800" y="1656499"/>
        <a:ext cx="3309281" cy="672618"/>
      </dsp:txXfrm>
    </dsp:sp>
    <dsp:sp modelId="{9C82A2E8-479B-444A-9135-F3F8C33261A1}">
      <dsp:nvSpPr>
        <dsp:cNvPr id="0" name=""/>
        <dsp:cNvSpPr/>
      </dsp:nvSpPr>
      <dsp:spPr>
        <a:xfrm rot="5400000">
          <a:off x="3201923" y="3487522"/>
          <a:ext cx="592946" cy="5044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BF148-2A8D-4FC4-9DD2-F37E1D59D822}">
      <dsp:nvSpPr>
        <dsp:cNvPr id="0" name=""/>
        <dsp:cNvSpPr/>
      </dsp:nvSpPr>
      <dsp:spPr>
        <a:xfrm>
          <a:off x="4163750" y="338168"/>
          <a:ext cx="2505502" cy="4035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выражается в умении педагога предвидеть результаты своей деятельности в имеющихся конкретных условиях и исходя из этого определить стратегию своей деятельности, оценить возможности получения педагогического продукта заданного количества и качества</a:t>
          </a:r>
          <a:endParaRPr lang="ru-RU" sz="1600" kern="1200" dirty="0"/>
        </a:p>
      </dsp:txBody>
      <dsp:txXfrm>
        <a:off x="4163750" y="338168"/>
        <a:ext cx="2505502" cy="4035709"/>
      </dsp:txXfrm>
    </dsp:sp>
    <dsp:sp modelId="{F1163726-45D7-47BF-8CA0-6F75C1DD8759}">
      <dsp:nvSpPr>
        <dsp:cNvPr id="0" name=""/>
        <dsp:cNvSpPr/>
      </dsp:nvSpPr>
      <dsp:spPr>
        <a:xfrm>
          <a:off x="6962380" y="280901"/>
          <a:ext cx="3363091" cy="4035709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Проектно-конструктивная</a:t>
          </a:r>
          <a:endParaRPr lang="ru-RU" sz="2200" b="1" kern="1200" dirty="0"/>
        </a:p>
      </dsp:txBody>
      <dsp:txXfrm rot="16200000">
        <a:off x="5644048" y="1599233"/>
        <a:ext cx="3309281" cy="672618"/>
      </dsp:txXfrm>
    </dsp:sp>
    <dsp:sp modelId="{A24C43BE-D953-4B57-BCBF-791EF5317205}">
      <dsp:nvSpPr>
        <dsp:cNvPr id="0" name=""/>
        <dsp:cNvSpPr/>
      </dsp:nvSpPr>
      <dsp:spPr>
        <a:xfrm rot="5400000">
          <a:off x="6682722" y="3487522"/>
          <a:ext cx="592946" cy="5044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203A9-FA33-4D5C-8E14-4B833A3FC772}">
      <dsp:nvSpPr>
        <dsp:cNvPr id="0" name=""/>
        <dsp:cNvSpPr/>
      </dsp:nvSpPr>
      <dsp:spPr>
        <a:xfrm>
          <a:off x="7634998" y="280901"/>
          <a:ext cx="2505502" cy="4035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позволяет разрабатывать новые педагогические технологии (содержание, формы, методы, средства обучения лиц с ограниченными возможностями здоровья) и внедрять результаты педагогической деятельности, исследований в педагогическую практику других образовательных учреждений.</a:t>
          </a:r>
          <a:endParaRPr lang="ru-RU" sz="1600" kern="1200" dirty="0"/>
        </a:p>
      </dsp:txBody>
      <dsp:txXfrm>
        <a:off x="7634998" y="280901"/>
        <a:ext cx="2505502" cy="4035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83A62-8524-4E3C-827F-51E12CD9B350}">
      <dsp:nvSpPr>
        <dsp:cNvPr id="0" name=""/>
        <dsp:cNvSpPr/>
      </dsp:nvSpPr>
      <dsp:spPr>
        <a:xfrm>
          <a:off x="4448962" y="2639422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96873-1632-4ED3-898C-B148BA1E8395}">
      <dsp:nvSpPr>
        <dsp:cNvPr id="0" name=""/>
        <dsp:cNvSpPr/>
      </dsp:nvSpPr>
      <dsp:spPr>
        <a:xfrm>
          <a:off x="4338033" y="2817193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30024-5D6E-457D-AB39-1D7A409EB986}">
      <dsp:nvSpPr>
        <dsp:cNvPr id="0" name=""/>
        <dsp:cNvSpPr/>
      </dsp:nvSpPr>
      <dsp:spPr>
        <a:xfrm>
          <a:off x="4205829" y="2971103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6DA69-1F6A-46FF-AC0E-17BE1D9D4A79}">
      <dsp:nvSpPr>
        <dsp:cNvPr id="0" name=""/>
        <dsp:cNvSpPr/>
      </dsp:nvSpPr>
      <dsp:spPr>
        <a:xfrm>
          <a:off x="4363866" y="850292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E5902-D0BA-40CE-859E-103879445E80}">
      <dsp:nvSpPr>
        <dsp:cNvPr id="0" name=""/>
        <dsp:cNvSpPr/>
      </dsp:nvSpPr>
      <dsp:spPr>
        <a:xfrm>
          <a:off x="4533046" y="749477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C1EB6-EA73-4BE2-8B38-B28737095627}">
      <dsp:nvSpPr>
        <dsp:cNvPr id="0" name=""/>
        <dsp:cNvSpPr/>
      </dsp:nvSpPr>
      <dsp:spPr>
        <a:xfrm>
          <a:off x="4701720" y="648662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51725-0812-4573-A421-F9DCD448F4CE}">
      <dsp:nvSpPr>
        <dsp:cNvPr id="0" name=""/>
        <dsp:cNvSpPr/>
      </dsp:nvSpPr>
      <dsp:spPr>
        <a:xfrm>
          <a:off x="4870394" y="749477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12E28-C5C7-4D6B-9852-8A6256332A5D}">
      <dsp:nvSpPr>
        <dsp:cNvPr id="0" name=""/>
        <dsp:cNvSpPr/>
      </dsp:nvSpPr>
      <dsp:spPr>
        <a:xfrm>
          <a:off x="5039574" y="850292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37635-4A43-4554-BA96-B028426FE4B2}">
      <dsp:nvSpPr>
        <dsp:cNvPr id="0" name=""/>
        <dsp:cNvSpPr/>
      </dsp:nvSpPr>
      <dsp:spPr>
        <a:xfrm>
          <a:off x="4701720" y="861382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C960E-B769-45B7-9A2A-47E2171185CE}">
      <dsp:nvSpPr>
        <dsp:cNvPr id="0" name=""/>
        <dsp:cNvSpPr/>
      </dsp:nvSpPr>
      <dsp:spPr>
        <a:xfrm>
          <a:off x="4701720" y="1074101"/>
          <a:ext cx="126632" cy="126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F7539-6E10-400E-B2C8-84DA078D04D9}">
      <dsp:nvSpPr>
        <dsp:cNvPr id="0" name=""/>
        <dsp:cNvSpPr/>
      </dsp:nvSpPr>
      <dsp:spPr>
        <a:xfrm>
          <a:off x="5796342" y="251643"/>
          <a:ext cx="5295304" cy="1903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04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Повышение квалификации </a:t>
          </a:r>
          <a:r>
            <a:rPr lang="ru-RU" sz="2800" kern="1200" dirty="0" smtClean="0">
              <a:solidFill>
                <a:schemeClr val="tx1"/>
              </a:solidFill>
            </a:rPr>
            <a:t>на </a:t>
          </a:r>
          <a:r>
            <a:rPr lang="ru-RU" sz="2800" kern="1200" dirty="0" smtClean="0">
              <a:solidFill>
                <a:schemeClr val="tx1"/>
              </a:solidFill>
              <a:latin typeface="+mn-lt"/>
            </a:rPr>
            <a:t>рабочем месте, в частности, в творческих педагогических мастерских</a:t>
          </a:r>
          <a:endParaRPr lang="ru-RU" sz="2800" kern="1200" dirty="0">
            <a:solidFill>
              <a:schemeClr val="tx1"/>
            </a:solidFill>
            <a:latin typeface="+mn-lt"/>
          </a:endParaRPr>
        </a:p>
      </dsp:txBody>
      <dsp:txXfrm>
        <a:off x="5889287" y="344588"/>
        <a:ext cx="5109414" cy="1718101"/>
      </dsp:txXfrm>
    </dsp:sp>
    <dsp:sp modelId="{F090C03C-99F7-4547-8B1F-304C324E29B4}">
      <dsp:nvSpPr>
        <dsp:cNvPr id="0" name=""/>
        <dsp:cNvSpPr/>
      </dsp:nvSpPr>
      <dsp:spPr>
        <a:xfrm>
          <a:off x="2914182" y="2715844"/>
          <a:ext cx="1266320" cy="12662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67314-93E8-4D79-BE2D-9A6F6002D756}">
      <dsp:nvSpPr>
        <dsp:cNvPr id="0" name=""/>
        <dsp:cNvSpPr/>
      </dsp:nvSpPr>
      <dsp:spPr>
        <a:xfrm>
          <a:off x="382527" y="3620951"/>
          <a:ext cx="5594124" cy="1779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104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</a:rPr>
            <a:t>Инновационная деятельность </a:t>
          </a:r>
          <a:r>
            <a:rPr lang="ru-RU" sz="2800" kern="1200" dirty="0" smtClean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rPr>
            <a:t>по актуальным вопросам внедрения инклюзивного образования</a:t>
          </a:r>
          <a:endParaRPr lang="ru-RU" sz="2800" kern="1200" dirty="0">
            <a:latin typeface="+mn-lt"/>
          </a:endParaRPr>
        </a:p>
      </dsp:txBody>
      <dsp:txXfrm>
        <a:off x="469402" y="3707826"/>
        <a:ext cx="5420374" cy="1605898"/>
      </dsp:txXfrm>
    </dsp:sp>
    <dsp:sp modelId="{DCAB1317-9757-4CF9-8F2F-2711A39E2D17}">
      <dsp:nvSpPr>
        <dsp:cNvPr id="0" name=""/>
        <dsp:cNvSpPr/>
      </dsp:nvSpPr>
      <dsp:spPr>
        <a:xfrm>
          <a:off x="4068560" y="1282927"/>
          <a:ext cx="1266320" cy="12662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1479B-CCCC-4B04-98CD-2597AE830110}">
      <dsp:nvSpPr>
        <dsp:cNvPr id="0" name=""/>
        <dsp:cNvSpPr/>
      </dsp:nvSpPr>
      <dsp:spPr>
        <a:xfrm>
          <a:off x="0" y="0"/>
          <a:ext cx="10690974" cy="112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Аналитические, прогностические, проективные, рефлексивные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</a:rPr>
            <a:t>* Находить в теории обучения и воспитания идеи, выводы, закономерности</a:t>
          </a:r>
          <a:r>
            <a:rPr lang="ru-RU" sz="1800" b="0" i="0" kern="1200" dirty="0" smtClean="0">
              <a:solidFill>
                <a:schemeClr val="tx1"/>
              </a:solidFill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50816" y="0"/>
        <a:ext cx="8440157" cy="1126214"/>
      </dsp:txXfrm>
    </dsp:sp>
    <dsp:sp modelId="{AEABECCA-15BD-4537-8CFF-2C16ADE1DF3E}">
      <dsp:nvSpPr>
        <dsp:cNvPr id="0" name=""/>
        <dsp:cNvSpPr/>
      </dsp:nvSpPr>
      <dsp:spPr>
        <a:xfrm>
          <a:off x="273584" y="0"/>
          <a:ext cx="1745579" cy="1126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2ABEF-928B-410C-87DF-87D39878E891}">
      <dsp:nvSpPr>
        <dsp:cNvPr id="0" name=""/>
        <dsp:cNvSpPr/>
      </dsp:nvSpPr>
      <dsp:spPr>
        <a:xfrm>
          <a:off x="0" y="1204880"/>
          <a:ext cx="10690974" cy="12447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Организаторские </a:t>
          </a:r>
          <a:endParaRPr lang="ru-RU" sz="20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>
              <a:solidFill>
                <a:schemeClr val="tx1"/>
              </a:solidFill>
            </a:rPr>
            <a:t>Уметь определять по внешним проявлениям, поступкам изменение психологического состояния подростков, понимать и объяснять особенности их поведения в конкретных жизненных ситуациях;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250816" y="1204880"/>
        <a:ext cx="8440157" cy="1244703"/>
      </dsp:txXfrm>
    </dsp:sp>
    <dsp:sp modelId="{D3B44C3E-D2B4-408E-8ECF-1A74D00D52C2}">
      <dsp:nvSpPr>
        <dsp:cNvPr id="0" name=""/>
        <dsp:cNvSpPr/>
      </dsp:nvSpPr>
      <dsp:spPr>
        <a:xfrm>
          <a:off x="203708" y="1267163"/>
          <a:ext cx="1821528" cy="1174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E3FCA-F5C4-4518-A719-7AF76F73C763}">
      <dsp:nvSpPr>
        <dsp:cNvPr id="0" name=""/>
        <dsp:cNvSpPr/>
      </dsp:nvSpPr>
      <dsp:spPr>
        <a:xfrm>
          <a:off x="0" y="2596160"/>
          <a:ext cx="10690974" cy="1254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Коммуникативные</a:t>
          </a:r>
          <a:endParaRPr lang="ru-RU" sz="20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>
              <a:solidFill>
                <a:schemeClr val="tx1"/>
              </a:solidFill>
            </a:rPr>
            <a:t>Уметь устанавливать педагогически целесообразные взаимоотношения с отдельными студентами, малыми группами и студенческими коллективами, а также с родителями и преподавателями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250816" y="2596160"/>
        <a:ext cx="8440157" cy="1254760"/>
      </dsp:txXfrm>
    </dsp:sp>
    <dsp:sp modelId="{C98FF193-B2BD-401F-B246-A93068E00ED6}">
      <dsp:nvSpPr>
        <dsp:cNvPr id="0" name=""/>
        <dsp:cNvSpPr/>
      </dsp:nvSpPr>
      <dsp:spPr>
        <a:xfrm>
          <a:off x="169625" y="2661357"/>
          <a:ext cx="1821528" cy="11375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1BBDA-90DD-4F27-A4A5-9B8C94B48F6F}">
      <dsp:nvSpPr>
        <dsp:cNvPr id="0" name=""/>
        <dsp:cNvSpPr/>
      </dsp:nvSpPr>
      <dsp:spPr>
        <a:xfrm>
          <a:off x="0" y="3997567"/>
          <a:ext cx="10690974" cy="112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Прикладные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</a:rPr>
            <a:t>* Уметь организовывать и проводить культурно-массовые мероприятия, спортивно-туристские игры и походы, уметь декламировать, дискутировать, поддерживать беседу и др.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250816" y="3997567"/>
        <a:ext cx="8440157" cy="1126214"/>
      </dsp:txXfrm>
    </dsp:sp>
    <dsp:sp modelId="{A717407C-F943-48A3-B092-EB24639D3EC8}">
      <dsp:nvSpPr>
        <dsp:cNvPr id="0" name=""/>
        <dsp:cNvSpPr/>
      </dsp:nvSpPr>
      <dsp:spPr>
        <a:xfrm>
          <a:off x="139883" y="3963875"/>
          <a:ext cx="1818192" cy="11942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7CA0A-2E99-4921-9160-891E56481B49}">
      <dsp:nvSpPr>
        <dsp:cNvPr id="0" name=""/>
        <dsp:cNvSpPr/>
      </dsp:nvSpPr>
      <dsp:spPr>
        <a:xfrm>
          <a:off x="0" y="0"/>
          <a:ext cx="10925651" cy="1530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 - формулирование личностных целей и задач, определение актуальности внедрения     инклюзивного образования в систему профессиональных образовательных учреждений;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выявление личностных достижений педагога в решении актуальных вопросов в теории инклюзивного образования и в практике обучения лиц с ограниченными возможностями здоровья в ПОО и СПО;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</a:endParaRPr>
        </a:p>
      </dsp:txBody>
      <dsp:txXfrm>
        <a:off x="2310204" y="0"/>
        <a:ext cx="8615446" cy="1530981"/>
      </dsp:txXfrm>
    </dsp:sp>
    <dsp:sp modelId="{64D25AFE-E30B-4A6C-B2C0-588FD094910B}">
      <dsp:nvSpPr>
        <dsp:cNvPr id="0" name=""/>
        <dsp:cNvSpPr/>
      </dsp:nvSpPr>
      <dsp:spPr>
        <a:xfrm>
          <a:off x="125074" y="69988"/>
          <a:ext cx="2185130" cy="13910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A7C70-4FCB-48FA-8635-5B98F261E604}">
      <dsp:nvSpPr>
        <dsp:cNvPr id="0" name=""/>
        <dsp:cNvSpPr/>
      </dsp:nvSpPr>
      <dsp:spPr>
        <a:xfrm>
          <a:off x="54" y="1628826"/>
          <a:ext cx="10923138" cy="1559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сбор передового педагогического опыта по проблеме внедрения инклюзивного образования в образовательные учреждения;</a:t>
          </a:r>
          <a:endParaRPr lang="ru-RU" sz="1600" b="1" kern="1200" dirty="0"/>
        </a:p>
      </dsp:txBody>
      <dsp:txXfrm>
        <a:off x="2309727" y="1628826"/>
        <a:ext cx="8613465" cy="1559648"/>
      </dsp:txXfrm>
    </dsp:sp>
    <dsp:sp modelId="{06807E58-82FE-42FB-940E-727E8A05D3A4}">
      <dsp:nvSpPr>
        <dsp:cNvPr id="0" name=""/>
        <dsp:cNvSpPr/>
      </dsp:nvSpPr>
      <dsp:spPr>
        <a:xfrm>
          <a:off x="119895" y="1700268"/>
          <a:ext cx="2195487" cy="14712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CBE5E-5904-4551-A6F2-8137565B4270}">
      <dsp:nvSpPr>
        <dsp:cNvPr id="0" name=""/>
        <dsp:cNvSpPr/>
      </dsp:nvSpPr>
      <dsp:spPr>
        <a:xfrm>
          <a:off x="0" y="3342614"/>
          <a:ext cx="10925651" cy="1765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</a:t>
          </a:r>
          <a:r>
            <a:rPr lang="ru-RU" sz="1600" b="1" kern="1200" dirty="0" smtClean="0"/>
            <a:t> </a:t>
          </a:r>
          <a:r>
            <a:rPr lang="ru-RU" sz="1600" b="1" kern="1200" dirty="0" smtClean="0">
              <a:solidFill>
                <a:schemeClr val="tx1"/>
              </a:solidFill>
            </a:rPr>
            <a:t>анализ, обобщения, выводы по вопросам реализации совместного обучения лиц с ограниченными возможностями здоровья и их нормально развивающимися сверстниками;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выявление типичных черт изученного опыта, их педагогической сущности и значения, характеристика и обоснование системы работы педагога;</a:t>
          </a:r>
        </a:p>
      </dsp:txBody>
      <dsp:txXfrm>
        <a:off x="2310204" y="3342614"/>
        <a:ext cx="8615446" cy="1765094"/>
      </dsp:txXfrm>
    </dsp:sp>
    <dsp:sp modelId="{1FF38170-A1D9-4686-A61A-D2F147948B16}">
      <dsp:nvSpPr>
        <dsp:cNvPr id="0" name=""/>
        <dsp:cNvSpPr/>
      </dsp:nvSpPr>
      <dsp:spPr>
        <a:xfrm>
          <a:off x="128340" y="3519057"/>
          <a:ext cx="2178596" cy="1408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311A3-0E71-42F6-B7DA-4C33B028C168}">
      <dsp:nvSpPr>
        <dsp:cNvPr id="0" name=""/>
        <dsp:cNvSpPr/>
      </dsp:nvSpPr>
      <dsp:spPr>
        <a:xfrm>
          <a:off x="0" y="0"/>
          <a:ext cx="10670619" cy="1689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Одно из важнейших качеств </a:t>
          </a:r>
          <a:endParaRPr lang="ru-RU" sz="20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умение передавать знания обучающимся с ограниченными возможностями здоровья;</a:t>
          </a:r>
          <a:endParaRPr lang="ru-RU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свободная, а не заученная речь преподавателя;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303093" y="0"/>
        <a:ext cx="8367525" cy="1689699"/>
      </dsp:txXfrm>
    </dsp:sp>
    <dsp:sp modelId="{8B26E1AD-9DD2-4BFF-B67B-9BF8E8D04FD8}">
      <dsp:nvSpPr>
        <dsp:cNvPr id="0" name=""/>
        <dsp:cNvSpPr/>
      </dsp:nvSpPr>
      <dsp:spPr>
        <a:xfrm>
          <a:off x="160348" y="138548"/>
          <a:ext cx="2086703" cy="14709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8BF91-1420-4A6D-A8E2-3DF3E2189672}">
      <dsp:nvSpPr>
        <dsp:cNvPr id="0" name=""/>
        <dsp:cNvSpPr/>
      </dsp:nvSpPr>
      <dsp:spPr>
        <a:xfrm>
          <a:off x="0" y="1858669"/>
          <a:ext cx="10670619" cy="1810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Опытный преподаватель</a:t>
          </a:r>
          <a:endParaRPr lang="ru-RU" sz="20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должен обладать таким качеством, как понимание обучающегося.;</a:t>
          </a:r>
          <a:endParaRPr lang="ru-RU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педагог инклюзивного образования должен иметь самостоятельный и творческий склад ума;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303093" y="1858669"/>
        <a:ext cx="8367525" cy="1810225"/>
      </dsp:txXfrm>
    </dsp:sp>
    <dsp:sp modelId="{ED3182AF-C602-4CF9-8D8D-72E3F644B315}">
      <dsp:nvSpPr>
        <dsp:cNvPr id="0" name=""/>
        <dsp:cNvSpPr/>
      </dsp:nvSpPr>
      <dsp:spPr>
        <a:xfrm>
          <a:off x="131227" y="1931314"/>
          <a:ext cx="2052792" cy="16500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FC203-BE2E-440F-89FD-2DA5B6AF894C}">
      <dsp:nvSpPr>
        <dsp:cNvPr id="0" name=""/>
        <dsp:cNvSpPr/>
      </dsp:nvSpPr>
      <dsp:spPr>
        <a:xfrm>
          <a:off x="0" y="3838263"/>
          <a:ext cx="10670619" cy="1689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Мастерство  преподавателя</a:t>
          </a:r>
          <a:endParaRPr lang="ru-RU" sz="20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находчивость, быстрая и точная  ориентировка педагога;</a:t>
          </a:r>
          <a:endParaRPr lang="ru-RU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</a:rPr>
            <a:t>организаторские способности.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303093" y="3838263"/>
        <a:ext cx="8367525" cy="1689699"/>
      </dsp:txXfrm>
    </dsp:sp>
    <dsp:sp modelId="{7027BAED-A24E-4B81-A777-4243BADDB7EE}">
      <dsp:nvSpPr>
        <dsp:cNvPr id="0" name=""/>
        <dsp:cNvSpPr/>
      </dsp:nvSpPr>
      <dsp:spPr>
        <a:xfrm>
          <a:off x="116587" y="3862575"/>
          <a:ext cx="2151730" cy="1559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D9546-17E1-4DD9-B176-22F4B10FBE57}">
      <dsp:nvSpPr>
        <dsp:cNvPr id="0" name=""/>
        <dsp:cNvSpPr/>
      </dsp:nvSpPr>
      <dsp:spPr>
        <a:xfrm>
          <a:off x="3955842" y="90723"/>
          <a:ext cx="2829489" cy="184501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9E02E-6B3C-456A-B7CA-8F623FEA3C3E}">
      <dsp:nvSpPr>
        <dsp:cNvPr id="0" name=""/>
        <dsp:cNvSpPr/>
      </dsp:nvSpPr>
      <dsp:spPr>
        <a:xfrm>
          <a:off x="3853172" y="1970333"/>
          <a:ext cx="3066296" cy="767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Учебные модули программы повышения квалификации</a:t>
          </a:r>
          <a:endParaRPr lang="ru-RU" sz="1600" kern="1200" dirty="0"/>
        </a:p>
      </dsp:txBody>
      <dsp:txXfrm>
        <a:off x="3853172" y="1970333"/>
        <a:ext cx="3066296" cy="767028"/>
      </dsp:txXfrm>
    </dsp:sp>
    <dsp:sp modelId="{A0EEA2AC-A2E3-4864-B5F7-DB51C62557EF}">
      <dsp:nvSpPr>
        <dsp:cNvPr id="0" name=""/>
        <dsp:cNvSpPr/>
      </dsp:nvSpPr>
      <dsp:spPr>
        <a:xfrm>
          <a:off x="0" y="54284"/>
          <a:ext cx="3444683" cy="203696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D3EF2-E49A-4687-81CE-773171419DD9}">
      <dsp:nvSpPr>
        <dsp:cNvPr id="0" name=""/>
        <dsp:cNvSpPr/>
      </dsp:nvSpPr>
      <dsp:spPr>
        <a:xfrm>
          <a:off x="780512" y="2231736"/>
          <a:ext cx="2067463" cy="570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1800" b="1" kern="1200" dirty="0" smtClean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rPr>
            <a:t>Образовательные семинары</a:t>
          </a:r>
          <a:endParaRPr lang="ru-RU" sz="1800" kern="1200" dirty="0"/>
        </a:p>
      </dsp:txBody>
      <dsp:txXfrm>
        <a:off x="780512" y="2231736"/>
        <a:ext cx="2067463" cy="570753"/>
      </dsp:txXfrm>
    </dsp:sp>
    <dsp:sp modelId="{1976FE5F-2EE0-460F-947E-D9020423955D}">
      <dsp:nvSpPr>
        <dsp:cNvPr id="0" name=""/>
        <dsp:cNvSpPr/>
      </dsp:nvSpPr>
      <dsp:spPr>
        <a:xfrm>
          <a:off x="7552265" y="92362"/>
          <a:ext cx="3198862" cy="196772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311CA-4395-4B7E-9103-F99B574650C4}">
      <dsp:nvSpPr>
        <dsp:cNvPr id="0" name=""/>
        <dsp:cNvSpPr/>
      </dsp:nvSpPr>
      <dsp:spPr>
        <a:xfrm>
          <a:off x="7497126" y="2128020"/>
          <a:ext cx="3254001" cy="622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1800" b="1" kern="1200" dirty="0" smtClean="0">
              <a:ea typeface="微软雅黑" panose="020B0503020204020204" pitchFamily="34" charset="-122"/>
            </a:rPr>
            <a:t>Проектировочные материалы</a:t>
          </a:r>
          <a:endParaRPr lang="ru-RU" sz="1800" kern="1200" dirty="0"/>
        </a:p>
      </dsp:txBody>
      <dsp:txXfrm>
        <a:off x="7497126" y="2128020"/>
        <a:ext cx="3254001" cy="622666"/>
      </dsp:txXfrm>
    </dsp:sp>
    <dsp:sp modelId="{F056880B-5540-4477-9A54-7197F9FF16DF}">
      <dsp:nvSpPr>
        <dsp:cNvPr id="0" name=""/>
        <dsp:cNvSpPr/>
      </dsp:nvSpPr>
      <dsp:spPr>
        <a:xfrm>
          <a:off x="2219384" y="2713892"/>
          <a:ext cx="4259450" cy="265977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F854F-B3B6-4EDD-A6AE-12C35A1781CC}">
      <dsp:nvSpPr>
        <dsp:cNvPr id="0" name=""/>
        <dsp:cNvSpPr/>
      </dsp:nvSpPr>
      <dsp:spPr>
        <a:xfrm>
          <a:off x="6275975" y="4546965"/>
          <a:ext cx="3719346" cy="670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1800" b="1" kern="1200" dirty="0" smtClean="0">
              <a:ea typeface="微软雅黑" panose="020B0503020204020204" pitchFamily="34" charset="-122"/>
            </a:rPr>
            <a:t>Сопровождение работы методических объединений</a:t>
          </a:r>
          <a:endParaRPr lang="ru-RU" sz="1900" kern="1200" dirty="0"/>
        </a:p>
      </dsp:txBody>
      <dsp:txXfrm>
        <a:off x="6275975" y="4546965"/>
        <a:ext cx="3719346" cy="6702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CC42F-205A-41BE-A4FB-58216B5C1A96}">
      <dsp:nvSpPr>
        <dsp:cNvPr id="0" name=""/>
        <dsp:cNvSpPr/>
      </dsp:nvSpPr>
      <dsp:spPr>
        <a:xfrm rot="5400000">
          <a:off x="5613486" y="-4567587"/>
          <a:ext cx="551934" cy="98339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возможность быстрого реагирования на изменения в современной системе образования (изменение условий обучения, введение новых программ и методик обучения и др.)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72495" y="100347"/>
        <a:ext cx="9806975" cy="498048"/>
      </dsp:txXfrm>
    </dsp:sp>
    <dsp:sp modelId="{3F5FBF6A-EBAF-4DB0-A67A-B8469530EA5A}">
      <dsp:nvSpPr>
        <dsp:cNvPr id="0" name=""/>
        <dsp:cNvSpPr/>
      </dsp:nvSpPr>
      <dsp:spPr>
        <a:xfrm>
          <a:off x="7" y="4412"/>
          <a:ext cx="972487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1800" b="1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86" y="38091"/>
        <a:ext cx="905129" cy="622559"/>
      </dsp:txXfrm>
    </dsp:sp>
    <dsp:sp modelId="{DE4CC1C7-552C-4560-94F6-D61C6ED6ADFF}">
      <dsp:nvSpPr>
        <dsp:cNvPr id="0" name=""/>
        <dsp:cNvSpPr/>
      </dsp:nvSpPr>
      <dsp:spPr>
        <a:xfrm rot="5400000">
          <a:off x="5588701" y="-3704323"/>
          <a:ext cx="782698" cy="964899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устойчивый характер обучения, т. е. профессиональная подготовка и переподготовка на рабочем месте реализуется непрерывно в течение всей педагогической деятельности педагога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155551" y="767035"/>
        <a:ext cx="9610790" cy="706282"/>
      </dsp:txXfrm>
    </dsp:sp>
    <dsp:sp modelId="{CAE11C70-A045-4FED-991F-5BE2D83BB9E1}">
      <dsp:nvSpPr>
        <dsp:cNvPr id="0" name=""/>
        <dsp:cNvSpPr/>
      </dsp:nvSpPr>
      <dsp:spPr>
        <a:xfrm>
          <a:off x="7" y="775216"/>
          <a:ext cx="1155543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86" y="808895"/>
        <a:ext cx="1088185" cy="622559"/>
      </dsp:txXfrm>
    </dsp:sp>
    <dsp:sp modelId="{B81D8DB8-0BC6-4B83-A8B5-34AC3F507F08}">
      <dsp:nvSpPr>
        <dsp:cNvPr id="0" name=""/>
        <dsp:cNvSpPr/>
      </dsp:nvSpPr>
      <dsp:spPr>
        <a:xfrm rot="5400000">
          <a:off x="5869242" y="-2760372"/>
          <a:ext cx="551934" cy="92239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постоянное повышение квалификации всего коллектива колледжа, а не только отдельных педагогов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533217" y="1602596"/>
        <a:ext cx="9197043" cy="498048"/>
      </dsp:txXfrm>
    </dsp:sp>
    <dsp:sp modelId="{F535638D-9A15-431D-B1D2-2E7C89D06A61}">
      <dsp:nvSpPr>
        <dsp:cNvPr id="0" name=""/>
        <dsp:cNvSpPr/>
      </dsp:nvSpPr>
      <dsp:spPr>
        <a:xfrm>
          <a:off x="7" y="1546020"/>
          <a:ext cx="1581494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86" y="1579699"/>
        <a:ext cx="1514136" cy="622559"/>
      </dsp:txXfrm>
    </dsp:sp>
    <dsp:sp modelId="{D5EE34A5-CB48-4DB9-A66A-F0C7F97A3783}">
      <dsp:nvSpPr>
        <dsp:cNvPr id="0" name=""/>
        <dsp:cNvSpPr/>
      </dsp:nvSpPr>
      <dsp:spPr>
        <a:xfrm rot="5400000">
          <a:off x="5998808" y="-1942561"/>
          <a:ext cx="581335" cy="90341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возможность объединения педагогов для организации командной работы в профессиональных образовательных учреждениях, реализующих инклюзию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772413" y="2312212"/>
        <a:ext cx="9005747" cy="524579"/>
      </dsp:txXfrm>
    </dsp:sp>
    <dsp:sp modelId="{88CBB3EB-19EC-4300-BF22-8703A3246804}">
      <dsp:nvSpPr>
        <dsp:cNvPr id="0" name=""/>
        <dsp:cNvSpPr/>
      </dsp:nvSpPr>
      <dsp:spPr>
        <a:xfrm>
          <a:off x="0" y="2303716"/>
          <a:ext cx="1772406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79" y="2337395"/>
        <a:ext cx="1705048" cy="622559"/>
      </dsp:txXfrm>
    </dsp:sp>
    <dsp:sp modelId="{77EF559D-B90F-41F6-A028-A53E6EBCA8C2}">
      <dsp:nvSpPr>
        <dsp:cNvPr id="0" name=""/>
        <dsp:cNvSpPr/>
      </dsp:nvSpPr>
      <dsp:spPr>
        <a:xfrm rot="5400000">
          <a:off x="6176720" y="-975451"/>
          <a:ext cx="620186" cy="86305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  <a:cs typeface="Times New Roman" pitchFamily="18" charset="0"/>
            </a:rPr>
            <a:t>возможность распространения ценного опыта отдельных преподавателей и педагогических коллективов системы профессионального образования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 rot="-5400000">
        <a:off x="2171555" y="3059989"/>
        <a:ext cx="8600242" cy="559636"/>
      </dsp:txXfrm>
    </dsp:sp>
    <dsp:sp modelId="{32CE508A-5485-4756-BEC1-06C55DF60F85}">
      <dsp:nvSpPr>
        <dsp:cNvPr id="0" name=""/>
        <dsp:cNvSpPr/>
      </dsp:nvSpPr>
      <dsp:spPr>
        <a:xfrm>
          <a:off x="7" y="2994848"/>
          <a:ext cx="2171547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86" y="3028527"/>
        <a:ext cx="2104189" cy="622559"/>
      </dsp:txXfrm>
    </dsp:sp>
    <dsp:sp modelId="{AE31A449-3824-496A-B7EE-AE211FE4329C}">
      <dsp:nvSpPr>
        <dsp:cNvPr id="0" name=""/>
        <dsp:cNvSpPr/>
      </dsp:nvSpPr>
      <dsp:spPr>
        <a:xfrm rot="5400000">
          <a:off x="6329976" y="-133470"/>
          <a:ext cx="551934" cy="83953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  <a:cs typeface="Times New Roman" pitchFamily="18" charset="0"/>
            </a:rPr>
            <a:t>оказание непрерывной квалифицированной методической помощи преподавателю по решению конкретной проблемы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 rot="-5400000">
        <a:off x="2408253" y="3815196"/>
        <a:ext cx="8368439" cy="498048"/>
      </dsp:txXfrm>
    </dsp:sp>
    <dsp:sp modelId="{A3222F3E-1693-450E-8077-66DC0BAA96F2}">
      <dsp:nvSpPr>
        <dsp:cNvPr id="0" name=""/>
        <dsp:cNvSpPr/>
      </dsp:nvSpPr>
      <dsp:spPr>
        <a:xfrm>
          <a:off x="7" y="3719262"/>
          <a:ext cx="2408245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86" y="3752941"/>
        <a:ext cx="2340887" cy="622559"/>
      </dsp:txXfrm>
    </dsp:sp>
    <dsp:sp modelId="{72DE2806-9EC7-428F-8D16-8854C92BDA25}">
      <dsp:nvSpPr>
        <dsp:cNvPr id="0" name=""/>
        <dsp:cNvSpPr/>
      </dsp:nvSpPr>
      <dsp:spPr>
        <a:xfrm rot="5400000">
          <a:off x="6460587" y="718855"/>
          <a:ext cx="551934" cy="81395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возможность </a:t>
          </a:r>
          <a:r>
            <a:rPr lang="ru-RU" sz="1800" b="1" kern="1200" dirty="0" err="1" smtClean="0"/>
            <a:t>межпредметной</a:t>
          </a:r>
          <a:r>
            <a:rPr lang="ru-RU" sz="1800" b="1" kern="1200" dirty="0" smtClean="0"/>
            <a:t> и </a:t>
          </a:r>
          <a:r>
            <a:rPr lang="ru-RU" sz="1800" b="1" kern="1200" dirty="0" err="1" smtClean="0"/>
            <a:t>внепредметной</a:t>
          </a:r>
          <a:r>
            <a:rPr lang="ru-RU" sz="1800" b="1" kern="1200" dirty="0" smtClean="0"/>
            <a:t> переподготовки педагогов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666776" y="4539610"/>
        <a:ext cx="8112615" cy="498048"/>
      </dsp:txXfrm>
    </dsp:sp>
    <dsp:sp modelId="{BDCFB993-76A7-4C34-A52A-09894406105F}">
      <dsp:nvSpPr>
        <dsp:cNvPr id="0" name=""/>
        <dsp:cNvSpPr/>
      </dsp:nvSpPr>
      <dsp:spPr>
        <a:xfrm>
          <a:off x="7" y="4441951"/>
          <a:ext cx="2666768" cy="6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86" y="4475630"/>
        <a:ext cx="2599410" cy="6225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4D31A-7816-48C0-99E4-24E53B273974}">
      <dsp:nvSpPr>
        <dsp:cNvPr id="0" name=""/>
        <dsp:cNvSpPr/>
      </dsp:nvSpPr>
      <dsp:spPr>
        <a:xfrm>
          <a:off x="0" y="213310"/>
          <a:ext cx="10979980" cy="25000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399E1-BB8B-43EB-B9C6-326A8CA7942C}">
      <dsp:nvSpPr>
        <dsp:cNvPr id="0" name=""/>
        <dsp:cNvSpPr/>
      </dsp:nvSpPr>
      <dsp:spPr>
        <a:xfrm>
          <a:off x="226063" y="2842618"/>
          <a:ext cx="2343112" cy="23046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F7A91-79A2-4FF4-B736-2A920A1D3229}">
      <dsp:nvSpPr>
        <dsp:cNvPr id="0" name=""/>
        <dsp:cNvSpPr/>
      </dsp:nvSpPr>
      <dsp:spPr>
        <a:xfrm rot="10800000">
          <a:off x="907519" y="1606869"/>
          <a:ext cx="893535" cy="7349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solidFill>
                <a:schemeClr val="tx1"/>
              </a:solidFill>
            </a:rPr>
            <a:t>Традиционная модель </a:t>
          </a:r>
        </a:p>
      </dsp:txBody>
      <dsp:txXfrm rot="10800000">
        <a:off x="930121" y="1606869"/>
        <a:ext cx="848331" cy="712331"/>
      </dsp:txXfrm>
    </dsp:sp>
    <dsp:sp modelId="{468684D0-970B-48A4-83F3-C967D2C6DEE3}">
      <dsp:nvSpPr>
        <dsp:cNvPr id="0" name=""/>
        <dsp:cNvSpPr/>
      </dsp:nvSpPr>
      <dsp:spPr>
        <a:xfrm>
          <a:off x="2627580" y="548383"/>
          <a:ext cx="1829192" cy="20224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0BD9C-C3DF-4AFF-A47C-BB2844C0FA28}">
      <dsp:nvSpPr>
        <dsp:cNvPr id="0" name=""/>
        <dsp:cNvSpPr/>
      </dsp:nvSpPr>
      <dsp:spPr>
        <a:xfrm rot="10800000">
          <a:off x="3128099" y="2928217"/>
          <a:ext cx="878297" cy="80810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solidFill>
                <a:schemeClr val="tx1"/>
              </a:solidFill>
            </a:rPr>
            <a:t>Комплексная «командная» </a:t>
          </a:r>
        </a:p>
      </dsp:txBody>
      <dsp:txXfrm rot="10800000">
        <a:off x="3152951" y="2928217"/>
        <a:ext cx="828593" cy="783254"/>
      </dsp:txXfrm>
    </dsp:sp>
    <dsp:sp modelId="{CF16D721-E41C-45BF-9EA4-3187509E638C}">
      <dsp:nvSpPr>
        <dsp:cNvPr id="0" name=""/>
        <dsp:cNvSpPr/>
      </dsp:nvSpPr>
      <dsp:spPr>
        <a:xfrm>
          <a:off x="4508626" y="2788856"/>
          <a:ext cx="2159719" cy="23916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773BC-068F-4A7D-9132-5CCA7136E63F}">
      <dsp:nvSpPr>
        <dsp:cNvPr id="0" name=""/>
        <dsp:cNvSpPr/>
      </dsp:nvSpPr>
      <dsp:spPr>
        <a:xfrm rot="10800000">
          <a:off x="5030783" y="1263020"/>
          <a:ext cx="1043075" cy="100867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solidFill>
                <a:schemeClr val="tx1"/>
              </a:solidFill>
            </a:rPr>
            <a:t> «Проживаемое образование педагога»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 </a:t>
          </a:r>
          <a:endParaRPr lang="ru-RU" sz="1200" kern="1200" dirty="0">
            <a:solidFill>
              <a:schemeClr val="tx1"/>
            </a:solidFill>
          </a:endParaRPr>
        </a:p>
      </dsp:txBody>
      <dsp:txXfrm rot="10800000">
        <a:off x="5061803" y="1263020"/>
        <a:ext cx="981035" cy="977652"/>
      </dsp:txXfrm>
    </dsp:sp>
    <dsp:sp modelId="{84316F1D-F60F-4820-8BC6-695F6C561B9E}">
      <dsp:nvSpPr>
        <dsp:cNvPr id="0" name=""/>
        <dsp:cNvSpPr/>
      </dsp:nvSpPr>
      <dsp:spPr>
        <a:xfrm>
          <a:off x="6799131" y="475537"/>
          <a:ext cx="2045723" cy="21568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1FEF0-C3D3-44C7-99E7-C3C6EF6B6FC8}">
      <dsp:nvSpPr>
        <dsp:cNvPr id="0" name=""/>
        <dsp:cNvSpPr/>
      </dsp:nvSpPr>
      <dsp:spPr>
        <a:xfrm rot="10800000">
          <a:off x="7309069" y="3179755"/>
          <a:ext cx="834052" cy="9409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u="sng" kern="1200" dirty="0" smtClean="0">
              <a:solidFill>
                <a:schemeClr val="tx1"/>
              </a:solidFill>
            </a:rPr>
            <a:t>Обучение педагогов кейс-методом.</a:t>
          </a:r>
        </a:p>
      </dsp:txBody>
      <dsp:txXfrm rot="10800000">
        <a:off x="7334719" y="3179755"/>
        <a:ext cx="782752" cy="915276"/>
      </dsp:txXfrm>
    </dsp:sp>
    <dsp:sp modelId="{9895CD1F-3E53-4374-8FF1-420464610D39}">
      <dsp:nvSpPr>
        <dsp:cNvPr id="0" name=""/>
        <dsp:cNvSpPr/>
      </dsp:nvSpPr>
      <dsp:spPr>
        <a:xfrm>
          <a:off x="8938785" y="2776015"/>
          <a:ext cx="1793829" cy="23650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2F791-6B1F-4F3E-8EF6-D8E9ED84A48E}">
      <dsp:nvSpPr>
        <dsp:cNvPr id="0" name=""/>
        <dsp:cNvSpPr/>
      </dsp:nvSpPr>
      <dsp:spPr>
        <a:xfrm rot="10800000">
          <a:off x="9441509" y="1473826"/>
          <a:ext cx="851657" cy="111310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solidFill>
                <a:schemeClr val="tx1"/>
              </a:solidFill>
            </a:rPr>
            <a:t>Круговая модель разработки проектов</a:t>
          </a:r>
          <a:r>
            <a:rPr lang="ru-RU" sz="1200" b="1" i="1" u="sng" kern="1200" dirty="0" smtClean="0">
              <a:solidFill>
                <a:schemeClr val="tx1"/>
              </a:solidFill>
            </a:rPr>
            <a:t>.</a:t>
          </a:r>
        </a:p>
      </dsp:txBody>
      <dsp:txXfrm rot="10800000">
        <a:off x="9467700" y="1473826"/>
        <a:ext cx="799275" cy="1086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320FD-5B16-4E89-8858-7BBBAECE3B8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94A75-CDA8-4670-8602-677BDF90A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32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94A75-CDA8-4670-8602-677BDF90AF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49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94A75-CDA8-4670-8602-677BDF90AFB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1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1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4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5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6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76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21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4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37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8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0EDF5-FEA1-4A8D-8A89-BBFAAF80FD6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DEA3F-6A62-4E79-A815-385C2BC0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7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mc.omkpt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umc.omkpt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1487055" y="1948873"/>
            <a:ext cx="10520218" cy="1948871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профессиональных компетенций педагогов инклюзивного образования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99862" y="4314324"/>
            <a:ext cx="3383280" cy="2138327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rgbClr val="2D1F65"/>
                </a:solidFill>
              </a:rPr>
              <a:t>Докладчик:</a:t>
            </a:r>
          </a:p>
          <a:p>
            <a:pPr algn="r"/>
            <a:r>
              <a:rPr lang="ru-RU" dirty="0" err="1" smtClean="0">
                <a:solidFill>
                  <a:srgbClr val="2D1F65"/>
                </a:solidFill>
              </a:rPr>
              <a:t>Тинькова</a:t>
            </a:r>
            <a:r>
              <a:rPr lang="ru-RU" dirty="0" smtClean="0">
                <a:solidFill>
                  <a:srgbClr val="2D1F65"/>
                </a:solidFill>
              </a:rPr>
              <a:t> Екатерина Адамовна</a:t>
            </a:r>
          </a:p>
          <a:p>
            <a:pPr algn="r"/>
            <a:r>
              <a:rPr lang="ru-RU" dirty="0" smtClean="0">
                <a:solidFill>
                  <a:srgbClr val="2D1F65"/>
                </a:solidFill>
              </a:rPr>
              <a:t>Методист РУМЦ СПО</a:t>
            </a:r>
          </a:p>
          <a:p>
            <a:pPr algn="r"/>
            <a:r>
              <a:rPr lang="ru-RU" dirty="0" smtClean="0">
                <a:solidFill>
                  <a:srgbClr val="2D1F65"/>
                </a:solidFill>
              </a:rPr>
              <a:t>БПОУ ОО «Омский колледж профессиональных технологий»</a:t>
            </a:r>
            <a:endParaRPr lang="ru-RU" dirty="0">
              <a:solidFill>
                <a:srgbClr val="2D1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91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982" y="783534"/>
            <a:ext cx="7363689" cy="481848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Модели </a:t>
            </a:r>
            <a:r>
              <a:rPr lang="ru-RU" sz="2800" b="1" dirty="0">
                <a:solidFill>
                  <a:srgbClr val="2D1F65"/>
                </a:solidFill>
                <a:latin typeface="+mn-lt"/>
              </a:rPr>
              <a:t>профессиональной подготовки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338368"/>
              </p:ext>
            </p:extLst>
          </p:nvPr>
        </p:nvGraphicFramePr>
        <p:xfrm>
          <a:off x="1212020" y="1465142"/>
          <a:ext cx="10979980" cy="539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98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1" y="1084568"/>
            <a:ext cx="10515600" cy="9224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Программа </a:t>
            </a:r>
            <a:r>
              <a:rPr lang="ru-RU" sz="2800" b="1" dirty="0">
                <a:solidFill>
                  <a:srgbClr val="2D1F65"/>
                </a:solidFill>
                <a:latin typeface="+mn-lt"/>
              </a:rPr>
              <a:t>профессионального саморазвития </a:t>
            </a:r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педагога инклюзивного образования</a:t>
            </a:r>
            <a:endParaRPr lang="ru-RU" sz="28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007114"/>
              </p:ext>
            </p:extLst>
          </p:nvPr>
        </p:nvGraphicFramePr>
        <p:xfrm>
          <a:off x="1191491" y="2007001"/>
          <a:ext cx="10751127" cy="473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55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640" y="984850"/>
            <a:ext cx="8496944" cy="63151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Виды контроля </a:t>
            </a:r>
            <a:endParaRPr lang="ru-RU" sz="28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348048"/>
              </p:ext>
            </p:extLst>
          </p:nvPr>
        </p:nvGraphicFramePr>
        <p:xfrm>
          <a:off x="1163782" y="1690254"/>
          <a:ext cx="10741891" cy="5061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4338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2400" y="62533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3855" y="2123450"/>
            <a:ext cx="10363200" cy="299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Бюджетное профессиональное образовательное учреждение</a:t>
            </a:r>
            <a:b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</a:b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Омской области "Омский колледж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профессиональных технологий"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ул. </a:t>
            </a:r>
            <a:r>
              <a:rPr lang="ru-RU" altLang="ru-RU" sz="2800" b="1" dirty="0" err="1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Дианова</a:t>
            </a: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, д.33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тел. +7(3812)74-93-46</a:t>
            </a:r>
            <a:r>
              <a:rPr lang="ru-RU" altLang="ru-RU" sz="2800" b="1" dirty="0">
                <a:solidFill>
                  <a:srgbClr val="333333"/>
                </a:solidFill>
                <a:latin typeface="Calibri Light" panose="020F0302020204030204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Сайт: </a:t>
            </a:r>
            <a:r>
              <a:rPr lang="en-US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  <a:hlinkClick r:id="rId3"/>
              </a:rPr>
              <a:t>https://rumc.omkpt.ru/</a:t>
            </a: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Электронная почта: </a:t>
            </a:r>
            <a:r>
              <a:rPr lang="en-US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  <a:hlinkClick r:id="rId4"/>
              </a:rPr>
              <a:t>rumc.omkpt@gmail.com</a:t>
            </a:r>
            <a:r>
              <a:rPr lang="ru-RU" altLang="ru-RU" sz="2800" b="1" dirty="0">
                <a:solidFill>
                  <a:prstClr val="black"/>
                </a:solidFill>
                <a:latin typeface="Calibri Light" panose="020F0302020204030204"/>
                <a:cs typeface="Arial" pitchFamily="34" charset="0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966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7" y="879485"/>
            <a:ext cx="8600514" cy="66298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Основные понятия</a:t>
            </a:r>
            <a:endParaRPr lang="ru-RU" sz="28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848621"/>
              </p:ext>
            </p:extLst>
          </p:nvPr>
        </p:nvGraphicFramePr>
        <p:xfrm>
          <a:off x="1389062" y="1394303"/>
          <a:ext cx="10602713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60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4391" y="1121536"/>
            <a:ext cx="10515600" cy="5342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Новые функции</a:t>
            </a:r>
            <a:endParaRPr lang="ru-RU" sz="28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337006"/>
              </p:ext>
            </p:extLst>
          </p:nvPr>
        </p:nvGraphicFramePr>
        <p:xfrm>
          <a:off x="1385455" y="1655805"/>
          <a:ext cx="10326253" cy="459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82400" y="62533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72" y="956984"/>
            <a:ext cx="11953328" cy="5554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Направления повышения профессиональной подготовки</a:t>
            </a:r>
            <a:endParaRPr lang="ru-RU" sz="28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800922"/>
              </p:ext>
            </p:extLst>
          </p:nvPr>
        </p:nvGraphicFramePr>
        <p:xfrm>
          <a:off x="623392" y="1340768"/>
          <a:ext cx="113778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792" y="1623319"/>
            <a:ext cx="4896544" cy="317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15103" t="28243"/>
          <a:stretch/>
        </p:blipFill>
        <p:spPr>
          <a:xfrm>
            <a:off x="6600056" y="3576326"/>
            <a:ext cx="5127007" cy="31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544" y="1014118"/>
            <a:ext cx="10774104" cy="6146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2D1F65"/>
                </a:solidFill>
                <a:latin typeface="+mn-lt"/>
              </a:rPr>
              <a:t>Для реализации инновационной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деятельности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необходимо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, чтобы у педагога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инклюзивного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образования 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были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сформированы общепедагогические умения </a:t>
            </a:r>
            <a:endParaRPr lang="ru-RU" sz="20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78835"/>
              </p:ext>
            </p:extLst>
          </p:nvPr>
        </p:nvGraphicFramePr>
        <p:xfrm>
          <a:off x="1237673" y="1628802"/>
          <a:ext cx="10690974" cy="515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76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617" y="997527"/>
            <a:ext cx="11305256" cy="547344"/>
          </a:xfrm>
        </p:spPr>
        <p:txBody>
          <a:bodyPr>
            <a:normAutofit fontScale="90000"/>
          </a:bodyPr>
          <a:lstStyle/>
          <a:p>
            <a:pPr algn="ctr" fontAlgn="t"/>
            <a:r>
              <a:rPr lang="ru-RU" sz="2000" b="1" dirty="0">
                <a:solidFill>
                  <a:srgbClr val="2D1F65"/>
                </a:solidFill>
                <a:latin typeface="+mn-lt"/>
              </a:rPr>
              <a:t>Инновационная деятельность педагога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инклюзивного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образования 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связана с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реализацией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следующих </a:t>
            </a:r>
            <a:r>
              <a:rPr lang="ru-RU" sz="2000" b="1" dirty="0">
                <a:solidFill>
                  <a:srgbClr val="2D1F65"/>
                </a:solidFill>
                <a:latin typeface="+mn-lt"/>
              </a:rPr>
              <a:t>личностных </a:t>
            </a:r>
            <a:r>
              <a:rPr lang="ru-RU" sz="2000" b="1" dirty="0" smtClean="0">
                <a:solidFill>
                  <a:srgbClr val="2D1F65"/>
                </a:solidFill>
                <a:latin typeface="+mn-lt"/>
              </a:rPr>
              <a:t>установок:</a:t>
            </a:r>
            <a:endParaRPr lang="ru-RU" sz="2000" dirty="0">
              <a:solidFill>
                <a:srgbClr val="2D1F65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072553"/>
              </p:ext>
            </p:extLst>
          </p:nvPr>
        </p:nvGraphicFramePr>
        <p:xfrm>
          <a:off x="1183222" y="1653309"/>
          <a:ext cx="10925651" cy="5107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43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429" y="766619"/>
            <a:ext cx="10515600" cy="5634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</a:rPr>
              <a:t>Качества педагога</a:t>
            </a:r>
            <a:endParaRPr lang="ru-RU" sz="28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831671"/>
              </p:ext>
            </p:extLst>
          </p:nvPr>
        </p:nvGraphicFramePr>
        <p:xfrm>
          <a:off x="1244290" y="1330037"/>
          <a:ext cx="10670619" cy="552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5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092" y="874194"/>
            <a:ext cx="10321276" cy="609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rgbClr val="2D1F65"/>
                </a:solidFill>
                <a:latin typeface="+mn-lt"/>
              </a:rPr>
              <a:t>Форматы обучения на рабочем месте</a:t>
            </a:r>
            <a:endParaRPr lang="ru-RU" sz="3100" b="1" dirty="0">
              <a:solidFill>
                <a:srgbClr val="2D1F65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249286"/>
              </p:ext>
            </p:extLst>
          </p:nvPr>
        </p:nvGraphicFramePr>
        <p:xfrm>
          <a:off x="1228437" y="1483793"/>
          <a:ext cx="10751128" cy="5374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22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490" y="1005352"/>
            <a:ext cx="9809019" cy="71464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2D1F65"/>
                </a:solidFill>
                <a:latin typeface="+mn-lt"/>
                <a:cs typeface="Times New Roman" pitchFamily="18" charset="0"/>
              </a:rPr>
              <a:t>Преимущества </a:t>
            </a:r>
            <a:r>
              <a:rPr lang="ru-RU" sz="2800" b="1" dirty="0">
                <a:solidFill>
                  <a:srgbClr val="2D1F65"/>
                </a:solidFill>
                <a:latin typeface="+mn-lt"/>
                <a:cs typeface="Times New Roman" pitchFamily="18" charset="0"/>
              </a:rPr>
              <a:t>обучения  </a:t>
            </a:r>
            <a:r>
              <a:rPr lang="ru-RU" sz="2800" b="1" dirty="0" smtClean="0">
                <a:solidFill>
                  <a:srgbClr val="2D1F65"/>
                </a:solidFill>
                <a:latin typeface="+mn-lt"/>
                <a:cs typeface="Times New Roman" pitchFamily="18" charset="0"/>
              </a:rPr>
              <a:t>педагога </a:t>
            </a:r>
            <a:r>
              <a:rPr lang="ru-RU" sz="2800" b="1" dirty="0">
                <a:solidFill>
                  <a:srgbClr val="2D1F65"/>
                </a:solidFill>
                <a:latin typeface="+mn-lt"/>
                <a:cs typeface="Times New Roman" pitchFamily="18" charset="0"/>
              </a:rPr>
              <a:t>на рабочем </a:t>
            </a:r>
            <a:r>
              <a:rPr lang="ru-RU" sz="2800" b="1" dirty="0" smtClean="0">
                <a:solidFill>
                  <a:srgbClr val="2D1F65"/>
                </a:solidFill>
                <a:latin typeface="+mn-lt"/>
                <a:cs typeface="Times New Roman" pitchFamily="18" charset="0"/>
              </a:rPr>
              <a:t>месте</a:t>
            </a:r>
            <a:endParaRPr lang="ru-RU" sz="2800" b="1" dirty="0">
              <a:solidFill>
                <a:srgbClr val="2D1F65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55593635"/>
              </p:ext>
            </p:extLst>
          </p:nvPr>
        </p:nvGraphicFramePr>
        <p:xfrm>
          <a:off x="1256145" y="1719993"/>
          <a:ext cx="10806546" cy="513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21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765</Words>
  <Application>Microsoft Office PowerPoint</Application>
  <PresentationFormat>Широкоэкранный</PresentationFormat>
  <Paragraphs>105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微软雅黑</vt:lpstr>
      <vt:lpstr>Arial</vt:lpstr>
      <vt:lpstr>Calibri</vt:lpstr>
      <vt:lpstr>Calibri Light</vt:lpstr>
      <vt:lpstr>Times New Roman</vt:lpstr>
      <vt:lpstr>Тема Office</vt:lpstr>
      <vt:lpstr>Формирование профессиональных компетенций педагогов инклюзивного образования</vt:lpstr>
      <vt:lpstr>Основные понятия</vt:lpstr>
      <vt:lpstr>Новые функции</vt:lpstr>
      <vt:lpstr>Направления повышения профессиональной подготовки</vt:lpstr>
      <vt:lpstr>Для реализации инновационной деятельности необходимо, чтобы у педагога инклюзивного образования были сформированы общепедагогические умения </vt:lpstr>
      <vt:lpstr>Инновационная деятельность педагога инклюзивного образования связана с реализацией следующих личностных установок:</vt:lpstr>
      <vt:lpstr>Качества педагога</vt:lpstr>
      <vt:lpstr> Форматы обучения на рабочем месте</vt:lpstr>
      <vt:lpstr>Преимущества обучения  педагога на рабочем месте</vt:lpstr>
      <vt:lpstr>Модели профессиональной подготовки</vt:lpstr>
      <vt:lpstr>Программа профессионального саморазвития педагога инклюзивного образования</vt:lpstr>
      <vt:lpstr>Виды контроля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24</cp:revision>
  <dcterms:created xsi:type="dcterms:W3CDTF">2022-03-21T02:46:47Z</dcterms:created>
  <dcterms:modified xsi:type="dcterms:W3CDTF">2022-03-23T09:25:43Z</dcterms:modified>
</cp:coreProperties>
</file>