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90BBB-B37D-4917-A316-3D323A8FCA2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C4684D-2F0E-4AA2-BE00-406327403437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Задача</a:t>
          </a:r>
          <a:endParaRPr lang="ru-RU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87DE0-F78E-4564-A7D3-9E0EBA164B2B}" type="parTrans" cxnId="{182BA6B7-0AB5-4BFE-BFD0-F0AC8D2395AD}">
      <dgm:prSet/>
      <dgm:spPr/>
      <dgm:t>
        <a:bodyPr/>
        <a:lstStyle/>
        <a:p>
          <a:endParaRPr lang="ru-RU"/>
        </a:p>
      </dgm:t>
    </dgm:pt>
    <dgm:pt modelId="{4DF5BE3F-02A8-4725-AAE5-98FAE6DB4D78}" type="sibTrans" cxnId="{182BA6B7-0AB5-4BFE-BFD0-F0AC8D2395AD}">
      <dgm:prSet/>
      <dgm:spPr/>
      <dgm:t>
        <a:bodyPr/>
        <a:lstStyle/>
        <a:p>
          <a:endParaRPr lang="ru-RU"/>
        </a:p>
      </dgm:t>
    </dgm:pt>
    <dgm:pt modelId="{A318A200-3908-4FC4-96CD-55F19C556519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Что формируем и проверяем?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1BA4A7-10AC-4C8B-B6B8-7B0B611CB990}" type="parTrans" cxnId="{887BD17A-CDA7-44FE-B0F8-E3FA437A177A}">
      <dgm:prSet/>
      <dgm:spPr/>
      <dgm:t>
        <a:bodyPr/>
        <a:lstStyle/>
        <a:p>
          <a:endParaRPr lang="ru-RU"/>
        </a:p>
      </dgm:t>
    </dgm:pt>
    <dgm:pt modelId="{2A2AF29C-BDC3-49EE-A642-3BA867421AC4}" type="sibTrans" cxnId="{887BD17A-CDA7-44FE-B0F8-E3FA437A177A}">
      <dgm:prSet/>
      <dgm:spPr/>
      <dgm:t>
        <a:bodyPr/>
        <a:lstStyle/>
        <a:p>
          <a:endParaRPr lang="ru-RU"/>
        </a:p>
      </dgm:t>
    </dgm:pt>
    <dgm:pt modelId="{9FE96EE1-1AE6-4686-8396-21A9D23A9E04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Задание</a:t>
          </a:r>
          <a:endParaRPr lang="ru-RU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10BE02-74E9-4A60-9C86-1CEB1B2D1103}" type="parTrans" cxnId="{269163F7-94D4-4679-B95A-61146525C548}">
      <dgm:prSet/>
      <dgm:spPr/>
      <dgm:t>
        <a:bodyPr/>
        <a:lstStyle/>
        <a:p>
          <a:endParaRPr lang="ru-RU"/>
        </a:p>
      </dgm:t>
    </dgm:pt>
    <dgm:pt modelId="{662CD1AD-59D3-456D-8BA9-CE6BB171CC25}" type="sibTrans" cxnId="{269163F7-94D4-4679-B95A-61146525C548}">
      <dgm:prSet/>
      <dgm:spPr/>
      <dgm:t>
        <a:bodyPr/>
        <a:lstStyle/>
        <a:p>
          <a:endParaRPr lang="ru-RU"/>
        </a:p>
      </dgm:t>
    </dgm:pt>
    <dgm:pt modelId="{37A9B4DC-51F3-477E-B013-C19334402DB7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Организуем деятельность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EEE26-7567-4D14-8994-6C3D50F0D12B}" type="parTrans" cxnId="{CE2228B7-CAD1-4DCB-81AB-797F87060591}">
      <dgm:prSet/>
      <dgm:spPr/>
      <dgm:t>
        <a:bodyPr/>
        <a:lstStyle/>
        <a:p>
          <a:endParaRPr lang="ru-RU"/>
        </a:p>
      </dgm:t>
    </dgm:pt>
    <dgm:pt modelId="{50C4CE37-81CA-4CA8-B3E3-54AD6B20A433}" type="sibTrans" cxnId="{CE2228B7-CAD1-4DCB-81AB-797F87060591}">
      <dgm:prSet/>
      <dgm:spPr/>
      <dgm:t>
        <a:bodyPr/>
        <a:lstStyle/>
        <a:p>
          <a:endParaRPr lang="ru-RU"/>
        </a:p>
      </dgm:t>
    </dgm:pt>
    <dgm:pt modelId="{2A86B329-F7F0-48CB-9A60-BDB3F115CC68}" type="pres">
      <dgm:prSet presAssocID="{35E90BBB-B37D-4917-A316-3D323A8FCA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FB1867-31F1-4A44-9ADA-A4F2456E8E96}" type="pres">
      <dgm:prSet presAssocID="{35E90BBB-B37D-4917-A316-3D323A8FCA24}" presName="tSp" presStyleCnt="0"/>
      <dgm:spPr/>
    </dgm:pt>
    <dgm:pt modelId="{77B6496A-2BDC-41C2-97C7-C5989068A175}" type="pres">
      <dgm:prSet presAssocID="{35E90BBB-B37D-4917-A316-3D323A8FCA24}" presName="bSp" presStyleCnt="0"/>
      <dgm:spPr/>
    </dgm:pt>
    <dgm:pt modelId="{3C77F93A-8C4D-42A5-A7E2-FBFF985FC2AB}" type="pres">
      <dgm:prSet presAssocID="{35E90BBB-B37D-4917-A316-3D323A8FCA24}" presName="process" presStyleCnt="0"/>
      <dgm:spPr/>
    </dgm:pt>
    <dgm:pt modelId="{B76E38F0-1405-48E9-9243-67BC8139A593}" type="pres">
      <dgm:prSet presAssocID="{41C4684D-2F0E-4AA2-BE00-406327403437}" presName="composite1" presStyleCnt="0"/>
      <dgm:spPr/>
    </dgm:pt>
    <dgm:pt modelId="{FEF4D353-E9F6-4F49-B5D7-F9A4D4B04F62}" type="pres">
      <dgm:prSet presAssocID="{41C4684D-2F0E-4AA2-BE00-406327403437}" presName="dummyNode1" presStyleLbl="node1" presStyleIdx="0" presStyleCnt="2"/>
      <dgm:spPr/>
    </dgm:pt>
    <dgm:pt modelId="{358B6C6E-1A97-406D-853B-F0A8A134571E}" type="pres">
      <dgm:prSet presAssocID="{41C4684D-2F0E-4AA2-BE00-406327403437}" presName="childNode1" presStyleLbl="bgAcc1" presStyleIdx="0" presStyleCnt="2" custScaleX="119014" custScaleY="74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CDA0D-F90D-4AEB-80E8-5CBE8D0096A3}" type="pres">
      <dgm:prSet presAssocID="{41C4684D-2F0E-4AA2-BE00-406327403437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9F305-C915-42EF-BC81-11DAB0A11486}" type="pres">
      <dgm:prSet presAssocID="{41C4684D-2F0E-4AA2-BE00-406327403437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F62B4-D5F3-49C9-B69E-2A5FCB0FA135}" type="pres">
      <dgm:prSet presAssocID="{41C4684D-2F0E-4AA2-BE00-406327403437}" presName="connSite1" presStyleCnt="0"/>
      <dgm:spPr/>
    </dgm:pt>
    <dgm:pt modelId="{B1F9BA21-CF06-465D-8CA5-8D05C3EEA64E}" type="pres">
      <dgm:prSet presAssocID="{4DF5BE3F-02A8-4725-AAE5-98FAE6DB4D78}" presName="Name9" presStyleLbl="sibTrans2D1" presStyleIdx="0" presStyleCnt="1"/>
      <dgm:spPr/>
      <dgm:t>
        <a:bodyPr/>
        <a:lstStyle/>
        <a:p>
          <a:endParaRPr lang="ru-RU"/>
        </a:p>
      </dgm:t>
    </dgm:pt>
    <dgm:pt modelId="{2F179E72-BE0B-4D5B-A07B-3CD14F318A54}" type="pres">
      <dgm:prSet presAssocID="{9FE96EE1-1AE6-4686-8396-21A9D23A9E04}" presName="composite2" presStyleCnt="0"/>
      <dgm:spPr/>
    </dgm:pt>
    <dgm:pt modelId="{B9BE96F6-0588-46AF-AFEE-ABE570C8AA6C}" type="pres">
      <dgm:prSet presAssocID="{9FE96EE1-1AE6-4686-8396-21A9D23A9E04}" presName="dummyNode2" presStyleLbl="node1" presStyleIdx="0" presStyleCnt="2"/>
      <dgm:spPr/>
    </dgm:pt>
    <dgm:pt modelId="{C470B9A0-8440-4221-A004-634968F0D686}" type="pres">
      <dgm:prSet presAssocID="{9FE96EE1-1AE6-4686-8396-21A9D23A9E04}" presName="childNode2" presStyleLbl="bgAcc1" presStyleIdx="1" presStyleCnt="2" custScaleX="116063" custScaleY="79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EFCA1-4D43-4E68-B561-DF5D1559F9E0}" type="pres">
      <dgm:prSet presAssocID="{9FE96EE1-1AE6-4686-8396-21A9D23A9E04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2BBB9-A8C2-46CF-BE63-ED1DDB441F41}" type="pres">
      <dgm:prSet presAssocID="{9FE96EE1-1AE6-4686-8396-21A9D23A9E04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10456-7F5E-4E1E-82B0-2407FB1C7753}" type="pres">
      <dgm:prSet presAssocID="{9FE96EE1-1AE6-4686-8396-21A9D23A9E04}" presName="connSite2" presStyleCnt="0"/>
      <dgm:spPr/>
    </dgm:pt>
  </dgm:ptLst>
  <dgm:cxnLst>
    <dgm:cxn modelId="{182BA6B7-0AB5-4BFE-BFD0-F0AC8D2395AD}" srcId="{35E90BBB-B37D-4917-A316-3D323A8FCA24}" destId="{41C4684D-2F0E-4AA2-BE00-406327403437}" srcOrd="0" destOrd="0" parTransId="{25087DE0-F78E-4564-A7D3-9E0EBA164B2B}" sibTransId="{4DF5BE3F-02A8-4725-AAE5-98FAE6DB4D78}"/>
    <dgm:cxn modelId="{D332CC8A-6763-4D15-B4D8-3AF6A3CBCB60}" type="presOf" srcId="{4DF5BE3F-02A8-4725-AAE5-98FAE6DB4D78}" destId="{B1F9BA21-CF06-465D-8CA5-8D05C3EEA64E}" srcOrd="0" destOrd="0" presId="urn:microsoft.com/office/officeart/2005/8/layout/hProcess4"/>
    <dgm:cxn modelId="{0E930639-FA15-41AA-894C-B83DE493CD80}" type="presOf" srcId="{41C4684D-2F0E-4AA2-BE00-406327403437}" destId="{EA69F305-C915-42EF-BC81-11DAB0A11486}" srcOrd="0" destOrd="0" presId="urn:microsoft.com/office/officeart/2005/8/layout/hProcess4"/>
    <dgm:cxn modelId="{CE2228B7-CAD1-4DCB-81AB-797F87060591}" srcId="{9FE96EE1-1AE6-4686-8396-21A9D23A9E04}" destId="{37A9B4DC-51F3-477E-B013-C19334402DB7}" srcOrd="0" destOrd="0" parTransId="{CB6EEE26-7567-4D14-8994-6C3D50F0D12B}" sibTransId="{50C4CE37-81CA-4CA8-B3E3-54AD6B20A433}"/>
    <dgm:cxn modelId="{887BD17A-CDA7-44FE-B0F8-E3FA437A177A}" srcId="{41C4684D-2F0E-4AA2-BE00-406327403437}" destId="{A318A200-3908-4FC4-96CD-55F19C556519}" srcOrd="0" destOrd="0" parTransId="{841BA4A7-10AC-4C8B-B6B8-7B0B611CB990}" sibTransId="{2A2AF29C-BDC3-49EE-A642-3BA867421AC4}"/>
    <dgm:cxn modelId="{EF63877C-F55F-40BF-86A9-DD2CAF0EDF6F}" type="presOf" srcId="{37A9B4DC-51F3-477E-B013-C19334402DB7}" destId="{251EFCA1-4D43-4E68-B561-DF5D1559F9E0}" srcOrd="1" destOrd="0" presId="urn:microsoft.com/office/officeart/2005/8/layout/hProcess4"/>
    <dgm:cxn modelId="{ED1543F4-5E30-46F3-8759-FB3DE47BD7C9}" type="presOf" srcId="{9FE96EE1-1AE6-4686-8396-21A9D23A9E04}" destId="{3882BBB9-A8C2-46CF-BE63-ED1DDB441F41}" srcOrd="0" destOrd="0" presId="urn:microsoft.com/office/officeart/2005/8/layout/hProcess4"/>
    <dgm:cxn modelId="{16D5CA2F-790C-473C-BB1B-3DA408CE0530}" type="presOf" srcId="{A318A200-3908-4FC4-96CD-55F19C556519}" destId="{B32CDA0D-F90D-4AEB-80E8-5CBE8D0096A3}" srcOrd="1" destOrd="0" presId="urn:microsoft.com/office/officeart/2005/8/layout/hProcess4"/>
    <dgm:cxn modelId="{D5C0F5F2-702F-48C1-96AC-562F63908596}" type="presOf" srcId="{37A9B4DC-51F3-477E-B013-C19334402DB7}" destId="{C470B9A0-8440-4221-A004-634968F0D686}" srcOrd="0" destOrd="0" presId="urn:microsoft.com/office/officeart/2005/8/layout/hProcess4"/>
    <dgm:cxn modelId="{269163F7-94D4-4679-B95A-61146525C548}" srcId="{35E90BBB-B37D-4917-A316-3D323A8FCA24}" destId="{9FE96EE1-1AE6-4686-8396-21A9D23A9E04}" srcOrd="1" destOrd="0" parTransId="{5B10BE02-74E9-4A60-9C86-1CEB1B2D1103}" sibTransId="{662CD1AD-59D3-456D-8BA9-CE6BB171CC25}"/>
    <dgm:cxn modelId="{7E4C1885-6B0D-43BF-B3DC-81A5D3FE03AF}" type="presOf" srcId="{A318A200-3908-4FC4-96CD-55F19C556519}" destId="{358B6C6E-1A97-406D-853B-F0A8A134571E}" srcOrd="0" destOrd="0" presId="urn:microsoft.com/office/officeart/2005/8/layout/hProcess4"/>
    <dgm:cxn modelId="{1A4461F5-4965-4A33-8BD9-562CFE867688}" type="presOf" srcId="{35E90BBB-B37D-4917-A316-3D323A8FCA24}" destId="{2A86B329-F7F0-48CB-9A60-BDB3F115CC68}" srcOrd="0" destOrd="0" presId="urn:microsoft.com/office/officeart/2005/8/layout/hProcess4"/>
    <dgm:cxn modelId="{7813F543-9B1A-4F41-A3B3-96F6E5F8B8FC}" type="presParOf" srcId="{2A86B329-F7F0-48CB-9A60-BDB3F115CC68}" destId="{18FB1867-31F1-4A44-9ADA-A4F2456E8E96}" srcOrd="0" destOrd="0" presId="urn:microsoft.com/office/officeart/2005/8/layout/hProcess4"/>
    <dgm:cxn modelId="{237111C7-F0E5-44BF-9A23-A154210E5B09}" type="presParOf" srcId="{2A86B329-F7F0-48CB-9A60-BDB3F115CC68}" destId="{77B6496A-2BDC-41C2-97C7-C5989068A175}" srcOrd="1" destOrd="0" presId="urn:microsoft.com/office/officeart/2005/8/layout/hProcess4"/>
    <dgm:cxn modelId="{69F5D92A-729E-40FD-8C10-93F3C46591A3}" type="presParOf" srcId="{2A86B329-F7F0-48CB-9A60-BDB3F115CC68}" destId="{3C77F93A-8C4D-42A5-A7E2-FBFF985FC2AB}" srcOrd="2" destOrd="0" presId="urn:microsoft.com/office/officeart/2005/8/layout/hProcess4"/>
    <dgm:cxn modelId="{E80D8D0B-0775-445B-8CA3-3A6BDC0326D8}" type="presParOf" srcId="{3C77F93A-8C4D-42A5-A7E2-FBFF985FC2AB}" destId="{B76E38F0-1405-48E9-9243-67BC8139A593}" srcOrd="0" destOrd="0" presId="urn:microsoft.com/office/officeart/2005/8/layout/hProcess4"/>
    <dgm:cxn modelId="{CCDF3175-F36F-4327-A367-288FE34ED037}" type="presParOf" srcId="{B76E38F0-1405-48E9-9243-67BC8139A593}" destId="{FEF4D353-E9F6-4F49-B5D7-F9A4D4B04F62}" srcOrd="0" destOrd="0" presId="urn:microsoft.com/office/officeart/2005/8/layout/hProcess4"/>
    <dgm:cxn modelId="{5B63C0C6-09F0-408E-BB9F-AF2DA29D3D95}" type="presParOf" srcId="{B76E38F0-1405-48E9-9243-67BC8139A593}" destId="{358B6C6E-1A97-406D-853B-F0A8A134571E}" srcOrd="1" destOrd="0" presId="urn:microsoft.com/office/officeart/2005/8/layout/hProcess4"/>
    <dgm:cxn modelId="{59A4E554-4D4E-4991-B1BB-D672B61D317B}" type="presParOf" srcId="{B76E38F0-1405-48E9-9243-67BC8139A593}" destId="{B32CDA0D-F90D-4AEB-80E8-5CBE8D0096A3}" srcOrd="2" destOrd="0" presId="urn:microsoft.com/office/officeart/2005/8/layout/hProcess4"/>
    <dgm:cxn modelId="{167D2860-C77A-4B45-8CB0-2C74D9062171}" type="presParOf" srcId="{B76E38F0-1405-48E9-9243-67BC8139A593}" destId="{EA69F305-C915-42EF-BC81-11DAB0A11486}" srcOrd="3" destOrd="0" presId="urn:microsoft.com/office/officeart/2005/8/layout/hProcess4"/>
    <dgm:cxn modelId="{785A5F11-A2EB-4FDE-B9AA-B576DBA271EA}" type="presParOf" srcId="{B76E38F0-1405-48E9-9243-67BC8139A593}" destId="{5D2F62B4-D5F3-49C9-B69E-2A5FCB0FA135}" srcOrd="4" destOrd="0" presId="urn:microsoft.com/office/officeart/2005/8/layout/hProcess4"/>
    <dgm:cxn modelId="{C4FDF62F-0419-4D7B-BC3C-3D6B57C9E068}" type="presParOf" srcId="{3C77F93A-8C4D-42A5-A7E2-FBFF985FC2AB}" destId="{B1F9BA21-CF06-465D-8CA5-8D05C3EEA64E}" srcOrd="1" destOrd="0" presId="urn:microsoft.com/office/officeart/2005/8/layout/hProcess4"/>
    <dgm:cxn modelId="{1591060D-F6B0-4866-A93B-F469B322E8E1}" type="presParOf" srcId="{3C77F93A-8C4D-42A5-A7E2-FBFF985FC2AB}" destId="{2F179E72-BE0B-4D5B-A07B-3CD14F318A54}" srcOrd="2" destOrd="0" presId="urn:microsoft.com/office/officeart/2005/8/layout/hProcess4"/>
    <dgm:cxn modelId="{F68FF0ED-A11D-42B8-AD62-30DC7150C638}" type="presParOf" srcId="{2F179E72-BE0B-4D5B-A07B-3CD14F318A54}" destId="{B9BE96F6-0588-46AF-AFEE-ABE570C8AA6C}" srcOrd="0" destOrd="0" presId="urn:microsoft.com/office/officeart/2005/8/layout/hProcess4"/>
    <dgm:cxn modelId="{0B065A5C-55E5-474E-AE30-64EC4B2A7CF2}" type="presParOf" srcId="{2F179E72-BE0B-4D5B-A07B-3CD14F318A54}" destId="{C470B9A0-8440-4221-A004-634968F0D686}" srcOrd="1" destOrd="0" presId="urn:microsoft.com/office/officeart/2005/8/layout/hProcess4"/>
    <dgm:cxn modelId="{4947F268-F23E-44A2-BC5B-38A373A42A06}" type="presParOf" srcId="{2F179E72-BE0B-4D5B-A07B-3CD14F318A54}" destId="{251EFCA1-4D43-4E68-B561-DF5D1559F9E0}" srcOrd="2" destOrd="0" presId="urn:microsoft.com/office/officeart/2005/8/layout/hProcess4"/>
    <dgm:cxn modelId="{7D2C0F36-3D8D-47B8-AD25-E12D1040D2D2}" type="presParOf" srcId="{2F179E72-BE0B-4D5B-A07B-3CD14F318A54}" destId="{3882BBB9-A8C2-46CF-BE63-ED1DDB441F41}" srcOrd="3" destOrd="0" presId="urn:microsoft.com/office/officeart/2005/8/layout/hProcess4"/>
    <dgm:cxn modelId="{1142692F-C2AC-43A7-8673-D8DCFA3350D0}" type="presParOf" srcId="{2F179E72-BE0B-4D5B-A07B-3CD14F318A54}" destId="{25A10456-7F5E-4E1E-82B0-2407FB1C775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6C6E-1A97-406D-853B-F0A8A134571E}">
      <dsp:nvSpPr>
        <dsp:cNvPr id="0" name=""/>
        <dsp:cNvSpPr/>
      </dsp:nvSpPr>
      <dsp:spPr>
        <a:xfrm>
          <a:off x="807160" y="1095021"/>
          <a:ext cx="2448080" cy="1272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Что формируем и проверяем?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6440" y="1124301"/>
        <a:ext cx="2389520" cy="941137"/>
      </dsp:txXfrm>
    </dsp:sp>
    <dsp:sp modelId="{B1F9BA21-CF06-465D-8CA5-8D05C3EEA64E}">
      <dsp:nvSpPr>
        <dsp:cNvPr id="0" name=""/>
        <dsp:cNvSpPr/>
      </dsp:nvSpPr>
      <dsp:spPr>
        <a:xfrm>
          <a:off x="2144432" y="1139707"/>
          <a:ext cx="2464531" cy="2464531"/>
        </a:xfrm>
        <a:prstGeom prst="leftCircularArrow">
          <a:avLst>
            <a:gd name="adj1" fmla="val 2936"/>
            <a:gd name="adj2" fmla="val 359425"/>
            <a:gd name="adj3" fmla="val 2130667"/>
            <a:gd name="adj4" fmla="val 9020221"/>
            <a:gd name="adj5" fmla="val 34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9F305-C915-42EF-BC81-11DAB0A11486}">
      <dsp:nvSpPr>
        <dsp:cNvPr id="0" name=""/>
        <dsp:cNvSpPr/>
      </dsp:nvSpPr>
      <dsp:spPr>
        <a:xfrm>
          <a:off x="1459820" y="2215927"/>
          <a:ext cx="1828416" cy="727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Задача</a:t>
          </a:r>
          <a:endParaRPr lang="ru-RU" sz="35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1116" y="2237223"/>
        <a:ext cx="1785824" cy="684509"/>
      </dsp:txXfrm>
    </dsp:sp>
    <dsp:sp modelId="{C470B9A0-8440-4221-A004-634968F0D686}">
      <dsp:nvSpPr>
        <dsp:cNvPr id="0" name=""/>
        <dsp:cNvSpPr/>
      </dsp:nvSpPr>
      <dsp:spPr>
        <a:xfrm>
          <a:off x="3632770" y="1057324"/>
          <a:ext cx="2387379" cy="1347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Организуем деятельность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3785" y="1377140"/>
        <a:ext cx="2325349" cy="996906"/>
      </dsp:txXfrm>
    </dsp:sp>
    <dsp:sp modelId="{3882BBB9-A8C2-46CF-BE63-ED1DDB441F41}">
      <dsp:nvSpPr>
        <dsp:cNvPr id="0" name=""/>
        <dsp:cNvSpPr/>
      </dsp:nvSpPr>
      <dsp:spPr>
        <a:xfrm>
          <a:off x="4255079" y="519357"/>
          <a:ext cx="1828416" cy="727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Задание</a:t>
          </a:r>
          <a:endParaRPr lang="ru-RU" sz="35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6375" y="540653"/>
        <a:ext cx="1785824" cy="68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25C-F820-4DE1-9F79-E90C53D621B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190E-3B48-41E7-8426-7E49B417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0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25C-F820-4DE1-9F79-E90C53D621B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190E-3B48-41E7-8426-7E49B417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25C-F820-4DE1-9F79-E90C53D621B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190E-3B48-41E7-8426-7E49B417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3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25C-F820-4DE1-9F79-E90C53D621B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190E-3B48-41E7-8426-7E49B417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9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25C-F820-4DE1-9F79-E90C53D621B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190E-3B48-41E7-8426-7E49B417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2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25C-F820-4DE1-9F79-E90C53D621B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190E-3B48-41E7-8426-7E49B417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0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25C-F820-4DE1-9F79-E90C53D621B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190E-3B48-41E7-8426-7E49B417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25C-F820-4DE1-9F79-E90C53D621B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190E-3B48-41E7-8426-7E49B417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0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25C-F820-4DE1-9F79-E90C53D621B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190E-3B48-41E7-8426-7E49B417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25C-F820-4DE1-9F79-E90C53D621B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190E-3B48-41E7-8426-7E49B417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1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25C-F820-4DE1-9F79-E90C53D621B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190E-3B48-41E7-8426-7E49B417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80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15000">
              <a:srgbClr val="D4DEFF"/>
            </a:gs>
            <a:gs pos="89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2125C-F820-4DE1-9F79-E90C53D621B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5190E-3B48-41E7-8426-7E49B417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wizer.m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1479176"/>
            <a:ext cx="11214847" cy="4329953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интерактивных рабочих листов для организации дистанционного обучения лиц с ограниченными возможностями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и инвалидностью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5494"/>
            <a:ext cx="109862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Новосибирской области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«НОВОСИБИРСКИЙ ПРОФЕССИОНАЛЬНО-ПЕДАГОГИЧЕСКИЙ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09965" y="5008909"/>
            <a:ext cx="4182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Владимировна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Лобенко, преподаватель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8694" y="5736239"/>
            <a:ext cx="6010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24.03.2022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9820" b="23100"/>
          <a:stretch/>
        </p:blipFill>
        <p:spPr>
          <a:xfrm>
            <a:off x="107577" y="4440831"/>
            <a:ext cx="4790235" cy="1936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7" y="255494"/>
            <a:ext cx="114614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813" t="36948" r="16402" b="32353"/>
          <a:stretch/>
        </p:blipFill>
        <p:spPr>
          <a:xfrm>
            <a:off x="6609903" y="0"/>
            <a:ext cx="5310622" cy="13581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540" t="17463" r="13200" b="20220"/>
          <a:stretch/>
        </p:blipFill>
        <p:spPr>
          <a:xfrm>
            <a:off x="0" y="1344705"/>
            <a:ext cx="8368712" cy="39130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0312" t="58824" r="56471" b="24448"/>
          <a:stretch/>
        </p:blipFill>
        <p:spPr>
          <a:xfrm>
            <a:off x="6004111" y="5257799"/>
            <a:ext cx="5674367" cy="16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6505"/>
            <a:ext cx="102978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лист (РЛ)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дидактическое средство организации </a:t>
            </a: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учебной деятельности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ученика по итогам изучения материала этапа, тематического блока или урока в целом.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18826"/>
            <a:ext cx="10453688" cy="328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9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590" y="324631"/>
            <a:ext cx="108748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Приоритетная цель РЛ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формирование и поэтапный контроль освоения знаний, умений, системы ценностных ориентиров, развитие творческого потенциала обучающихся в процессе учебной работы по предмету.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32543162"/>
              </p:ext>
            </p:extLst>
          </p:nvPr>
        </p:nvGraphicFramePr>
        <p:xfrm>
          <a:off x="2743200" y="3186953"/>
          <a:ext cx="6890657" cy="346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24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ля\Desktop\Downloads\семинар-практикум 18.03.2022\семинар-практикум 18.03.2022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0" y="178001"/>
            <a:ext cx="11114315" cy="6278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Downloads\семинар-практикум 18.03.2022\семинар-практикум 18.03.2022\как создат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4" y="185057"/>
            <a:ext cx="11625942" cy="6400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5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я\Desktop\Downloads\семинар-практикум 18.03.2022\семинар-практикум 18.03.2022\структур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230029"/>
            <a:ext cx="11168741" cy="6311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4" r="1907" b="19911"/>
          <a:stretch/>
        </p:blipFill>
        <p:spPr bwMode="auto">
          <a:xfrm>
            <a:off x="5058016" y="3340291"/>
            <a:ext cx="6878910" cy="31208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459" y="349624"/>
            <a:ext cx="93258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 ГОТОВЫХ РАБОЧИХ ЛИСТОВ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WORKSHEETS.RU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COMMONCORESHEETS.COM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LIVEWORKSHEETS.COM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(конструктор + библиотека) 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1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5" t="8544" r="8188" b="19936"/>
          <a:stretch/>
        </p:blipFill>
        <p:spPr bwMode="auto">
          <a:xfrm>
            <a:off x="416758" y="1306287"/>
            <a:ext cx="1091135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4657" y="185057"/>
            <a:ext cx="9797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интерактивных рабочих листов и уроков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https://app.wizer.me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111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 Использование интерактивных рабочих листов для организации дистанционного обучения лиц с ограниченными возможностями  здоровья и инвалидностью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 ИСПОЛЬЗОВАНИЕ ИНТЕРАКТИВНЫХ РАБОЧИХ ЛИСТОВ В УЧЕБНОМ ПРОЦЕССЕ</dc:title>
  <dc:creator>Лобенко Юлия Владимировна</dc:creator>
  <cp:lastModifiedBy>Лобенко Юлия Владимировна</cp:lastModifiedBy>
  <cp:revision>39</cp:revision>
  <dcterms:created xsi:type="dcterms:W3CDTF">2022-03-17T10:04:02Z</dcterms:created>
  <dcterms:modified xsi:type="dcterms:W3CDTF">2022-03-24T05:06:28Z</dcterms:modified>
</cp:coreProperties>
</file>