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2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</p:sldMasterIdLst>
  <p:notesMasterIdLst>
    <p:notesMasterId r:id="rId15"/>
  </p:notesMasterIdLst>
  <p:handoutMasterIdLst>
    <p:handoutMasterId r:id="rId16"/>
  </p:handoutMasterIdLst>
  <p:sldIdLst>
    <p:sldId id="385" r:id="rId3"/>
    <p:sldId id="395" r:id="rId4"/>
    <p:sldId id="398" r:id="rId5"/>
    <p:sldId id="389" r:id="rId6"/>
    <p:sldId id="400" r:id="rId7"/>
    <p:sldId id="405" r:id="rId8"/>
    <p:sldId id="402" r:id="rId9"/>
    <p:sldId id="403" r:id="rId10"/>
    <p:sldId id="404" r:id="rId11"/>
    <p:sldId id="393" r:id="rId12"/>
    <p:sldId id="394" r:id="rId13"/>
    <p:sldId id="401" r:id="rId14"/>
  </p:sldIdLst>
  <p:sldSz cx="10691813" cy="7559675"/>
  <p:notesSz cx="6797675" cy="9926638"/>
  <p:defaultTextStyle>
    <a:defPPr>
      <a:defRPr lang="ru-RU"/>
    </a:defPPr>
    <a:lvl1pPr algn="l" defTabSz="1041400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520700" indent="-63500" algn="l" defTabSz="1041400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041400" indent="-127000" algn="l" defTabSz="1041400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563688" indent="-192088" algn="l" defTabSz="1041400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084388" indent="-255588" algn="l" defTabSz="1041400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  <p15:guide id="3" orient="horz" pos="19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83F2"/>
    <a:srgbClr val="009E7A"/>
    <a:srgbClr val="0563C1"/>
    <a:srgbClr val="FFED89"/>
    <a:srgbClr val="B9D600"/>
    <a:srgbClr val="D6E1F1"/>
    <a:srgbClr val="1F3D85"/>
    <a:srgbClr val="C32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8"/>
  </p:normalViewPr>
  <p:slideViewPr>
    <p:cSldViewPr snapToGrid="0" snapToObjects="1">
      <p:cViewPr>
        <p:scale>
          <a:sx n="96" d="100"/>
          <a:sy n="96" d="100"/>
        </p:scale>
        <p:origin x="1524" y="222"/>
      </p:cViewPr>
      <p:guideLst>
        <p:guide orient="horz" pos="2381"/>
        <p:guide pos="3368"/>
        <p:guide orient="horz" pos="19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6F33C04-AF8D-496C-94C2-561FCD1B04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287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F22BB02-83BC-445B-BF2A-BD1AE2302A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287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B4B2C3-5050-4385-BC92-B83D90BC731F}" type="datetimeFigureOut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0758115-1632-492D-8F2F-FBD3AABA42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287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9743846-6C1A-4B89-A4E8-65AE317D23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5973340-A4D5-4429-8330-10DF40E022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8012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5495C06A-72DA-41E7-BA82-7499505E49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287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C4E012A-2F8E-476F-BF89-B7FC25D635F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287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F13621-0A6B-4245-A8A4-DC2752D3C09E}" type="datetimeFigureOut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1C147B7F-F899-49ED-BEEF-C5C8540C3C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39838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EA47C85F-4019-4B02-8BAB-A945B6217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5B4B830-319E-483C-A434-42CEF8EA87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287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5A4FFB6-918C-419B-9CCF-4EA67088F8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E835EF1-647D-49C2-A49E-BF93105881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8545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14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14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41400" algn="l" defTabSz="10414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14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84388" algn="l" defTabSz="10414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xmlns="" id="{5FA5DECE-9CEA-41B6-B5DF-90F01CB76E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1AC65DC3-A70D-4D38-A437-4A7D3AF5A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69" dirty="0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xmlns="" id="{AC24C34D-6F4D-4AF9-A8BA-8ECB41FD1B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3FC6A3F-A912-4AD4-A6EB-1C7B14C98926}" type="slidenum">
              <a:rPr lang="ru-RU" altLang="ru-RU" sz="1200"/>
              <a:pPr/>
              <a:t>2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99622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105"/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5C9B12-CDA2-40B1-A4F2-51DC8112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fld id="{7419FB86-E70D-435D-B0A7-9CF75B5E37ED}" type="datetimeFigureOut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5F7984C-BE4F-4527-BC39-F692D21BF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8D3200-E043-4958-AB61-560D8CAD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1400">
              <a:defRPr/>
            </a:lvl1pPr>
          </a:lstStyle>
          <a:p>
            <a:fld id="{23F7055D-D60C-4D9A-B96E-0854ED133F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596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F5DC3BF-FFA3-4A36-8E35-2DEF433C4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fld id="{6FD8C76A-B87C-40D2-90CE-CDD46DA7F1A8}" type="datetimeFigureOut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E7080F-2406-4D32-9EF4-AD829649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E81E12-95F7-4C39-8A02-45B0EBCB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1400">
              <a:defRPr/>
            </a:lvl1pPr>
          </a:lstStyle>
          <a:p>
            <a:fld id="{BB7FE774-0CE7-4199-9661-A94DE793A2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39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A9D9637-F30D-490C-8B67-9D3444241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fld id="{11C0B38A-1978-4639-8C3E-53356F501653}" type="datetimeFigureOut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F3CC4E-4424-4288-BC7B-A589557DA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5B3EEE-D97F-4917-AE11-6FA382E1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1400">
              <a:defRPr/>
            </a:lvl1pPr>
          </a:lstStyle>
          <a:p>
            <a:fld id="{716C85CA-539B-40B8-BA34-E477738108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4667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105"/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99244DD-B85E-446D-816F-9249B4242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fld id="{0D6F43CA-855B-4247-8C56-5652A9CF7A6D}" type="datetimeFigureOut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3309FC-481D-4ED9-B341-721564ABB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897E20-0B23-43CE-ABD1-19AF26F8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1400">
              <a:defRPr/>
            </a:lvl1pPr>
          </a:lstStyle>
          <a:p>
            <a:fld id="{D435857D-BF8E-40D4-BE7F-2FC42FF855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352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B7E1C1-4AFB-4CCA-810B-39F24E2B5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fld id="{2B2E097A-8C67-4AF3-87DB-1DBC5AD92226}" type="datetimeFigureOut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BE7119-31CE-468D-98A6-298A0B762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09C008-F1CD-489D-9BB2-3B693659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1400">
              <a:defRPr/>
            </a:lvl1pPr>
          </a:lstStyle>
          <a:p>
            <a:fld id="{9160165F-6242-4A6B-A341-418B5ADD50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0018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C3C0C38-6191-4BF7-9F54-CF459B5C2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fld id="{D2E1E2B4-1C73-4C9A-936E-921150E4D5E0}" type="datetimeFigureOut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762A06-62C3-410F-9810-E8CE8E928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4FB606-5E2E-45A8-A4AB-B88733E9D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1400">
              <a:defRPr/>
            </a:lvl1pPr>
          </a:lstStyle>
          <a:p>
            <a:fld id="{7C9B23B4-743D-4C46-884E-F81998432F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847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9F347BB-0814-437D-9470-9C890C9FB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fld id="{B763BBE4-4D1E-4E90-A706-CEFC364783F3}" type="datetimeFigureOut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791F7AC-CCDC-4EE9-9D02-DDAB164C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BF4DB3-0E7D-4A66-870B-BFE277BC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1400">
              <a:defRPr/>
            </a:lvl1pPr>
          </a:lstStyle>
          <a:p>
            <a:fld id="{E1B53EE3-70F8-47EA-AFB4-EE7672A23F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0057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AE0255A-FD05-4529-97F3-63B64EBD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fld id="{DD043334-12B4-4B60-90E1-CCCC0316E45C}" type="datetimeFigureOut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FFE697C-1E21-4312-AEE8-8A7C3DEEE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07DB51D-B961-422C-A99D-88C31AA29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1400">
              <a:defRPr/>
            </a:lvl1pPr>
          </a:lstStyle>
          <a:p>
            <a:fld id="{EAA638A8-9A6B-483B-A0A5-5B6D87678E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0563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BDDC967-E148-471F-8E3E-FE876AD39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fld id="{076FE4E9-C306-4916-A6AD-20A86EC22518}" type="datetimeFigureOut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19D1E51-4DE2-45A9-ADCB-FDEE887E3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68FF2A1-4C6C-43E9-9797-0ECC62E7A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1400">
              <a:defRPr/>
            </a:lvl1pPr>
          </a:lstStyle>
          <a:p>
            <a:fld id="{A46EC206-9796-4D36-9107-E26EB6B980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2031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ABE9F5F-2C15-4D50-9D82-8920224BC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fld id="{DB2C2F57-BAD5-4E89-93D4-EE379CD56AD5}" type="datetimeFigureOut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BCD1208-4745-4528-8A6E-4F4F068ED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82EDCD9-3CC4-4221-93D6-917FDA841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1400">
              <a:defRPr/>
            </a:lvl1pPr>
          </a:lstStyle>
          <a:p>
            <a:fld id="{7CDFA2CF-C6E7-4FA8-977A-469A05885C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5401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C2D0AFE-A69F-4121-AEB1-0E7585C8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fld id="{B3D3A2C6-885F-4895-9636-F6644F84FCCC}" type="datetimeFigureOut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4560F34-7AFD-4690-A48C-94B672005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3C20588-EEE8-48B3-BF54-22DBFC33A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1400">
              <a:defRPr/>
            </a:lvl1pPr>
          </a:lstStyle>
          <a:p>
            <a:fld id="{40730E6A-44AD-4EDB-8B6A-AD29F9A85A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076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943AC0-1AA6-4DDA-9309-BC791B5FE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fld id="{BA6841B8-15D3-40B2-A9D5-E942E05F8937}" type="datetimeFigureOut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7F4F5B-F9F8-41E5-95A6-4D69E9F87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154102-AA2B-4003-B428-929BD603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1400">
              <a:defRPr/>
            </a:lvl1pPr>
          </a:lstStyle>
          <a:p>
            <a:fld id="{C4D13948-923A-42DF-9620-E458273002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3760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 rtlCol="0">
            <a:normAutofit/>
          </a:bodyPr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D8BDFA4-135E-4239-91B2-FDE36AA5B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fld id="{0F04EB51-58C4-4B69-96BD-6D034DF023E2}" type="datetimeFigureOut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7BFF58-44EE-443C-A99E-9C2D70BC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BA17CB3-F4EC-41B9-84C2-EB16FC504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1400">
              <a:defRPr/>
            </a:lvl1pPr>
          </a:lstStyle>
          <a:p>
            <a:fld id="{018BD93D-4E55-41F0-BA4B-A9B818B878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1579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4EA249-6427-4A69-938E-557838AE2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fld id="{0A85F46B-B2D8-401E-89A8-5D38916C6214}" type="datetimeFigureOut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1E4A13-210F-49AC-808D-B2EA19105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7B1BB6-30CE-4550-A820-FDFD064E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1400">
              <a:defRPr/>
            </a:lvl1pPr>
          </a:lstStyle>
          <a:p>
            <a:fld id="{073D2F38-1198-46A9-8497-50D93EA9DC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3485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B89346-C455-4DF0-BB9B-A59D10462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fld id="{54D4D34C-F2C0-490E-B70E-3B8AD2CFD2BB}" type="datetimeFigureOut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2186D6-AED3-41A7-972A-4167DE0E7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830A1A-E468-46A1-A80F-50AE4C25D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1400">
              <a:defRPr/>
            </a:lvl1pPr>
          </a:lstStyle>
          <a:p>
            <a:fld id="{8EAAFF85-7DBF-4F61-A3E4-FADA1D9251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973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04A6DF-BDEC-4ABE-AE1A-5F146EB1F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fld id="{6EE34518-80F1-4594-A6F0-F7D357380E0E}" type="datetimeFigureOut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2C261C-8DE7-4AE6-B27E-058B4FFB7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B1E152-A798-4CC8-A48E-996146F2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1400">
              <a:defRPr/>
            </a:lvl1pPr>
          </a:lstStyle>
          <a:p>
            <a:fld id="{15651890-C58C-47F3-8254-E508CF0953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318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0C1025F-5D29-48C5-AE0A-245BFAD33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fld id="{8AF71E46-F537-48C5-BF91-8603DC61B553}" type="datetimeFigureOut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20794A2-DD28-41E0-9D33-985BBDC54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B8A02B7-F28A-46E2-B0E5-924F9A2A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1400">
              <a:defRPr/>
            </a:lvl1pPr>
          </a:lstStyle>
          <a:p>
            <a:fld id="{CE553E76-EF74-4552-8B77-9E7889697D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50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90BCB64-D2AE-41B0-87C9-651D4569D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fld id="{D329E6B9-FD6E-46F2-A37E-B7EDF227724E}" type="datetimeFigureOut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3EDB7A6-1BE0-43D3-9D92-693065AFE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CFE0F61-7FDA-43B3-B252-037EFDA9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1400">
              <a:defRPr/>
            </a:lvl1pPr>
          </a:lstStyle>
          <a:p>
            <a:fld id="{0396E21C-24ED-47E1-BB1D-233A1417A3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198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0733F4B-E3D2-4FD1-B023-405C33EA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fld id="{B5E9D6D8-1BAE-4E12-BE12-80BF238B59A2}" type="datetimeFigureOut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E9DE780-BEFD-4412-858B-2D82B98C5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91813E3-6C1D-42D0-888F-648925A63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1400">
              <a:defRPr/>
            </a:lvl1pPr>
          </a:lstStyle>
          <a:p>
            <a:fld id="{F0A78597-6916-45F8-B033-EFFADA41D9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6123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4A07D49-D8B4-41FC-AE35-9D0BE05CD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fld id="{5C0908AD-CE99-45FA-9D7B-A02B5F5A3AE7}" type="datetimeFigureOut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3CEDABD-011D-4704-978B-A7A052506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0834F21-16A2-40B2-938F-8D30F4E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1400">
              <a:defRPr/>
            </a:lvl1pPr>
          </a:lstStyle>
          <a:p>
            <a:fld id="{F73B9821-8B95-4564-AEAD-97BF968507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295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42828BC-C937-4D4C-BEC8-3895B34A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fld id="{118C1A45-0C09-4A68-AC41-3690EE277C67}" type="datetimeFigureOut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89D6DCC-A84A-4025-8669-C9102197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622AC09-7EDA-407B-A9B9-24DF6CFF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1400">
              <a:defRPr/>
            </a:lvl1pPr>
          </a:lstStyle>
          <a:p>
            <a:fld id="{A16A4F66-A0E6-4FD6-B82F-98F9339736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877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 rtlCol="0">
            <a:normAutofit/>
          </a:bodyPr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D6C6A54-3432-48EC-9590-71812E53B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fld id="{2E456EBC-A972-4EEE-9177-E6AB06B52A25}" type="datetimeFigureOut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F149F70-583B-49D5-8214-75DE50812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73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CD80E9D-142B-4F35-8410-FF030AF3E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1400">
              <a:defRPr/>
            </a:lvl1pPr>
          </a:lstStyle>
          <a:p>
            <a:fld id="{B8740B17-E139-4359-8F47-59438A3C0F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658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6194E290-798D-443F-84E4-A48A741A8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5013" y="403225"/>
            <a:ext cx="9221787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07CCD4DD-6AA9-422E-A5FA-FB58BEB76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5013" y="2012950"/>
            <a:ext cx="9221787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5AC484-8BA3-4A2F-8817-06782D063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801929" eaLnBrk="1" fontAlgn="auto" hangingPunct="1">
              <a:spcBef>
                <a:spcPts val="0"/>
              </a:spcBef>
              <a:spcAft>
                <a:spcPts val="0"/>
              </a:spcAft>
              <a:defRPr sz="1052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8500444-249A-4ED3-8E29-4AD896E689BE}" type="datetimeFigureOut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25FD13-F56C-4125-B919-429E72F23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01929" eaLnBrk="1" fontAlgn="auto" hangingPunct="1">
              <a:spcBef>
                <a:spcPts val="0"/>
              </a:spcBef>
              <a:spcAft>
                <a:spcPts val="0"/>
              </a:spcAft>
              <a:defRPr sz="1052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C51F88-E0C5-4682-A09C-5F69BE3B4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01688" eaLnBrk="1" hangingPunct="1">
              <a:defRPr sz="1000">
                <a:solidFill>
                  <a:srgbClr val="898989"/>
                </a:solidFill>
              </a:defRPr>
            </a:lvl1pPr>
          </a:lstStyle>
          <a:p>
            <a:fld id="{96B15752-7ABA-490B-A1C2-878006CA9F8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2pPr>
      <a:lvl3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3pPr>
      <a:lvl4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4pPr>
      <a:lvl5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801688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801688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801688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801688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0025" indent="-200025" algn="l" defTabSz="801688" rtl="0" eaLnBrk="0" fontAlgn="base" hangingPunct="0">
        <a:lnSpc>
          <a:spcPct val="90000"/>
        </a:lnSpc>
        <a:spcBef>
          <a:spcPts val="875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075" indent="-200025" algn="l" defTabSz="801688" rtl="0" eaLnBrk="0" fontAlgn="base" hangingPunct="0">
        <a:lnSpc>
          <a:spcPct val="90000"/>
        </a:lnSpc>
        <a:spcBef>
          <a:spcPts val="4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713" indent="-200025" algn="l" defTabSz="801688" rtl="0" eaLnBrk="0" fontAlgn="base" hangingPunct="0">
        <a:lnSpc>
          <a:spcPct val="90000"/>
        </a:lnSpc>
        <a:spcBef>
          <a:spcPts val="438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3350" indent="-200025" algn="l" defTabSz="801688" rtl="0" eaLnBrk="0" fontAlgn="base" hangingPunct="0">
        <a:lnSpc>
          <a:spcPct val="90000"/>
        </a:lnSpc>
        <a:spcBef>
          <a:spcPts val="438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03400" indent="-200025" algn="l" defTabSz="801688" rtl="0" eaLnBrk="0" fontAlgn="base" hangingPunct="0">
        <a:lnSpc>
          <a:spcPct val="90000"/>
        </a:lnSpc>
        <a:spcBef>
          <a:spcPts val="438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xmlns="" id="{1245FF87-8525-4681-A933-5293546B89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5013" y="403225"/>
            <a:ext cx="9221787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xmlns="" id="{3978C232-38A0-4ADA-A111-73CDEC638C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5013" y="2012950"/>
            <a:ext cx="9221787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946581-9C12-45CF-9B67-120B75159B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801929" eaLnBrk="1" fontAlgn="auto" hangingPunct="1">
              <a:spcBef>
                <a:spcPts val="0"/>
              </a:spcBef>
              <a:spcAft>
                <a:spcPts val="0"/>
              </a:spcAft>
              <a:defRPr sz="1052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7A6047B-F250-47A9-98F5-DE8CB79C93C4}" type="datetimeFigureOut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7A1EB9-28A5-4195-AF52-3D634520D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01929" eaLnBrk="1" fontAlgn="auto" hangingPunct="1">
              <a:spcBef>
                <a:spcPts val="0"/>
              </a:spcBef>
              <a:spcAft>
                <a:spcPts val="0"/>
              </a:spcAft>
              <a:defRPr sz="1052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A32DFA-D7C0-44CC-B0C0-76F0A606B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01688" eaLnBrk="1" hangingPunct="1">
              <a:defRPr sz="1000">
                <a:solidFill>
                  <a:srgbClr val="898989"/>
                </a:solidFill>
              </a:defRPr>
            </a:lvl1pPr>
          </a:lstStyle>
          <a:p>
            <a:fld id="{EB7506D3-D437-400F-A9B3-8E4C2BF47E1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2pPr>
      <a:lvl3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3pPr>
      <a:lvl4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4pPr>
      <a:lvl5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801688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801688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801688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801688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0025" indent="-200025" algn="l" defTabSz="801688" rtl="0" eaLnBrk="0" fontAlgn="base" hangingPunct="0">
        <a:lnSpc>
          <a:spcPct val="90000"/>
        </a:lnSpc>
        <a:spcBef>
          <a:spcPts val="875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075" indent="-200025" algn="l" defTabSz="801688" rtl="0" eaLnBrk="0" fontAlgn="base" hangingPunct="0">
        <a:lnSpc>
          <a:spcPct val="90000"/>
        </a:lnSpc>
        <a:spcBef>
          <a:spcPts val="4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713" indent="-200025" algn="l" defTabSz="801688" rtl="0" eaLnBrk="0" fontAlgn="base" hangingPunct="0">
        <a:lnSpc>
          <a:spcPct val="90000"/>
        </a:lnSpc>
        <a:spcBef>
          <a:spcPts val="438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3350" indent="-200025" algn="l" defTabSz="801688" rtl="0" eaLnBrk="0" fontAlgn="base" hangingPunct="0">
        <a:lnSpc>
          <a:spcPct val="90000"/>
        </a:lnSpc>
        <a:spcBef>
          <a:spcPts val="438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03400" indent="-200025" algn="l" defTabSz="801688" rtl="0" eaLnBrk="0" fontAlgn="base" hangingPunct="0">
        <a:lnSpc>
          <a:spcPct val="90000"/>
        </a:lnSpc>
        <a:spcBef>
          <a:spcPts val="438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0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21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2.jpe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svg"/><Relationship Id="rId5" Type="http://schemas.openxmlformats.org/officeDocument/2006/relationships/image" Target="../media/image24.png"/><Relationship Id="rId10" Type="http://schemas.openxmlformats.org/officeDocument/2006/relationships/image" Target="../media/image28.jpg"/><Relationship Id="rId4" Type="http://schemas.openxmlformats.org/officeDocument/2006/relationships/image" Target="../media/image61.svg"/><Relationship Id="rId9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11" Type="http://schemas.openxmlformats.org/officeDocument/2006/relationships/image" Target="../media/image4.png"/><Relationship Id="rId5" Type="http://schemas.openxmlformats.org/officeDocument/2006/relationships/image" Target="../media/image6.emf"/><Relationship Id="rId10" Type="http://schemas.openxmlformats.org/officeDocument/2006/relationships/image" Target="../media/image2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8.pn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png"/><Relationship Id="rId10" Type="http://schemas.openxmlformats.org/officeDocument/2006/relationships/image" Target="../media/image4.png"/><Relationship Id="rId4" Type="http://schemas.openxmlformats.org/officeDocument/2006/relationships/image" Target="../media/image9.jpeg"/><Relationship Id="rId9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6.emf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1.jpg"/><Relationship Id="rId4" Type="http://schemas.openxmlformats.org/officeDocument/2006/relationships/image" Target="../media/image7.emf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BF9F92A-F3A1-43C0-B840-7319449EE3A3}"/>
              </a:ext>
            </a:extLst>
          </p:cNvPr>
          <p:cNvSpPr/>
          <p:nvPr/>
        </p:nvSpPr>
        <p:spPr>
          <a:xfrm>
            <a:off x="0" y="0"/>
            <a:ext cx="322263" cy="7559675"/>
          </a:xfrm>
          <a:prstGeom prst="rect">
            <a:avLst/>
          </a:prstGeom>
          <a:solidFill>
            <a:srgbClr val="4B83F2"/>
          </a:solidFill>
          <a:ln>
            <a:solidFill>
              <a:srgbClr val="4B8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754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20D765F-7113-46EF-ABFA-8ECCEA275D14}"/>
              </a:ext>
            </a:extLst>
          </p:cNvPr>
          <p:cNvSpPr/>
          <p:nvPr/>
        </p:nvSpPr>
        <p:spPr>
          <a:xfrm>
            <a:off x="10366375" y="0"/>
            <a:ext cx="322263" cy="7559675"/>
          </a:xfrm>
          <a:prstGeom prst="rect">
            <a:avLst/>
          </a:prstGeom>
          <a:solidFill>
            <a:srgbClr val="4B83F2"/>
          </a:solidFill>
          <a:ln>
            <a:solidFill>
              <a:srgbClr val="4B8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754"/>
          </a:p>
        </p:txBody>
      </p:sp>
      <p:grpSp>
        <p:nvGrpSpPr>
          <p:cNvPr id="27653" name="Группа 13">
            <a:extLst>
              <a:ext uri="{FF2B5EF4-FFF2-40B4-BE49-F238E27FC236}">
                <a16:creationId xmlns:a16="http://schemas.microsoft.com/office/drawing/2014/main" xmlns="" id="{87EC4361-224D-4866-A910-DF93CE26C96B}"/>
              </a:ext>
            </a:extLst>
          </p:cNvPr>
          <p:cNvGrpSpPr>
            <a:grpSpLocks/>
          </p:cNvGrpSpPr>
          <p:nvPr/>
        </p:nvGrpSpPr>
        <p:grpSpPr bwMode="auto">
          <a:xfrm>
            <a:off x="277813" y="2058870"/>
            <a:ext cx="1922462" cy="1798638"/>
            <a:chOff x="1502649" y="5337930"/>
            <a:chExt cx="1682198" cy="2133558"/>
          </a:xfrm>
        </p:grpSpPr>
        <p:graphicFrame>
          <p:nvGraphicFramePr>
            <p:cNvPr id="27656" name="Объект 6">
              <a:extLst>
                <a:ext uri="{FF2B5EF4-FFF2-40B4-BE49-F238E27FC236}">
                  <a16:creationId xmlns:a16="http://schemas.microsoft.com/office/drawing/2014/main" xmlns="" id="{75D5AB82-B933-4159-85BA-184AE0AE50C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92104" y="5337930"/>
            <a:ext cx="92743" cy="21335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06" name="CorelDRAW" r:id="rId3" imgW="68400" imgH="1646640" progId="CorelDraw.Graphic.17">
                    <p:embed/>
                  </p:oleObj>
                </mc:Choice>
                <mc:Fallback>
                  <p:oleObj name="CorelDRAW" r:id="rId3" imgW="68400" imgH="1646640" progId="CorelDraw.Graphic.17">
                    <p:embed/>
                    <p:pic>
                      <p:nvPicPr>
                        <p:cNvPr id="0" name="Объект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2104" y="5337930"/>
                          <a:ext cx="92743" cy="21335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7" name="Объект 5">
              <a:extLst>
                <a:ext uri="{FF2B5EF4-FFF2-40B4-BE49-F238E27FC236}">
                  <a16:creationId xmlns:a16="http://schemas.microsoft.com/office/drawing/2014/main" xmlns="" id="{4EB064B9-75D8-47C1-A7C5-271A6C61179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02649" y="5432416"/>
            <a:ext cx="1370378" cy="19445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07" name="CorelDRAW" r:id="rId5" imgW="1949760" imgH="2338560" progId="CorelDraw.Graphic.17">
                    <p:embed/>
                  </p:oleObj>
                </mc:Choice>
                <mc:Fallback>
                  <p:oleObj name="CorelDRAW" r:id="rId5" imgW="1949760" imgH="2338560" progId="CorelDraw.Graphic.17">
                    <p:embed/>
                    <p:pic>
                      <p:nvPicPr>
                        <p:cNvPr id="0" name="Объект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2649" y="5432416"/>
                          <a:ext cx="1370378" cy="19445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7654" name="Рисунок 14">
            <a:extLst>
              <a:ext uri="{FF2B5EF4-FFF2-40B4-BE49-F238E27FC236}">
                <a16:creationId xmlns:a16="http://schemas.microsoft.com/office/drawing/2014/main" xmlns="" id="{3347915D-2187-4A54-8C44-5B22A886A2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96863"/>
            <a:ext cx="246538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Прямоугольник 9">
            <a:extLst>
              <a:ext uri="{FF2B5EF4-FFF2-40B4-BE49-F238E27FC236}">
                <a16:creationId xmlns:a16="http://schemas.microsoft.com/office/drawing/2014/main" xmlns="" id="{7BF7C2E5-D9BD-456E-B7AE-6DC161C2F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9613" y="5716588"/>
            <a:ext cx="609441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Ахметзянова</a:t>
            </a:r>
            <a:r>
              <a:rPr lang="ru-RU" altLang="ru-RU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Альфия</a:t>
            </a:r>
            <a:r>
              <a:rPr lang="ru-RU" altLang="ru-RU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Тимерзяновна</a:t>
            </a:r>
            <a:r>
              <a:rPr lang="ru-RU" altLang="ru-RU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altLang="ru-RU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alt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начальник отдела разработки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проектов, программ Новосибирского  </a:t>
            </a:r>
            <a:r>
              <a:rPr lang="ru-RU" alt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</a:t>
            </a:r>
            <a:r>
              <a:rPr lang="ru-RU" alt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профессионального образования </a:t>
            </a:r>
            <a:endParaRPr lang="ru-RU" altLang="ru-RU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i="1" dirty="0">
              <a:solidFill>
                <a:srgbClr val="FFFFFF"/>
              </a:solidFill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04728" y="2058870"/>
            <a:ext cx="76319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3200" b="1" dirty="0" err="1" smtClean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Профориентационные</a:t>
            </a:r>
            <a:r>
              <a:rPr lang="ru-RU" altLang="ru-RU" sz="3200" b="1" dirty="0" smtClean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проекты для обучающихся с ОВЗ и инвалидов</a:t>
            </a:r>
            <a:endParaRPr lang="ru-RU" altLang="ru-RU" sz="3200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07C6D0F-B858-40A1-8460-DBA9ABA72358}"/>
              </a:ext>
            </a:extLst>
          </p:cNvPr>
          <p:cNvSpPr/>
          <p:nvPr/>
        </p:nvSpPr>
        <p:spPr>
          <a:xfrm>
            <a:off x="6350" y="0"/>
            <a:ext cx="322263" cy="7559675"/>
          </a:xfrm>
          <a:prstGeom prst="rect">
            <a:avLst/>
          </a:prstGeom>
          <a:solidFill>
            <a:srgbClr val="4B83F2"/>
          </a:solidFill>
          <a:ln>
            <a:solidFill>
              <a:srgbClr val="4B8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754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2C9BE4A-16D1-4B5F-9F16-B696E4930740}"/>
              </a:ext>
            </a:extLst>
          </p:cNvPr>
          <p:cNvSpPr/>
          <p:nvPr/>
        </p:nvSpPr>
        <p:spPr>
          <a:xfrm>
            <a:off x="10366375" y="0"/>
            <a:ext cx="322263" cy="7559675"/>
          </a:xfrm>
          <a:prstGeom prst="rect">
            <a:avLst/>
          </a:prstGeom>
          <a:solidFill>
            <a:srgbClr val="4B83F2"/>
          </a:solidFill>
          <a:ln>
            <a:solidFill>
              <a:srgbClr val="4B8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754"/>
          </a:p>
        </p:txBody>
      </p:sp>
      <p:sp>
        <p:nvSpPr>
          <p:cNvPr id="34820" name="Прямоугольник 7">
            <a:extLst>
              <a:ext uri="{FF2B5EF4-FFF2-40B4-BE49-F238E27FC236}">
                <a16:creationId xmlns:a16="http://schemas.microsoft.com/office/drawing/2014/main" xmlns="" id="{B3D99E9E-2ABA-46BD-BAA9-BF226B1FA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3" y="1785938"/>
            <a:ext cx="6069012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2022 году создан Молодежный совет «Абилимпикс» Новосибирской области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Состав Молодежного совета формируется из числа активных участников чемпионатов «Абилимпикс» до 43 лет, а также волонтеров движения «Абилимпикс» до 34 лет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Председатель молодежного совета «Абилимпикс» Новосибирской области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Христов Дмитрий – неоднократный победитель Региональных чемпионатов «Абилимпикс», призер Национальных чемпионатов «Абилимпикс» в компетенции «Адаптивная физическая культура»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4821" name="Рисунок 8">
            <a:extLst>
              <a:ext uri="{FF2B5EF4-FFF2-40B4-BE49-F238E27FC236}">
                <a16:creationId xmlns:a16="http://schemas.microsoft.com/office/drawing/2014/main" xmlns="" id="{E40276A4-D4A9-48B3-B9D2-E8BBAFA32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" t="726" r="67822" b="5569"/>
          <a:stretch>
            <a:fillRect/>
          </a:stretch>
        </p:blipFill>
        <p:spPr bwMode="auto">
          <a:xfrm>
            <a:off x="6437313" y="1243013"/>
            <a:ext cx="4035425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Заголовок 1">
            <a:extLst>
              <a:ext uri="{FF2B5EF4-FFF2-40B4-BE49-F238E27FC236}">
                <a16:creationId xmlns:a16="http://schemas.microsoft.com/office/drawing/2014/main" xmlns="" id="{15FD7B8F-FD2C-4A14-921D-359CD42E4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478" y="217488"/>
            <a:ext cx="70739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801688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00075" indent="-200025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01713" indent="-200025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03350" indent="-200025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03400" indent="-200025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60600" indent="-200025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17800" indent="-200025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75000" indent="-200025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32200" indent="-200025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Молодежный совет «</a:t>
            </a:r>
            <a:r>
              <a:rPr lang="ru-RU" altLang="ru-RU" b="1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altLang="ru-RU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» Новосибирской области</a:t>
            </a:r>
          </a:p>
        </p:txBody>
      </p:sp>
      <p:grpSp>
        <p:nvGrpSpPr>
          <p:cNvPr id="34823" name="Группа 11">
            <a:extLst>
              <a:ext uri="{FF2B5EF4-FFF2-40B4-BE49-F238E27FC236}">
                <a16:creationId xmlns:a16="http://schemas.microsoft.com/office/drawing/2014/main" xmlns="" id="{CE350335-CDC5-43C3-A872-225369E9518C}"/>
              </a:ext>
            </a:extLst>
          </p:cNvPr>
          <p:cNvGrpSpPr>
            <a:grpSpLocks/>
          </p:cNvGrpSpPr>
          <p:nvPr/>
        </p:nvGrpSpPr>
        <p:grpSpPr bwMode="auto">
          <a:xfrm>
            <a:off x="249238" y="193675"/>
            <a:ext cx="868362" cy="933450"/>
            <a:chOff x="131882" y="888016"/>
            <a:chExt cx="867901" cy="933450"/>
          </a:xfrm>
        </p:grpSpPr>
        <p:graphicFrame>
          <p:nvGraphicFramePr>
            <p:cNvPr id="34825" name="Объект 12">
              <a:extLst>
                <a:ext uri="{FF2B5EF4-FFF2-40B4-BE49-F238E27FC236}">
                  <a16:creationId xmlns:a16="http://schemas.microsoft.com/office/drawing/2014/main" xmlns="" id="{1A7F43A1-645E-4E5B-B466-8E418FDD2A2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1882" y="966928"/>
            <a:ext cx="708752" cy="742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3" name="CorelDRAW" r:id="rId4" imgW="1949760" imgH="2338560" progId="CorelDraw.Graphic.17">
                    <p:embed/>
                  </p:oleObj>
                </mc:Choice>
                <mc:Fallback>
                  <p:oleObj name="CorelDRAW" r:id="rId4" imgW="1949760" imgH="2338560" progId="CorelDraw.Graphic.17">
                    <p:embed/>
                    <p:pic>
                      <p:nvPicPr>
                        <p:cNvPr id="0" name="Объект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882" y="966928"/>
                          <a:ext cx="708752" cy="7424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6" name="Объект 13">
              <a:extLst>
                <a:ext uri="{FF2B5EF4-FFF2-40B4-BE49-F238E27FC236}">
                  <a16:creationId xmlns:a16="http://schemas.microsoft.com/office/drawing/2014/main" xmlns="" id="{E316D1BA-906A-4A27-AE87-529BBDD442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44821" y="888016"/>
            <a:ext cx="54962" cy="933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4" name="CorelDRAW" r:id="rId6" imgW="68400" imgH="1646640" progId="CorelDraw.Graphic.17">
                    <p:embed/>
                  </p:oleObj>
                </mc:Choice>
                <mc:Fallback>
                  <p:oleObj name="CorelDRAW" r:id="rId6" imgW="68400" imgH="1646640" progId="CorelDraw.Graphic.17">
                    <p:embed/>
                    <p:pic>
                      <p:nvPicPr>
                        <p:cNvPr id="0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4821" y="888016"/>
                          <a:ext cx="54962" cy="933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4824" name="Рисунок 14">
            <a:extLst>
              <a:ext uri="{FF2B5EF4-FFF2-40B4-BE49-F238E27FC236}">
                <a16:creationId xmlns:a16="http://schemas.microsoft.com/office/drawing/2014/main" xmlns="" id="{4EFA6B96-2107-4EB3-A1C3-BF9DC31D9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217488"/>
            <a:ext cx="19621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CFCD96D-2245-4321-84EE-74DA42306179}"/>
              </a:ext>
            </a:extLst>
          </p:cNvPr>
          <p:cNvSpPr/>
          <p:nvPr/>
        </p:nvSpPr>
        <p:spPr>
          <a:xfrm>
            <a:off x="10366375" y="0"/>
            <a:ext cx="322263" cy="7559675"/>
          </a:xfrm>
          <a:prstGeom prst="rect">
            <a:avLst/>
          </a:prstGeom>
          <a:solidFill>
            <a:srgbClr val="4B83F2"/>
          </a:solidFill>
          <a:ln>
            <a:solidFill>
              <a:srgbClr val="4B8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754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95A44F4-2DD6-4D01-AB37-0E006522FDFB}"/>
              </a:ext>
            </a:extLst>
          </p:cNvPr>
          <p:cNvSpPr/>
          <p:nvPr/>
        </p:nvSpPr>
        <p:spPr>
          <a:xfrm>
            <a:off x="6350" y="0"/>
            <a:ext cx="322263" cy="7559675"/>
          </a:xfrm>
          <a:prstGeom prst="rect">
            <a:avLst/>
          </a:prstGeom>
          <a:solidFill>
            <a:srgbClr val="4B83F2"/>
          </a:solidFill>
          <a:ln>
            <a:solidFill>
              <a:srgbClr val="4B8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754"/>
          </a:p>
        </p:txBody>
      </p:sp>
      <p:pic>
        <p:nvPicPr>
          <p:cNvPr id="35844" name="Рисунок 7">
            <a:extLst>
              <a:ext uri="{FF2B5EF4-FFF2-40B4-BE49-F238E27FC236}">
                <a16:creationId xmlns:a16="http://schemas.microsoft.com/office/drawing/2014/main" xmlns="" id="{89BD9E83-DFBD-4684-886A-57CF2C19D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630363"/>
            <a:ext cx="4360862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Рисунок 2">
            <a:extLst>
              <a:ext uri="{FF2B5EF4-FFF2-40B4-BE49-F238E27FC236}">
                <a16:creationId xmlns:a16="http://schemas.microsoft.com/office/drawing/2014/main" xmlns="" id="{407D4D7C-6C9C-4261-84DF-544CC551E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" r="4175" b="595"/>
          <a:stretch>
            <a:fillRect/>
          </a:stretch>
        </p:blipFill>
        <p:spPr bwMode="auto">
          <a:xfrm>
            <a:off x="5597525" y="1630363"/>
            <a:ext cx="47688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Заголовок 1">
            <a:extLst>
              <a:ext uri="{FF2B5EF4-FFF2-40B4-BE49-F238E27FC236}">
                <a16:creationId xmlns:a16="http://schemas.microsoft.com/office/drawing/2014/main" xmlns="" id="{5EB8DC9E-C588-45C1-9C39-06BA29199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2" y="281781"/>
            <a:ext cx="70739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801688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00075" indent="-200025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01713" indent="-200025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03350" indent="-200025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03400" indent="-200025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60600" indent="-200025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17800" indent="-200025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75000" indent="-200025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32200" indent="-200025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Посол движения «</a:t>
            </a:r>
            <a:r>
              <a:rPr lang="ru-RU" altLang="ru-RU" b="1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altLang="ru-RU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» в Новосибирской области</a:t>
            </a:r>
          </a:p>
        </p:txBody>
      </p:sp>
      <p:grpSp>
        <p:nvGrpSpPr>
          <p:cNvPr id="35847" name="Группа 15">
            <a:extLst>
              <a:ext uri="{FF2B5EF4-FFF2-40B4-BE49-F238E27FC236}">
                <a16:creationId xmlns:a16="http://schemas.microsoft.com/office/drawing/2014/main" xmlns="" id="{FB283821-C079-4EAA-A6CC-5DC348FBE8B8}"/>
              </a:ext>
            </a:extLst>
          </p:cNvPr>
          <p:cNvGrpSpPr>
            <a:grpSpLocks/>
          </p:cNvGrpSpPr>
          <p:nvPr/>
        </p:nvGrpSpPr>
        <p:grpSpPr bwMode="auto">
          <a:xfrm>
            <a:off x="249238" y="193675"/>
            <a:ext cx="868362" cy="933450"/>
            <a:chOff x="131882" y="888016"/>
            <a:chExt cx="867901" cy="933450"/>
          </a:xfrm>
        </p:grpSpPr>
        <p:graphicFrame>
          <p:nvGraphicFramePr>
            <p:cNvPr id="35851" name="Объект 16">
              <a:extLst>
                <a:ext uri="{FF2B5EF4-FFF2-40B4-BE49-F238E27FC236}">
                  <a16:creationId xmlns:a16="http://schemas.microsoft.com/office/drawing/2014/main" xmlns="" id="{096BEB36-8CE8-4B96-B21C-063703E4923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1882" y="966928"/>
            <a:ext cx="708752" cy="742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99" name="CorelDRAW" r:id="rId5" imgW="1949760" imgH="2338560" progId="CorelDraw.Graphic.17">
                    <p:embed/>
                  </p:oleObj>
                </mc:Choice>
                <mc:Fallback>
                  <p:oleObj name="CorelDRAW" r:id="rId5" imgW="1949760" imgH="2338560" progId="CorelDraw.Graphic.17">
                    <p:embed/>
                    <p:pic>
                      <p:nvPicPr>
                        <p:cNvPr id="0" name="Объект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882" y="966928"/>
                          <a:ext cx="708752" cy="7424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52" name="Объект 17">
              <a:extLst>
                <a:ext uri="{FF2B5EF4-FFF2-40B4-BE49-F238E27FC236}">
                  <a16:creationId xmlns:a16="http://schemas.microsoft.com/office/drawing/2014/main" xmlns="" id="{15673E9F-7783-49EA-A740-F5B8949AAC9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44821" y="888016"/>
            <a:ext cx="54962" cy="933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00" name="CorelDRAW" r:id="rId7" imgW="68400" imgH="1646640" progId="CorelDraw.Graphic.17">
                    <p:embed/>
                  </p:oleObj>
                </mc:Choice>
                <mc:Fallback>
                  <p:oleObj name="CorelDRAW" r:id="rId7" imgW="68400" imgH="1646640" progId="CorelDraw.Graphic.17">
                    <p:embed/>
                    <p:pic>
                      <p:nvPicPr>
                        <p:cNvPr id="0" name="Объект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4821" y="888016"/>
                          <a:ext cx="54962" cy="933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5848" name="Рисунок 18">
            <a:extLst>
              <a:ext uri="{FF2B5EF4-FFF2-40B4-BE49-F238E27FC236}">
                <a16:creationId xmlns:a16="http://schemas.microsoft.com/office/drawing/2014/main" xmlns="" id="{3D87B722-7A2C-41E3-8312-C3320DBAE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217488"/>
            <a:ext cx="19621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Прямоугольник 6">
            <a:extLst>
              <a:ext uri="{FF2B5EF4-FFF2-40B4-BE49-F238E27FC236}">
                <a16:creationId xmlns:a16="http://schemas.microsoft.com/office/drawing/2014/main" xmlns="" id="{2559E220-5F2A-40F5-BB6D-543D60150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" y="5126038"/>
            <a:ext cx="48768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Антон Кулятин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Заслуженный мастер спорта, паралимпийский чемпион,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серебреный призёр чемпионата мира,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чемпион Европы,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кавалер ордена Дружбы </a:t>
            </a:r>
          </a:p>
        </p:txBody>
      </p:sp>
      <p:sp>
        <p:nvSpPr>
          <p:cNvPr id="35850" name="Прямоугольник 12">
            <a:extLst>
              <a:ext uri="{FF2B5EF4-FFF2-40B4-BE49-F238E27FC236}">
                <a16:creationId xmlns:a16="http://schemas.microsoft.com/office/drawing/2014/main" xmlns="" id="{A5DF2CD5-532D-4735-9D07-120CD38F1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900" y="5126038"/>
            <a:ext cx="4784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Ольга Стволова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Руководитель театральной студии «Особенный ТИП»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Наши координаты</a:t>
            </a:r>
            <a:br>
              <a:rPr lang="ru-RU" altLang="ru-RU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4" name="object 2"/>
          <p:cNvSpPr txBox="1">
            <a:spLocks noGrp="1"/>
          </p:cNvSpPr>
          <p:nvPr/>
        </p:nvSpPr>
        <p:spPr>
          <a:xfrm>
            <a:off x="735013" y="1439695"/>
            <a:ext cx="7638816" cy="161941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>
                <a:solidFill>
                  <a:srgbClr val="4DCC06"/>
                </a:solidFill>
                <a:latin typeface="Roboto Black"/>
                <a:ea typeface="+mj-ea"/>
                <a:cs typeface="Roboto Black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Roboto"/>
                <a:cs typeface="Roboto"/>
              </a:rPr>
              <a:t>ГАУ ДПО НСО «Новосибирский центр развития профессионального образования»</a:t>
            </a:r>
            <a:r>
              <a:rPr lang="ru-RU" sz="3200" b="1" spc="200" dirty="0">
                <a:latin typeface="Roboto Flex Normal ExtraBold" panose="02000000000000000000" pitchFamily="2" charset="0"/>
                <a:ea typeface="Roboto Flex Normal ExtraBold" panose="02000000000000000000" pitchFamily="2" charset="0"/>
                <a:cs typeface="RobotoFlex" panose="02000000000000000000" pitchFamily="2" charset="0"/>
              </a:rPr>
              <a:t/>
            </a:r>
            <a:br>
              <a:rPr lang="ru-RU" sz="3200" b="1" spc="200" dirty="0">
                <a:latin typeface="Roboto Flex Normal ExtraBold" panose="02000000000000000000" pitchFamily="2" charset="0"/>
                <a:ea typeface="Roboto Flex Normal ExtraBold" panose="02000000000000000000" pitchFamily="2" charset="0"/>
                <a:cs typeface="RobotoFlex" panose="02000000000000000000" pitchFamily="2" charset="0"/>
              </a:rPr>
            </a:br>
            <a:endParaRPr lang="ru-RU" sz="3200" dirty="0">
              <a:solidFill>
                <a:srgbClr val="000000"/>
              </a:solidFill>
              <a:latin typeface="Roboto"/>
              <a:cs typeface="Roboto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735013" y="2660826"/>
            <a:ext cx="7267877" cy="108467"/>
          </a:xfrm>
          <a:custGeom>
            <a:avLst/>
            <a:gdLst/>
            <a:ahLst/>
            <a:cxnLst/>
            <a:rect l="l" t="t" r="r" b="b"/>
            <a:pathLst>
              <a:path w="2923540" h="111125">
                <a:moveTo>
                  <a:pt x="2923308" y="0"/>
                </a:moveTo>
                <a:lnTo>
                  <a:pt x="0" y="0"/>
                </a:lnTo>
                <a:lnTo>
                  <a:pt x="0" y="110677"/>
                </a:lnTo>
                <a:lnTo>
                  <a:pt x="2923308" y="110677"/>
                </a:lnTo>
                <a:lnTo>
                  <a:pt x="292330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 descr="Электронная почта со сплошной заливкой">
            <a:extLst>
              <a:ext uri="{FF2B5EF4-FFF2-40B4-BE49-F238E27FC236}">
                <a16:creationId xmlns:a16="http://schemas.microsoft.com/office/drawing/2014/main" xmlns="" id="{60AB6DD3-BD0E-4724-928A-2A55D4AE3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769" y="4533315"/>
            <a:ext cx="646771" cy="64677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Рисунок 6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1E4DB3F7-25FF-48ED-8D58-6B462779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8265" y="3812860"/>
            <a:ext cx="646771" cy="64677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object 21">
            <a:extLst>
              <a:ext uri="{FF2B5EF4-FFF2-40B4-BE49-F238E27FC236}">
                <a16:creationId xmlns:a16="http://schemas.microsoft.com/office/drawing/2014/main" xmlns="" id="{4732BE91-5F02-4CE3-8250-DC1C869A99B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5013" y="3059113"/>
            <a:ext cx="675001" cy="67500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FB0A443-11B5-461C-A08F-8DBCE1038E71}"/>
              </a:ext>
            </a:extLst>
          </p:cNvPr>
          <p:cNvSpPr txBox="1"/>
          <p:nvPr/>
        </p:nvSpPr>
        <p:spPr>
          <a:xfrm>
            <a:off x="1441540" y="3199160"/>
            <a:ext cx="61225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630087, г. Новосибирск, ул. Ватутина, дом 61а, к.2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C1C432D-CED1-4B53-B90C-E1BFA3E84753}"/>
              </a:ext>
            </a:extLst>
          </p:cNvPr>
          <p:cNvSpPr txBox="1"/>
          <p:nvPr/>
        </p:nvSpPr>
        <p:spPr>
          <a:xfrm>
            <a:off x="1441540" y="4652376"/>
            <a:ext cx="67089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abilympics54@yandex.ru</a:t>
            </a:r>
            <a:endParaRPr lang="ru-RU" dirty="0" smtClean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endParaRPr lang="ru-RU" b="0" i="0" dirty="0">
              <a:solidFill>
                <a:schemeClr val="bg1"/>
              </a:solidFill>
              <a:effectLst/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C23FC4C-AA7C-40D8-B45C-F1EC8D03AA3B}"/>
              </a:ext>
            </a:extLst>
          </p:cNvPr>
          <p:cNvSpPr txBox="1"/>
          <p:nvPr/>
        </p:nvSpPr>
        <p:spPr>
          <a:xfrm>
            <a:off x="1441540" y="3909813"/>
            <a:ext cx="67089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8 (383) 315-37-05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960" y="3069915"/>
            <a:ext cx="1760502" cy="17605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1540" y="5456896"/>
            <a:ext cx="4403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 Black" panose="02000000000000000000"/>
              </a:rPr>
              <a:t>https://vk.com/club226800707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960" y="5114752"/>
            <a:ext cx="1760502" cy="17605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64" y="5287165"/>
            <a:ext cx="739572" cy="73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FB0D509E-B84D-4C15-B101-5CD5B5FBD18A}"/>
              </a:ext>
            </a:extLst>
          </p:cNvPr>
          <p:cNvSpPr/>
          <p:nvPr/>
        </p:nvSpPr>
        <p:spPr>
          <a:xfrm>
            <a:off x="10366375" y="0"/>
            <a:ext cx="322263" cy="7559675"/>
          </a:xfrm>
          <a:prstGeom prst="rect">
            <a:avLst/>
          </a:prstGeom>
          <a:solidFill>
            <a:srgbClr val="4B83F2"/>
          </a:solidFill>
          <a:ln>
            <a:solidFill>
              <a:srgbClr val="4B8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754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51A92EA-1575-43F5-A390-D36853BE066D}"/>
              </a:ext>
            </a:extLst>
          </p:cNvPr>
          <p:cNvSpPr/>
          <p:nvPr/>
        </p:nvSpPr>
        <p:spPr>
          <a:xfrm>
            <a:off x="6350" y="0"/>
            <a:ext cx="322263" cy="7559675"/>
          </a:xfrm>
          <a:prstGeom prst="rect">
            <a:avLst/>
          </a:prstGeom>
          <a:solidFill>
            <a:srgbClr val="4B83F2"/>
          </a:solidFill>
          <a:ln>
            <a:solidFill>
              <a:srgbClr val="4B8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754"/>
          </a:p>
        </p:txBody>
      </p:sp>
      <p:pic>
        <p:nvPicPr>
          <p:cNvPr id="28676" name="Рисунок 9">
            <a:extLst>
              <a:ext uri="{FF2B5EF4-FFF2-40B4-BE49-F238E27FC236}">
                <a16:creationId xmlns:a16="http://schemas.microsoft.com/office/drawing/2014/main" xmlns="" id="{F437626C-7DA4-46A1-AD81-E380D03F2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471488"/>
            <a:ext cx="6146800" cy="716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Рисунок 17">
            <a:extLst>
              <a:ext uri="{FF2B5EF4-FFF2-40B4-BE49-F238E27FC236}">
                <a16:creationId xmlns:a16="http://schemas.microsoft.com/office/drawing/2014/main" xmlns="" id="{2A4DA4FC-089B-4E8F-BE43-D611544E2E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945063"/>
            <a:ext cx="1519237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Прямоугольник 1">
            <a:extLst>
              <a:ext uri="{FF2B5EF4-FFF2-40B4-BE49-F238E27FC236}">
                <a16:creationId xmlns:a16="http://schemas.microsoft.com/office/drawing/2014/main" xmlns="" id="{8F51A2BC-2C3E-4D0E-8FBF-B9809178C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2188" y="3197225"/>
            <a:ext cx="32162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altLang="ru-RU" sz="17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altLang="ru-RU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» -</a:t>
            </a:r>
          </a:p>
          <a:p>
            <a:pPr algn="ctr" eaLnBrk="1" hangingPunct="1"/>
            <a:r>
              <a:rPr lang="ru-RU" altLang="ru-RU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это международное некоммерческое движение, зародившееся в Японии и развивающееся в мире с 1972 года</a:t>
            </a:r>
          </a:p>
        </p:txBody>
      </p:sp>
      <p:pic>
        <p:nvPicPr>
          <p:cNvPr id="28679" name="Рисунок 21">
            <a:extLst>
              <a:ext uri="{FF2B5EF4-FFF2-40B4-BE49-F238E27FC236}">
                <a16:creationId xmlns:a16="http://schemas.microsoft.com/office/drawing/2014/main" xmlns="" id="{DCE80CD2-FA3F-44C6-8181-BFC3F0DCB4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5" y="4913313"/>
            <a:ext cx="151923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Прямоугольник 22">
            <a:extLst>
              <a:ext uri="{FF2B5EF4-FFF2-40B4-BE49-F238E27FC236}">
                <a16:creationId xmlns:a16="http://schemas.microsoft.com/office/drawing/2014/main" xmlns="" id="{10A52488-E5D2-46AA-809F-5D4F8393D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1838" y="1254125"/>
            <a:ext cx="23368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Россия присоединилась к международному движению в </a:t>
            </a:r>
            <a:r>
              <a:rPr lang="ru-RU" altLang="ru-RU" sz="1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2014 </a:t>
            </a:r>
            <a:r>
              <a:rPr lang="ru-RU" altLang="ru-RU" sz="1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году</a:t>
            </a:r>
          </a:p>
        </p:txBody>
      </p:sp>
      <p:sp>
        <p:nvSpPr>
          <p:cNvPr id="28681" name="Прямоугольник 24">
            <a:extLst>
              <a:ext uri="{FF2B5EF4-FFF2-40B4-BE49-F238E27FC236}">
                <a16:creationId xmlns:a16="http://schemas.microsoft.com/office/drawing/2014/main" xmlns="" id="{66CF205E-36C9-4609-8BA6-F723F2CF7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8" y="1258888"/>
            <a:ext cx="19621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7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Новосибирская область  присоединилась к движению в 2016 году</a:t>
            </a:r>
          </a:p>
        </p:txBody>
      </p:sp>
      <p:sp>
        <p:nvSpPr>
          <p:cNvPr id="28682" name="Заголовок 1">
            <a:extLst>
              <a:ext uri="{FF2B5EF4-FFF2-40B4-BE49-F238E27FC236}">
                <a16:creationId xmlns:a16="http://schemas.microsoft.com/office/drawing/2014/main" xmlns="" id="{5220A4EA-C388-41CA-9AF4-CEB0B685B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13" y="287338"/>
            <a:ext cx="58737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801688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00075" indent="-200025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01713" indent="-200025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03350" indent="-200025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03400" indent="-200025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60600" indent="-200025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17800" indent="-200025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75000" indent="-200025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32200" indent="-200025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Движение «Абилимпикс»</a:t>
            </a:r>
          </a:p>
        </p:txBody>
      </p:sp>
      <p:grpSp>
        <p:nvGrpSpPr>
          <p:cNvPr id="28683" name="Группа 21">
            <a:extLst>
              <a:ext uri="{FF2B5EF4-FFF2-40B4-BE49-F238E27FC236}">
                <a16:creationId xmlns:a16="http://schemas.microsoft.com/office/drawing/2014/main" xmlns="" id="{55DF949D-0E59-4227-91B6-6C19B9A268C0}"/>
              </a:ext>
            </a:extLst>
          </p:cNvPr>
          <p:cNvGrpSpPr>
            <a:grpSpLocks/>
          </p:cNvGrpSpPr>
          <p:nvPr/>
        </p:nvGrpSpPr>
        <p:grpSpPr bwMode="auto">
          <a:xfrm>
            <a:off x="249238" y="193675"/>
            <a:ext cx="868362" cy="933450"/>
            <a:chOff x="131882" y="888016"/>
            <a:chExt cx="867901" cy="933450"/>
          </a:xfrm>
        </p:grpSpPr>
        <p:graphicFrame>
          <p:nvGraphicFramePr>
            <p:cNvPr id="28708" name="Объект 23">
              <a:extLst>
                <a:ext uri="{FF2B5EF4-FFF2-40B4-BE49-F238E27FC236}">
                  <a16:creationId xmlns:a16="http://schemas.microsoft.com/office/drawing/2014/main" xmlns="" id="{E0133EB1-66B9-4E09-A7CD-CF764778BE1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1882" y="966928"/>
            <a:ext cx="708752" cy="742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58" name="CorelDRAW" r:id="rId7" imgW="1949760" imgH="2338560" progId="CorelDraw.Graphic.17">
                    <p:embed/>
                  </p:oleObj>
                </mc:Choice>
                <mc:Fallback>
                  <p:oleObj name="CorelDRAW" r:id="rId7" imgW="1949760" imgH="2338560" progId="CorelDraw.Graphic.17">
                    <p:embed/>
                    <p:pic>
                      <p:nvPicPr>
                        <p:cNvPr id="0" name="Объект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882" y="966928"/>
                          <a:ext cx="708752" cy="7424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09" name="Объект 25">
              <a:extLst>
                <a:ext uri="{FF2B5EF4-FFF2-40B4-BE49-F238E27FC236}">
                  <a16:creationId xmlns:a16="http://schemas.microsoft.com/office/drawing/2014/main" xmlns="" id="{EDCCCE8E-CBE3-455C-973B-7471EB9DE2E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44821" y="888016"/>
            <a:ext cx="54962" cy="933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59" name="CorelDRAW" r:id="rId9" imgW="68400" imgH="1646640" progId="CorelDraw.Graphic.17">
                    <p:embed/>
                  </p:oleObj>
                </mc:Choice>
                <mc:Fallback>
                  <p:oleObj name="CorelDRAW" r:id="rId9" imgW="68400" imgH="1646640" progId="CorelDraw.Graphic.17">
                    <p:embed/>
                    <p:pic>
                      <p:nvPicPr>
                        <p:cNvPr id="0" name="Объект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4821" y="888016"/>
                          <a:ext cx="54962" cy="933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8684" name="Рисунок 26">
            <a:extLst>
              <a:ext uri="{FF2B5EF4-FFF2-40B4-BE49-F238E27FC236}">
                <a16:creationId xmlns:a16="http://schemas.microsoft.com/office/drawing/2014/main" xmlns="" id="{E651E57C-6C76-4EB8-AB94-77543B693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217488"/>
            <a:ext cx="19621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5" name="Группа 12">
            <a:extLst>
              <a:ext uri="{FF2B5EF4-FFF2-40B4-BE49-F238E27FC236}">
                <a16:creationId xmlns:a16="http://schemas.microsoft.com/office/drawing/2014/main" xmlns="" id="{7ABF5855-B779-4A82-9BC3-5726E6BB767E}"/>
              </a:ext>
            </a:extLst>
          </p:cNvPr>
          <p:cNvGrpSpPr>
            <a:grpSpLocks/>
          </p:cNvGrpSpPr>
          <p:nvPr/>
        </p:nvGrpSpPr>
        <p:grpSpPr bwMode="auto">
          <a:xfrm>
            <a:off x="949325" y="2690813"/>
            <a:ext cx="3081338" cy="1958975"/>
            <a:chOff x="675815" y="2848258"/>
            <a:chExt cx="3081282" cy="1959382"/>
          </a:xfrm>
        </p:grpSpPr>
        <p:grpSp>
          <p:nvGrpSpPr>
            <p:cNvPr id="28699" name="Группа 8">
              <a:extLst>
                <a:ext uri="{FF2B5EF4-FFF2-40B4-BE49-F238E27FC236}">
                  <a16:creationId xmlns:a16="http://schemas.microsoft.com/office/drawing/2014/main" xmlns="" id="{BE0074B8-2A49-4F08-A5B9-A14E6C376B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5815" y="3545053"/>
              <a:ext cx="3076882" cy="572176"/>
              <a:chOff x="2643809" y="6082748"/>
              <a:chExt cx="3076882" cy="572176"/>
            </a:xfrm>
          </p:grpSpPr>
          <p:sp>
            <p:nvSpPr>
              <p:cNvPr id="6" name="Стрелка: шеврон 5">
                <a:extLst>
                  <a:ext uri="{FF2B5EF4-FFF2-40B4-BE49-F238E27FC236}">
                    <a16:creationId xmlns:a16="http://schemas.microsoft.com/office/drawing/2014/main" xmlns="" id="{1934D6AF-7740-473A-9AD7-B7078FAD4B97}"/>
                  </a:ext>
                </a:extLst>
              </p:cNvPr>
              <p:cNvSpPr/>
              <p:nvPr/>
            </p:nvSpPr>
            <p:spPr>
              <a:xfrm>
                <a:off x="2643809" y="6083010"/>
                <a:ext cx="755636" cy="562092"/>
              </a:xfrm>
              <a:prstGeom prst="chevron">
                <a:avLst/>
              </a:prstGeom>
              <a:solidFill>
                <a:srgbClr val="009E7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Стрелка: шеврон 30">
                <a:extLst>
                  <a:ext uri="{FF2B5EF4-FFF2-40B4-BE49-F238E27FC236}">
                    <a16:creationId xmlns:a16="http://schemas.microsoft.com/office/drawing/2014/main" xmlns="" id="{101F2E8E-4BC3-40A7-96DD-95E248D260D5}"/>
                  </a:ext>
                </a:extLst>
              </p:cNvPr>
              <p:cNvSpPr/>
              <p:nvPr/>
            </p:nvSpPr>
            <p:spPr>
              <a:xfrm>
                <a:off x="3302610" y="6092537"/>
                <a:ext cx="2417718" cy="562092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ru-RU" dirty="0">
                    <a:solidFill>
                      <a:schemeClr val="tx1"/>
                    </a:solidFill>
                  </a:rPr>
                  <a:t>Студенты</a:t>
                </a:r>
              </a:p>
            </p:txBody>
          </p:sp>
        </p:grpSp>
        <p:grpSp>
          <p:nvGrpSpPr>
            <p:cNvPr id="28700" name="Группа 32">
              <a:extLst>
                <a:ext uri="{FF2B5EF4-FFF2-40B4-BE49-F238E27FC236}">
                  <a16:creationId xmlns:a16="http://schemas.microsoft.com/office/drawing/2014/main" xmlns="" id="{E3D49816-FDFB-43F6-A21A-A97A23416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0215" y="4235464"/>
              <a:ext cx="3076882" cy="572176"/>
              <a:chOff x="2643809" y="6082748"/>
              <a:chExt cx="3076882" cy="572176"/>
            </a:xfrm>
          </p:grpSpPr>
          <p:sp>
            <p:nvSpPr>
              <p:cNvPr id="34" name="Стрелка: шеврон 33">
                <a:extLst>
                  <a:ext uri="{FF2B5EF4-FFF2-40B4-BE49-F238E27FC236}">
                    <a16:creationId xmlns:a16="http://schemas.microsoft.com/office/drawing/2014/main" xmlns="" id="{6A801803-C895-4434-BE09-CC9795D8CA2E}"/>
                  </a:ext>
                </a:extLst>
              </p:cNvPr>
              <p:cNvSpPr/>
              <p:nvPr/>
            </p:nvSpPr>
            <p:spPr>
              <a:xfrm>
                <a:off x="2644172" y="6083305"/>
                <a:ext cx="755636" cy="562092"/>
              </a:xfrm>
              <a:prstGeom prst="chevron">
                <a:avLst/>
              </a:prstGeom>
              <a:solidFill>
                <a:srgbClr val="009E7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Стрелка: шеврон 34">
                <a:extLst>
                  <a:ext uri="{FF2B5EF4-FFF2-40B4-BE49-F238E27FC236}">
                    <a16:creationId xmlns:a16="http://schemas.microsoft.com/office/drawing/2014/main" xmlns="" id="{2D100D43-7579-41BF-B5D1-DBB02C177486}"/>
                  </a:ext>
                </a:extLst>
              </p:cNvPr>
              <p:cNvSpPr/>
              <p:nvPr/>
            </p:nvSpPr>
            <p:spPr>
              <a:xfrm>
                <a:off x="3302972" y="6092832"/>
                <a:ext cx="2417719" cy="562092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ru-RU" dirty="0">
                    <a:solidFill>
                      <a:schemeClr val="tx1"/>
                    </a:solidFill>
                  </a:rPr>
                  <a:t>Специалисты</a:t>
                </a:r>
              </a:p>
            </p:txBody>
          </p:sp>
        </p:grpSp>
        <p:grpSp>
          <p:nvGrpSpPr>
            <p:cNvPr id="28701" name="Группа 35">
              <a:extLst>
                <a:ext uri="{FF2B5EF4-FFF2-40B4-BE49-F238E27FC236}">
                  <a16:creationId xmlns:a16="http://schemas.microsoft.com/office/drawing/2014/main" xmlns="" id="{7FD87F1C-89FF-49C9-AE26-1047418EC6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0215" y="2848258"/>
              <a:ext cx="3076882" cy="572176"/>
              <a:chOff x="2643809" y="6082748"/>
              <a:chExt cx="3076882" cy="572176"/>
            </a:xfrm>
          </p:grpSpPr>
          <p:sp>
            <p:nvSpPr>
              <p:cNvPr id="37" name="Стрелка: шеврон 36">
                <a:extLst>
                  <a:ext uri="{FF2B5EF4-FFF2-40B4-BE49-F238E27FC236}">
                    <a16:creationId xmlns:a16="http://schemas.microsoft.com/office/drawing/2014/main" xmlns="" id="{1B743DA2-3F5F-4AAD-9CBE-A16F912E58F8}"/>
                  </a:ext>
                </a:extLst>
              </p:cNvPr>
              <p:cNvSpPr/>
              <p:nvPr/>
            </p:nvSpPr>
            <p:spPr>
              <a:xfrm>
                <a:off x="2644172" y="6082748"/>
                <a:ext cx="755636" cy="562092"/>
              </a:xfrm>
              <a:prstGeom prst="chevron">
                <a:avLst/>
              </a:prstGeom>
              <a:solidFill>
                <a:srgbClr val="009E7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Стрелка: шеврон 37">
                <a:extLst>
                  <a:ext uri="{FF2B5EF4-FFF2-40B4-BE49-F238E27FC236}">
                    <a16:creationId xmlns:a16="http://schemas.microsoft.com/office/drawing/2014/main" xmlns="" id="{DD3BA3C1-B131-4512-ADB9-5E69798606A4}"/>
                  </a:ext>
                </a:extLst>
              </p:cNvPr>
              <p:cNvSpPr/>
              <p:nvPr/>
            </p:nvSpPr>
            <p:spPr>
              <a:xfrm>
                <a:off x="3302972" y="6092275"/>
                <a:ext cx="2417719" cy="562092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ru-RU" dirty="0">
                    <a:solidFill>
                      <a:schemeClr val="tx1"/>
                    </a:solidFill>
                  </a:rPr>
                  <a:t>Школьники</a:t>
                </a:r>
              </a:p>
            </p:txBody>
          </p:sp>
        </p:grpSp>
      </p:grpSp>
      <p:grpSp>
        <p:nvGrpSpPr>
          <p:cNvPr id="28686" name="Группа 13">
            <a:extLst>
              <a:ext uri="{FF2B5EF4-FFF2-40B4-BE49-F238E27FC236}">
                <a16:creationId xmlns:a16="http://schemas.microsoft.com/office/drawing/2014/main" xmlns="" id="{28AB7580-D54F-4CC8-BBFF-7CD04CF8F8F3}"/>
              </a:ext>
            </a:extLst>
          </p:cNvPr>
          <p:cNvGrpSpPr>
            <a:grpSpLocks/>
          </p:cNvGrpSpPr>
          <p:nvPr/>
        </p:nvGrpSpPr>
        <p:grpSpPr bwMode="auto">
          <a:xfrm>
            <a:off x="944563" y="5719763"/>
            <a:ext cx="3081337" cy="1263650"/>
            <a:chOff x="662734" y="5493123"/>
            <a:chExt cx="3081282" cy="1262587"/>
          </a:xfrm>
        </p:grpSpPr>
        <p:grpSp>
          <p:nvGrpSpPr>
            <p:cNvPr id="28693" name="Группа 42">
              <a:extLst>
                <a:ext uri="{FF2B5EF4-FFF2-40B4-BE49-F238E27FC236}">
                  <a16:creationId xmlns:a16="http://schemas.microsoft.com/office/drawing/2014/main" xmlns="" id="{9FC9729E-9C47-452A-8841-48B5C68196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2734" y="5493123"/>
              <a:ext cx="3076882" cy="572176"/>
              <a:chOff x="2643809" y="6082748"/>
              <a:chExt cx="3076882" cy="572176"/>
            </a:xfrm>
          </p:grpSpPr>
          <p:sp>
            <p:nvSpPr>
              <p:cNvPr id="44" name="Стрелка: шеврон 43">
                <a:extLst>
                  <a:ext uri="{FF2B5EF4-FFF2-40B4-BE49-F238E27FC236}">
                    <a16:creationId xmlns:a16="http://schemas.microsoft.com/office/drawing/2014/main" xmlns="" id="{66CC2EB3-1204-4C36-AD3B-0ADFABD98EC9}"/>
                  </a:ext>
                </a:extLst>
              </p:cNvPr>
              <p:cNvSpPr/>
              <p:nvPr/>
            </p:nvSpPr>
            <p:spPr>
              <a:xfrm>
                <a:off x="2643809" y="6082748"/>
                <a:ext cx="755636" cy="563088"/>
              </a:xfrm>
              <a:prstGeom prst="chevron">
                <a:avLst/>
              </a:prstGeom>
              <a:solidFill>
                <a:srgbClr val="009E7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Стрелка: шеврон 44">
                <a:extLst>
                  <a:ext uri="{FF2B5EF4-FFF2-40B4-BE49-F238E27FC236}">
                    <a16:creationId xmlns:a16="http://schemas.microsoft.com/office/drawing/2014/main" xmlns="" id="{E514BB23-22A0-4421-8FE5-9B1AC31B0E06}"/>
                  </a:ext>
                </a:extLst>
              </p:cNvPr>
              <p:cNvSpPr/>
              <p:nvPr/>
            </p:nvSpPr>
            <p:spPr>
              <a:xfrm>
                <a:off x="3302609" y="6092265"/>
                <a:ext cx="2417720" cy="563088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ru-RU" dirty="0">
                    <a:solidFill>
                      <a:schemeClr val="tx1"/>
                    </a:solidFill>
                  </a:rPr>
                  <a:t>Дошкольники</a:t>
                </a:r>
              </a:p>
            </p:txBody>
          </p:sp>
        </p:grpSp>
        <p:grpSp>
          <p:nvGrpSpPr>
            <p:cNvPr id="28694" name="Группа 45">
              <a:extLst>
                <a:ext uri="{FF2B5EF4-FFF2-40B4-BE49-F238E27FC236}">
                  <a16:creationId xmlns:a16="http://schemas.microsoft.com/office/drawing/2014/main" xmlns="" id="{C28E2D28-3E13-4084-BB28-4F610D4F50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7134" y="6183534"/>
              <a:ext cx="3076882" cy="572176"/>
              <a:chOff x="2643809" y="6082748"/>
              <a:chExt cx="3076882" cy="572176"/>
            </a:xfrm>
          </p:grpSpPr>
          <p:sp>
            <p:nvSpPr>
              <p:cNvPr id="47" name="Стрелка: шеврон 46">
                <a:extLst>
                  <a:ext uri="{FF2B5EF4-FFF2-40B4-BE49-F238E27FC236}">
                    <a16:creationId xmlns:a16="http://schemas.microsoft.com/office/drawing/2014/main" xmlns="" id="{5A75D660-F534-4403-A8B3-523F07BCCF1F}"/>
                  </a:ext>
                </a:extLst>
              </p:cNvPr>
              <p:cNvSpPr/>
              <p:nvPr/>
            </p:nvSpPr>
            <p:spPr>
              <a:xfrm>
                <a:off x="2644171" y="6082318"/>
                <a:ext cx="755636" cy="563089"/>
              </a:xfrm>
              <a:prstGeom prst="chevron">
                <a:avLst/>
              </a:prstGeom>
              <a:solidFill>
                <a:srgbClr val="009E7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Стрелка: шеврон 47">
                <a:extLst>
                  <a:ext uri="{FF2B5EF4-FFF2-40B4-BE49-F238E27FC236}">
                    <a16:creationId xmlns:a16="http://schemas.microsoft.com/office/drawing/2014/main" xmlns="" id="{EC091355-8082-4579-8D77-AC354B21EB7C}"/>
                  </a:ext>
                </a:extLst>
              </p:cNvPr>
              <p:cNvSpPr/>
              <p:nvPr/>
            </p:nvSpPr>
            <p:spPr>
              <a:xfrm>
                <a:off x="3302972" y="6091835"/>
                <a:ext cx="2417719" cy="563089"/>
              </a:xfrm>
              <a:prstGeom prst="chevron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ru-RU" dirty="0">
                    <a:solidFill>
                      <a:schemeClr val="tx1"/>
                    </a:solidFill>
                  </a:rPr>
                  <a:t>Школьники</a:t>
                </a:r>
              </a:p>
            </p:txBody>
          </p:sp>
        </p:grpSp>
      </p:grpSp>
      <p:grpSp>
        <p:nvGrpSpPr>
          <p:cNvPr id="28687" name="Группа 11">
            <a:extLst>
              <a:ext uri="{FF2B5EF4-FFF2-40B4-BE49-F238E27FC236}">
                <a16:creationId xmlns:a16="http://schemas.microsoft.com/office/drawing/2014/main" xmlns="" id="{69BAA216-3902-421C-96AD-8FEBC5121737}"/>
              </a:ext>
            </a:extLst>
          </p:cNvPr>
          <p:cNvGrpSpPr>
            <a:grpSpLocks/>
          </p:cNvGrpSpPr>
          <p:nvPr/>
        </p:nvGrpSpPr>
        <p:grpSpPr bwMode="auto">
          <a:xfrm>
            <a:off x="258763" y="1822450"/>
            <a:ext cx="4200525" cy="808038"/>
            <a:chOff x="-74936" y="1892399"/>
            <a:chExt cx="4200557" cy="808382"/>
          </a:xfrm>
        </p:grpSpPr>
        <p:sp>
          <p:nvSpPr>
            <p:cNvPr id="54" name="Стрелка: шеврон 53">
              <a:extLst>
                <a:ext uri="{FF2B5EF4-FFF2-40B4-BE49-F238E27FC236}">
                  <a16:creationId xmlns:a16="http://schemas.microsoft.com/office/drawing/2014/main" xmlns="" id="{A5536890-8AAF-40D1-9A40-0936ACB6D1F5}"/>
                </a:ext>
              </a:extLst>
            </p:cNvPr>
            <p:cNvSpPr/>
            <p:nvPr/>
          </p:nvSpPr>
          <p:spPr>
            <a:xfrm>
              <a:off x="187003" y="2014689"/>
              <a:ext cx="3938618" cy="563802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 err="1">
                  <a:solidFill>
                    <a:schemeClr val="tx1"/>
                  </a:solidFill>
                </a:rPr>
                <a:t>Абилимпикс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FB67F335-9A64-4F43-8EAC-0D6A5E80C2F9}"/>
                </a:ext>
              </a:extLst>
            </p:cNvPr>
            <p:cNvSpPr/>
            <p:nvPr/>
          </p:nvSpPr>
          <p:spPr>
            <a:xfrm>
              <a:off x="-74936" y="1892399"/>
              <a:ext cx="808043" cy="808382"/>
            </a:xfrm>
            <a:prstGeom prst="ellipse">
              <a:avLst/>
            </a:prstGeom>
            <a:solidFill>
              <a:srgbClr val="009E7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8688" name="Группа 57">
            <a:extLst>
              <a:ext uri="{FF2B5EF4-FFF2-40B4-BE49-F238E27FC236}">
                <a16:creationId xmlns:a16="http://schemas.microsoft.com/office/drawing/2014/main" xmlns="" id="{259CB253-13DB-47B6-9497-3B41FD4B5912}"/>
              </a:ext>
            </a:extLst>
          </p:cNvPr>
          <p:cNvGrpSpPr>
            <a:grpSpLocks/>
          </p:cNvGrpSpPr>
          <p:nvPr/>
        </p:nvGrpSpPr>
        <p:grpSpPr bwMode="auto">
          <a:xfrm>
            <a:off x="127000" y="4789488"/>
            <a:ext cx="4200525" cy="809625"/>
            <a:chOff x="-74936" y="1892399"/>
            <a:chExt cx="4200557" cy="808382"/>
          </a:xfrm>
        </p:grpSpPr>
        <p:sp>
          <p:nvSpPr>
            <p:cNvPr id="59" name="Стрелка: шеврон 58">
              <a:extLst>
                <a:ext uri="{FF2B5EF4-FFF2-40B4-BE49-F238E27FC236}">
                  <a16:creationId xmlns:a16="http://schemas.microsoft.com/office/drawing/2014/main" xmlns="" id="{E229BDCF-8B23-4F45-AB6F-9AA94BD8DA7B}"/>
                </a:ext>
              </a:extLst>
            </p:cNvPr>
            <p:cNvSpPr/>
            <p:nvPr/>
          </p:nvSpPr>
          <p:spPr>
            <a:xfrm>
              <a:off x="187004" y="2014448"/>
              <a:ext cx="3938617" cy="564282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 err="1" smtClean="0">
                  <a:solidFill>
                    <a:schemeClr val="tx1"/>
                  </a:solidFill>
                </a:rPr>
                <a:t>Абилимпикс</a:t>
              </a:r>
              <a:r>
                <a:rPr lang="ru-RU" dirty="0" smtClean="0">
                  <a:solidFill>
                    <a:schemeClr val="tx1"/>
                  </a:solidFill>
                </a:rPr>
                <a:t>. Дети 5+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xmlns="" id="{C83F7BF0-F96C-4CDD-88C9-282F5DA1DCB5}"/>
                </a:ext>
              </a:extLst>
            </p:cNvPr>
            <p:cNvSpPr/>
            <p:nvPr/>
          </p:nvSpPr>
          <p:spPr>
            <a:xfrm>
              <a:off x="-74936" y="1892399"/>
              <a:ext cx="808044" cy="808382"/>
            </a:xfrm>
            <a:prstGeom prst="ellipse">
              <a:avLst/>
            </a:prstGeom>
            <a:solidFill>
              <a:srgbClr val="009E7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омб 1">
            <a:extLst>
              <a:ext uri="{FF2B5EF4-FFF2-40B4-BE49-F238E27FC236}">
                <a16:creationId xmlns:a16="http://schemas.microsoft.com/office/drawing/2014/main" xmlns="" id="{FCD715CD-83D1-44D1-AF20-A5BB1A41C20E}"/>
              </a:ext>
            </a:extLst>
          </p:cNvPr>
          <p:cNvSpPr/>
          <p:nvPr/>
        </p:nvSpPr>
        <p:spPr>
          <a:xfrm>
            <a:off x="796925" y="1374775"/>
            <a:ext cx="4084638" cy="3730625"/>
          </a:xfrm>
          <a:prstGeom prst="diamon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FB4E6EA-7C89-426B-8AF0-D4A3525BEAA9}"/>
              </a:ext>
            </a:extLst>
          </p:cNvPr>
          <p:cNvSpPr/>
          <p:nvPr/>
        </p:nvSpPr>
        <p:spPr>
          <a:xfrm>
            <a:off x="10366375" y="0"/>
            <a:ext cx="322263" cy="7559675"/>
          </a:xfrm>
          <a:prstGeom prst="rect">
            <a:avLst/>
          </a:prstGeom>
          <a:solidFill>
            <a:srgbClr val="4B83F2"/>
          </a:solidFill>
          <a:ln>
            <a:solidFill>
              <a:srgbClr val="4B8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754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992B0FC-4F15-4738-8ADE-6943FD76F67C}"/>
              </a:ext>
            </a:extLst>
          </p:cNvPr>
          <p:cNvSpPr/>
          <p:nvPr/>
        </p:nvSpPr>
        <p:spPr>
          <a:xfrm>
            <a:off x="6350" y="0"/>
            <a:ext cx="322263" cy="7559675"/>
          </a:xfrm>
          <a:prstGeom prst="rect">
            <a:avLst/>
          </a:prstGeom>
          <a:solidFill>
            <a:srgbClr val="4B83F2"/>
          </a:solidFill>
          <a:ln>
            <a:solidFill>
              <a:srgbClr val="4B8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754"/>
          </a:p>
        </p:txBody>
      </p:sp>
      <p:pic>
        <p:nvPicPr>
          <p:cNvPr id="30725" name="Рисунок 9">
            <a:extLst>
              <a:ext uri="{FF2B5EF4-FFF2-40B4-BE49-F238E27FC236}">
                <a16:creationId xmlns:a16="http://schemas.microsoft.com/office/drawing/2014/main" xmlns="" id="{0831EC68-ADCB-4012-B8CF-AA3281301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4378325"/>
            <a:ext cx="2027238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Рисунок 10">
            <a:extLst>
              <a:ext uri="{FF2B5EF4-FFF2-40B4-BE49-F238E27FC236}">
                <a16:creationId xmlns:a16="http://schemas.microsoft.com/office/drawing/2014/main" xmlns="" id="{19B6BE34-CB07-45A9-B312-1031FB4C0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1033463"/>
            <a:ext cx="2376487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Рисунок 11">
            <a:extLst>
              <a:ext uri="{FF2B5EF4-FFF2-40B4-BE49-F238E27FC236}">
                <a16:creationId xmlns:a16="http://schemas.microsoft.com/office/drawing/2014/main" xmlns="" id="{0732E90F-283D-418D-A22D-CC0F48F901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4378325"/>
            <a:ext cx="2116137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Заголовок 1">
            <a:extLst>
              <a:ext uri="{FF2B5EF4-FFF2-40B4-BE49-F238E27FC236}">
                <a16:creationId xmlns:a16="http://schemas.microsoft.com/office/drawing/2014/main" xmlns="" id="{ECCAF2B9-0328-4AD1-8C3C-697780979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5" y="250825"/>
            <a:ext cx="70739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801688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00075" indent="-200025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01713" indent="-200025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03350" indent="-200025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03400" indent="-200025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60600" indent="-200025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17800" indent="-200025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75000" indent="-200025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32200" indent="-200025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ЦРД «Абилимпикс» в Новосибирской области</a:t>
            </a:r>
          </a:p>
        </p:txBody>
      </p:sp>
      <p:grpSp>
        <p:nvGrpSpPr>
          <p:cNvPr id="30729" name="Группа 13">
            <a:extLst>
              <a:ext uri="{FF2B5EF4-FFF2-40B4-BE49-F238E27FC236}">
                <a16:creationId xmlns:a16="http://schemas.microsoft.com/office/drawing/2014/main" xmlns="" id="{63616943-C501-4E49-A641-C81A0FB6BF25}"/>
              </a:ext>
            </a:extLst>
          </p:cNvPr>
          <p:cNvGrpSpPr>
            <a:grpSpLocks/>
          </p:cNvGrpSpPr>
          <p:nvPr/>
        </p:nvGrpSpPr>
        <p:grpSpPr bwMode="auto">
          <a:xfrm>
            <a:off x="249238" y="193675"/>
            <a:ext cx="868362" cy="933450"/>
            <a:chOff x="131882" y="888016"/>
            <a:chExt cx="867901" cy="933450"/>
          </a:xfrm>
        </p:grpSpPr>
        <p:graphicFrame>
          <p:nvGraphicFramePr>
            <p:cNvPr id="30733" name="Объект 14">
              <a:extLst>
                <a:ext uri="{FF2B5EF4-FFF2-40B4-BE49-F238E27FC236}">
                  <a16:creationId xmlns:a16="http://schemas.microsoft.com/office/drawing/2014/main" xmlns="" id="{9A852338-CA57-4D54-BFB9-5877226855C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1882" y="966928"/>
            <a:ext cx="708752" cy="742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5" name="CorelDRAW" r:id="rId6" imgW="1949760" imgH="2338560" progId="CorelDraw.Graphic.17">
                    <p:embed/>
                  </p:oleObj>
                </mc:Choice>
                <mc:Fallback>
                  <p:oleObj name="CorelDRAW" r:id="rId6" imgW="1949760" imgH="2338560" progId="CorelDraw.Graphic.17">
                    <p:embed/>
                    <p:pic>
                      <p:nvPicPr>
                        <p:cNvPr id="0" name="Объект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882" y="966928"/>
                          <a:ext cx="708752" cy="7424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34" name="Объект 15">
              <a:extLst>
                <a:ext uri="{FF2B5EF4-FFF2-40B4-BE49-F238E27FC236}">
                  <a16:creationId xmlns:a16="http://schemas.microsoft.com/office/drawing/2014/main" xmlns="" id="{6981C739-8CFB-4DCF-8D8D-0147EECE7C3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44821" y="888016"/>
            <a:ext cx="54962" cy="933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6" name="CorelDRAW" r:id="rId8" imgW="68400" imgH="1646640" progId="CorelDraw.Graphic.17">
                    <p:embed/>
                  </p:oleObj>
                </mc:Choice>
                <mc:Fallback>
                  <p:oleObj name="CorelDRAW" r:id="rId8" imgW="68400" imgH="1646640" progId="CorelDraw.Graphic.17">
                    <p:embed/>
                    <p:pic>
                      <p:nvPicPr>
                        <p:cNvPr id="0" name="Объект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4821" y="888016"/>
                          <a:ext cx="54962" cy="933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0730" name="Рисунок 16">
            <a:extLst>
              <a:ext uri="{FF2B5EF4-FFF2-40B4-BE49-F238E27FC236}">
                <a16:creationId xmlns:a16="http://schemas.microsoft.com/office/drawing/2014/main" xmlns="" id="{19E0DAFB-92D6-44BD-81F5-01CA7EA0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217488"/>
            <a:ext cx="19621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Заголовок 1">
            <a:extLst>
              <a:ext uri="{FF2B5EF4-FFF2-40B4-BE49-F238E27FC236}">
                <a16:creationId xmlns:a16="http://schemas.microsoft.com/office/drawing/2014/main" xmlns="" id="{49205E24-6160-4125-9EB5-E0CFFF51E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5691188"/>
            <a:ext cx="583565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801688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00075" indent="-200025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01713" indent="-200025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03350" indent="-200025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03400" indent="-200025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60600" indent="-200025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17800" indent="-200025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75000" indent="-200025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32200" indent="-200025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Центром развития движения  «</a:t>
            </a:r>
            <a:r>
              <a:rPr lang="ru-RU" altLang="ru-RU" sz="1800" b="1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altLang="ru-RU" sz="18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» в Новосибирской области является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ГАУ ДПО НСО «Новосибирский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центр развития профессионального образования» </a:t>
            </a:r>
          </a:p>
        </p:txBody>
      </p:sp>
      <p:sp>
        <p:nvSpPr>
          <p:cNvPr id="30732" name="Прямоугольник 16">
            <a:extLst>
              <a:ext uri="{FF2B5EF4-FFF2-40B4-BE49-F238E27FC236}">
                <a16:creationId xmlns:a16="http://schemas.microsoft.com/office/drawing/2014/main" xmlns="" id="{A5CCA570-18AB-45A4-BD5B-59675D9F2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474913"/>
            <a:ext cx="24542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700" b="1">
                <a:solidFill>
                  <a:srgbClr val="4B83F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Новосибирская область входит в ТОП 10 регионов по масштабности региональных чемпионатов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72209893-9A9E-4127-8E8D-54798E5F4157}"/>
              </a:ext>
            </a:extLst>
          </p:cNvPr>
          <p:cNvSpPr/>
          <p:nvPr/>
        </p:nvSpPr>
        <p:spPr>
          <a:xfrm>
            <a:off x="6350" y="0"/>
            <a:ext cx="322263" cy="7559675"/>
          </a:xfrm>
          <a:prstGeom prst="rect">
            <a:avLst/>
          </a:prstGeom>
          <a:solidFill>
            <a:srgbClr val="4B83F2"/>
          </a:solidFill>
          <a:ln>
            <a:solidFill>
              <a:srgbClr val="4B8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754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A90EEAC3-B9D6-4622-873C-A2FD7E90B9F9}"/>
              </a:ext>
            </a:extLst>
          </p:cNvPr>
          <p:cNvSpPr/>
          <p:nvPr/>
        </p:nvSpPr>
        <p:spPr>
          <a:xfrm>
            <a:off x="10366375" y="0"/>
            <a:ext cx="322263" cy="7559675"/>
          </a:xfrm>
          <a:prstGeom prst="rect">
            <a:avLst/>
          </a:prstGeom>
          <a:solidFill>
            <a:srgbClr val="4B83F2"/>
          </a:solidFill>
          <a:ln>
            <a:solidFill>
              <a:srgbClr val="4B8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754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068CD7E-26ED-46A6-8D5E-097372423187}"/>
              </a:ext>
            </a:extLst>
          </p:cNvPr>
          <p:cNvSpPr/>
          <p:nvPr/>
        </p:nvSpPr>
        <p:spPr>
          <a:xfrm>
            <a:off x="2492375" y="4375642"/>
            <a:ext cx="5083175" cy="18804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104287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53"/>
          </a:p>
        </p:txBody>
      </p:sp>
      <p:sp>
        <p:nvSpPr>
          <p:cNvPr id="31750" name="Прямоугольник 10">
            <a:extLst>
              <a:ext uri="{FF2B5EF4-FFF2-40B4-BE49-F238E27FC236}">
                <a16:creationId xmlns:a16="http://schemas.microsoft.com/office/drawing/2014/main" xmlns="" id="{8A39972D-4698-4E14-A5FB-48D336C68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7092" y="6660347"/>
            <a:ext cx="4684296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01688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500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Абилимпикс - </a:t>
            </a:r>
            <a:r>
              <a:rPr lang="ru-RU" altLang="ru-RU" sz="3500" b="1" dirty="0" smtClean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2024</a:t>
            </a:r>
            <a:endParaRPr lang="ru-RU" altLang="ru-RU" sz="3500" b="1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880EC1A-F98F-436E-BBE0-08C93A68BCF8}"/>
              </a:ext>
            </a:extLst>
          </p:cNvPr>
          <p:cNvSpPr/>
          <p:nvPr/>
        </p:nvSpPr>
        <p:spPr>
          <a:xfrm>
            <a:off x="2630488" y="4412005"/>
            <a:ext cx="1447800" cy="7130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019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6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2806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sz="2806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en-US" sz="2806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8019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28" dirty="0" smtClean="0">
                <a:ln w="1905"/>
                <a:solidFill>
                  <a:prstClr val="black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участников</a:t>
            </a:r>
            <a:endParaRPr lang="ru-RU" sz="1228" dirty="0">
              <a:ln w="1905"/>
              <a:solidFill>
                <a:prstClr val="black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0D6CE89-54FF-4D0D-8F9B-F01452259330}"/>
              </a:ext>
            </a:extLst>
          </p:cNvPr>
          <p:cNvSpPr/>
          <p:nvPr/>
        </p:nvSpPr>
        <p:spPr>
          <a:xfrm>
            <a:off x="3960813" y="4415180"/>
            <a:ext cx="1165225" cy="685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019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6" b="1" dirty="0" smtClean="0">
                <a:ln w="1905"/>
                <a:solidFill>
                  <a:srgbClr val="FFC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223</a:t>
            </a:r>
            <a:endParaRPr lang="en-US" sz="2806" b="1" dirty="0">
              <a:ln w="1905"/>
              <a:solidFill>
                <a:srgbClr val="FFC000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algn="ctr" defTabSz="8019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2" dirty="0" smtClean="0">
                <a:ln w="1905"/>
                <a:solidFill>
                  <a:prstClr val="black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школьника</a:t>
            </a:r>
            <a:endParaRPr lang="ru-RU" sz="1052" dirty="0">
              <a:ln w="1905"/>
              <a:solidFill>
                <a:prstClr val="black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6C43D05-548C-416B-BAF5-7799A9B3BCBB}"/>
              </a:ext>
            </a:extLst>
          </p:cNvPr>
          <p:cNvSpPr/>
          <p:nvPr/>
        </p:nvSpPr>
        <p:spPr>
          <a:xfrm>
            <a:off x="5180013" y="4392955"/>
            <a:ext cx="1041400" cy="685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019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6" b="1" dirty="0" smtClean="0">
                <a:ln w="1905"/>
                <a:solidFill>
                  <a:srgbClr val="00B05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234</a:t>
            </a:r>
            <a:endParaRPr lang="en-US" sz="2806" b="1" dirty="0">
              <a:ln w="1905"/>
              <a:solidFill>
                <a:srgbClr val="00B050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algn="ctr" defTabSz="8019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2" dirty="0" smtClean="0">
                <a:ln w="1905"/>
                <a:solidFill>
                  <a:prstClr val="black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студента</a:t>
            </a:r>
            <a:endParaRPr lang="ru-RU" sz="1052" dirty="0">
              <a:ln w="1905"/>
              <a:solidFill>
                <a:prstClr val="black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60ACDF2-C5A9-4B0F-808D-5C9DE62C64AD}"/>
              </a:ext>
            </a:extLst>
          </p:cNvPr>
          <p:cNvSpPr/>
          <p:nvPr/>
        </p:nvSpPr>
        <p:spPr>
          <a:xfrm>
            <a:off x="6338888" y="4388193"/>
            <a:ext cx="1069975" cy="6858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019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6" b="1" dirty="0" smtClean="0">
                <a:ln w="1905"/>
                <a:solidFill>
                  <a:prstClr val="white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&gt;</a:t>
            </a:r>
            <a:r>
              <a:rPr lang="ru-RU" sz="2806" b="1" dirty="0" smtClean="0">
                <a:ln w="1905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22</a:t>
            </a:r>
            <a:endParaRPr lang="en-US" sz="2806" b="1" dirty="0">
              <a:ln w="1905"/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defTabSz="8019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2" dirty="0">
                <a:ln w="1905"/>
                <a:solidFill>
                  <a:prstClr val="black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специалиста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4540314-81BD-4BF5-B693-91B70C7C9C16}"/>
              </a:ext>
            </a:extLst>
          </p:cNvPr>
          <p:cNvSpPr/>
          <p:nvPr/>
        </p:nvSpPr>
        <p:spPr>
          <a:xfrm>
            <a:off x="2763838" y="5220043"/>
            <a:ext cx="1181100" cy="712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019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6" b="1" dirty="0" smtClean="0">
                <a:ln w="1905"/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59</a:t>
            </a:r>
            <a:endParaRPr lang="en-US" sz="2806" b="1" dirty="0">
              <a:ln w="1905"/>
              <a:solidFill>
                <a:srgbClr val="FF0000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algn="ctr" defTabSz="8019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28" dirty="0">
                <a:ln w="1905"/>
                <a:solidFill>
                  <a:prstClr val="black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B0967EC-D0C2-4978-A697-4ACFC8016D5A}"/>
              </a:ext>
            </a:extLst>
          </p:cNvPr>
          <p:cNvSpPr/>
          <p:nvPr/>
        </p:nvSpPr>
        <p:spPr>
          <a:xfrm>
            <a:off x="4110038" y="5131143"/>
            <a:ext cx="1063625" cy="901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019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6" b="1" dirty="0" smtClean="0">
                <a:ln w="1905"/>
                <a:solidFill>
                  <a:srgbClr val="FFC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184</a:t>
            </a:r>
            <a:endParaRPr lang="en-US" sz="2806" b="1" dirty="0">
              <a:ln w="1905"/>
              <a:solidFill>
                <a:srgbClr val="FFC000">
                  <a:lumMod val="60000"/>
                  <a:lumOff val="40000"/>
                </a:srgb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defTabSz="8019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28" dirty="0">
                <a:ln w="1905"/>
                <a:solidFill>
                  <a:prstClr val="black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экспертов чемпионата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218B490-E1B0-4AAD-974B-CC77D5ED8C7C}"/>
              </a:ext>
            </a:extLst>
          </p:cNvPr>
          <p:cNvSpPr/>
          <p:nvPr/>
        </p:nvSpPr>
        <p:spPr>
          <a:xfrm>
            <a:off x="5211763" y="5126380"/>
            <a:ext cx="1216025" cy="9017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019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6" b="1" dirty="0">
                <a:ln w="1905"/>
                <a:solidFill>
                  <a:srgbClr val="00B05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&gt; 90</a:t>
            </a:r>
            <a:endParaRPr lang="en-US" sz="2806" b="1" dirty="0">
              <a:ln w="1905"/>
              <a:solidFill>
                <a:srgbClr val="00B050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defTabSz="8019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28" dirty="0">
                <a:ln w="1905"/>
                <a:solidFill>
                  <a:prstClr val="black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организаций-</a:t>
            </a:r>
          </a:p>
          <a:p>
            <a:pPr defTabSz="8019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28" dirty="0">
                <a:ln w="1905"/>
                <a:solidFill>
                  <a:prstClr val="black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участников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2737F53-5031-48E8-A975-C67FC173AA6D}"/>
              </a:ext>
            </a:extLst>
          </p:cNvPr>
          <p:cNvSpPr/>
          <p:nvPr/>
        </p:nvSpPr>
        <p:spPr>
          <a:xfrm>
            <a:off x="6221413" y="5139080"/>
            <a:ext cx="1222375" cy="712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019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6" b="1" dirty="0" smtClean="0">
                <a:ln w="1905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362</a:t>
            </a:r>
            <a:endParaRPr lang="en-US" sz="2806" b="1" dirty="0">
              <a:ln w="1905"/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algn="ctr" defTabSz="8019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28" dirty="0" smtClean="0">
                <a:ln w="1905"/>
                <a:solidFill>
                  <a:prstClr val="black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волонтер</a:t>
            </a:r>
            <a:r>
              <a:rPr lang="ru-RU" sz="1228" dirty="0">
                <a:ln w="1905"/>
                <a:solidFill>
                  <a:prstClr val="black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а</a:t>
            </a:r>
            <a:endParaRPr lang="ru-RU" sz="1228" dirty="0">
              <a:ln w="1905"/>
              <a:solidFill>
                <a:prstClr val="black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31759" name="Рисунок 22">
            <a:extLst>
              <a:ext uri="{FF2B5EF4-FFF2-40B4-BE49-F238E27FC236}">
                <a16:creationId xmlns:a16="http://schemas.microsoft.com/office/drawing/2014/main" xmlns="" id="{F6C411E2-5A1C-441A-BFDD-3222B376D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4184650"/>
            <a:ext cx="16160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Рисунок 23">
            <a:extLst>
              <a:ext uri="{FF2B5EF4-FFF2-40B4-BE49-F238E27FC236}">
                <a16:creationId xmlns:a16="http://schemas.microsoft.com/office/drawing/2014/main" xmlns="" id="{6B971DC2-61DB-4AD1-A03F-91D797835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08488"/>
            <a:ext cx="1595438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1" name="Заголовок 1">
            <a:extLst>
              <a:ext uri="{FF2B5EF4-FFF2-40B4-BE49-F238E27FC236}">
                <a16:creationId xmlns:a16="http://schemas.microsoft.com/office/drawing/2014/main" xmlns="" id="{F688778F-F206-4E9F-B2D0-9DE262E2F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5" y="250825"/>
            <a:ext cx="70739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801688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00075" indent="-200025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01713" indent="-200025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03350" indent="-200025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03400" indent="-200025" defTabSz="801688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60600" indent="-200025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17800" indent="-200025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75000" indent="-200025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32200" indent="-200025" defTabSz="801688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Информация о развитии движения «Абилимпикс» в Новосибирской области</a:t>
            </a:r>
          </a:p>
        </p:txBody>
      </p:sp>
      <p:grpSp>
        <p:nvGrpSpPr>
          <p:cNvPr id="31762" name="Группа 24">
            <a:extLst>
              <a:ext uri="{FF2B5EF4-FFF2-40B4-BE49-F238E27FC236}">
                <a16:creationId xmlns:a16="http://schemas.microsoft.com/office/drawing/2014/main" xmlns="" id="{61DAAC76-F326-4284-BE9D-9C2C5BFFB027}"/>
              </a:ext>
            </a:extLst>
          </p:cNvPr>
          <p:cNvGrpSpPr>
            <a:grpSpLocks/>
          </p:cNvGrpSpPr>
          <p:nvPr/>
        </p:nvGrpSpPr>
        <p:grpSpPr bwMode="auto">
          <a:xfrm>
            <a:off x="249238" y="193675"/>
            <a:ext cx="868362" cy="933450"/>
            <a:chOff x="131882" y="888016"/>
            <a:chExt cx="867901" cy="933450"/>
          </a:xfrm>
        </p:grpSpPr>
        <p:graphicFrame>
          <p:nvGraphicFramePr>
            <p:cNvPr id="31764" name="Объект 25">
              <a:extLst>
                <a:ext uri="{FF2B5EF4-FFF2-40B4-BE49-F238E27FC236}">
                  <a16:creationId xmlns:a16="http://schemas.microsoft.com/office/drawing/2014/main" xmlns="" id="{80AE6846-CEEC-4C78-931E-8D0701CC6E7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1882" y="966928"/>
            <a:ext cx="708752" cy="742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16" name="CorelDRAW" r:id="rId5" imgW="1949760" imgH="2338560" progId="CorelDraw.Graphic.17">
                    <p:embed/>
                  </p:oleObj>
                </mc:Choice>
                <mc:Fallback>
                  <p:oleObj name="CorelDRAW" r:id="rId5" imgW="1949760" imgH="2338560" progId="CorelDraw.Graphic.17">
                    <p:embed/>
                    <p:pic>
                      <p:nvPicPr>
                        <p:cNvPr id="0" name="Объект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882" y="966928"/>
                          <a:ext cx="708752" cy="7424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5" name="Объект 26">
              <a:extLst>
                <a:ext uri="{FF2B5EF4-FFF2-40B4-BE49-F238E27FC236}">
                  <a16:creationId xmlns:a16="http://schemas.microsoft.com/office/drawing/2014/main" xmlns="" id="{88DF6D9B-66B2-45E3-AF00-A3A3F2DCF5E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44821" y="888016"/>
            <a:ext cx="54962" cy="933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17" name="CorelDRAW" r:id="rId7" imgW="68400" imgH="1646640" progId="CorelDraw.Graphic.17">
                    <p:embed/>
                  </p:oleObj>
                </mc:Choice>
                <mc:Fallback>
                  <p:oleObj name="CorelDRAW" r:id="rId7" imgW="68400" imgH="1646640" progId="CorelDraw.Graphic.17">
                    <p:embed/>
                    <p:pic>
                      <p:nvPicPr>
                        <p:cNvPr id="0" name="Объект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4821" y="888016"/>
                          <a:ext cx="54962" cy="933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1763" name="Рисунок 27">
            <a:extLst>
              <a:ext uri="{FF2B5EF4-FFF2-40B4-BE49-F238E27FC236}">
                <a16:creationId xmlns:a16="http://schemas.microsoft.com/office/drawing/2014/main" xmlns="" id="{F042896F-3058-4219-A196-2A8C5A638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217488"/>
            <a:ext cx="19621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" r="2455" b="18022"/>
          <a:stretch/>
        </p:blipFill>
        <p:spPr>
          <a:xfrm>
            <a:off x="1221843" y="1119911"/>
            <a:ext cx="7855434" cy="2934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36" y="238992"/>
            <a:ext cx="8855364" cy="1337434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2024 году Чемпионат </a:t>
            </a:r>
            <a:r>
              <a:rPr lang="ru-RU" altLang="ru-RU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«Абилимпикс»</a:t>
            </a:r>
            <a:br>
              <a:rPr lang="ru-RU" altLang="ru-RU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прошел </a:t>
            </a:r>
            <a:r>
              <a:rPr lang="ru-RU" altLang="ru-RU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 23 по 26 апреля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площадок 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IХ Регионального чемпионата по </a:t>
            </a: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профессиональному мастерству 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среди инвалидов и лиц с ограниченными </a:t>
            </a: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возможностями здоровья 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в </a:t>
            </a: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Новосибирской области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компетенций на 23 площадках 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75" y="156402"/>
            <a:ext cx="708607" cy="7421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4530436"/>
            <a:ext cx="2215791" cy="226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7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4841" y="296691"/>
            <a:ext cx="9221787" cy="479583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апреля в рамках регионального конкурса профессионального мастерства «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Амбилимпикс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 прошла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художественной лепки обучающегося с ограниченными возможностями Алавердяна Рафаэля «Мой пластилиновый мир», организованная педагогом-психологом М.Ю.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Капцовой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75" y="156402"/>
            <a:ext cx="708607" cy="7421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75" y="2808213"/>
            <a:ext cx="3431298" cy="45750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532" y="2808213"/>
            <a:ext cx="3376062" cy="45750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11" y="2801803"/>
            <a:ext cx="3128975" cy="45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9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8" y="537874"/>
            <a:ext cx="10162565" cy="6483928"/>
          </a:xfrm>
        </p:spPr>
      </p:pic>
    </p:spTree>
    <p:extLst>
      <p:ext uri="{BB962C8B-B14F-4D97-AF65-F5344CB8AC3E}">
        <p14:creationId xmlns:p14="http://schemas.microsoft.com/office/powerpoint/2010/main" val="27532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50" y="705284"/>
            <a:ext cx="10057700" cy="5925561"/>
          </a:xfrm>
        </p:spPr>
      </p:pic>
    </p:spTree>
    <p:extLst>
      <p:ext uri="{BB962C8B-B14F-4D97-AF65-F5344CB8AC3E}">
        <p14:creationId xmlns:p14="http://schemas.microsoft.com/office/powerpoint/2010/main" val="40727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3" y="303397"/>
            <a:ext cx="8790710" cy="7099895"/>
          </a:xfrm>
        </p:spPr>
      </p:pic>
    </p:spTree>
    <p:extLst>
      <p:ext uri="{BB962C8B-B14F-4D97-AF65-F5344CB8AC3E}">
        <p14:creationId xmlns:p14="http://schemas.microsoft.com/office/powerpoint/2010/main" val="25038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23041</TotalTime>
  <Words>369</Words>
  <Application>Microsoft Office PowerPoint</Application>
  <PresentationFormat>Произвольный</PresentationFormat>
  <Paragraphs>71</Paragraphs>
  <Slides>12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Malgun Gothic</vt:lpstr>
      <vt:lpstr>Arial</vt:lpstr>
      <vt:lpstr>Calibri</vt:lpstr>
      <vt:lpstr>Calibri Light</vt:lpstr>
      <vt:lpstr>Roboto</vt:lpstr>
      <vt:lpstr>Roboto Black</vt:lpstr>
      <vt:lpstr>Roboto Flex Normal ExtraBold</vt:lpstr>
      <vt:lpstr>RobotoFlex</vt:lpstr>
      <vt:lpstr>Tahoma</vt:lpstr>
      <vt:lpstr>Times New Roman</vt:lpstr>
      <vt:lpstr>1_Тема Office</vt:lpstr>
      <vt:lpstr>2_Тема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В 2024 году Чемпионат «Абилимпикс» прошел с 23 по 26 апреля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координаты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User</cp:lastModifiedBy>
  <cp:revision>232</cp:revision>
  <cp:lastPrinted>2023-02-16T11:38:26Z</cp:lastPrinted>
  <dcterms:created xsi:type="dcterms:W3CDTF">2017-06-06T12:31:48Z</dcterms:created>
  <dcterms:modified xsi:type="dcterms:W3CDTF">2024-09-25T04:42:12Z</dcterms:modified>
</cp:coreProperties>
</file>