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84" r:id="rId3"/>
    <p:sldId id="285" r:id="rId4"/>
  </p:sldIdLst>
  <p:sldSz cx="18288000" cy="10287000"/>
  <p:notesSz cx="9774238" cy="66484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9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3195640"/>
            <a:ext cx="15544800" cy="22050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829300"/>
            <a:ext cx="1280160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2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6517600" y="619125"/>
            <a:ext cx="8229600" cy="1316593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28800" y="619125"/>
            <a:ext cx="24384000" cy="1316593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26" y="6610352"/>
            <a:ext cx="15544800" cy="204311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4626" y="4360072"/>
            <a:ext cx="15544800" cy="2250281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41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83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24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66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207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49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90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32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28800" y="3600450"/>
            <a:ext cx="16306800" cy="10184607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8440400" y="3600450"/>
            <a:ext cx="16306800" cy="10184607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11957"/>
            <a:ext cx="1645920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2302671"/>
            <a:ext cx="8080376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15" indent="0">
              <a:buNone/>
              <a:defRPr sz="3600" b="1"/>
            </a:lvl2pPr>
            <a:lvl3pPr marL="1632832" indent="0">
              <a:buNone/>
              <a:defRPr sz="3200" b="1"/>
            </a:lvl3pPr>
            <a:lvl4pPr marL="2449246" indent="0">
              <a:buNone/>
              <a:defRPr sz="2900" b="1"/>
            </a:lvl4pPr>
            <a:lvl5pPr marL="3265661" indent="0">
              <a:buNone/>
              <a:defRPr sz="2900" b="1"/>
            </a:lvl5pPr>
            <a:lvl6pPr marL="4082078" indent="0">
              <a:buNone/>
              <a:defRPr sz="2900" b="1"/>
            </a:lvl6pPr>
            <a:lvl7pPr marL="4898493" indent="0">
              <a:buNone/>
              <a:defRPr sz="2900" b="1"/>
            </a:lvl7pPr>
            <a:lvl8pPr marL="5714908" indent="0">
              <a:buNone/>
              <a:defRPr sz="2900" b="1"/>
            </a:lvl8pPr>
            <a:lvl9pPr marL="6531325" indent="0">
              <a:buNone/>
              <a:defRPr sz="2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14400" y="3262312"/>
            <a:ext cx="8080376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9290053" y="2302671"/>
            <a:ext cx="8083550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15" indent="0">
              <a:buNone/>
              <a:defRPr sz="3600" b="1"/>
            </a:lvl2pPr>
            <a:lvl3pPr marL="1632832" indent="0">
              <a:buNone/>
              <a:defRPr sz="3200" b="1"/>
            </a:lvl3pPr>
            <a:lvl4pPr marL="2449246" indent="0">
              <a:buNone/>
              <a:defRPr sz="2900" b="1"/>
            </a:lvl4pPr>
            <a:lvl5pPr marL="3265661" indent="0">
              <a:buNone/>
              <a:defRPr sz="2900" b="1"/>
            </a:lvl5pPr>
            <a:lvl6pPr marL="4082078" indent="0">
              <a:buNone/>
              <a:defRPr sz="2900" b="1"/>
            </a:lvl6pPr>
            <a:lvl7pPr marL="4898493" indent="0">
              <a:buNone/>
              <a:defRPr sz="2900" b="1"/>
            </a:lvl7pPr>
            <a:lvl8pPr marL="5714908" indent="0">
              <a:buNone/>
              <a:defRPr sz="2900" b="1"/>
            </a:lvl8pPr>
            <a:lvl9pPr marL="6531325" indent="0">
              <a:buNone/>
              <a:defRPr sz="2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9290053" y="3262312"/>
            <a:ext cx="8083550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3" y="409575"/>
            <a:ext cx="6016626" cy="1743075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50100" y="409577"/>
            <a:ext cx="10223500" cy="8779670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3" y="2152652"/>
            <a:ext cx="6016626" cy="7036595"/>
          </a:xfrm>
        </p:spPr>
        <p:txBody>
          <a:bodyPr/>
          <a:lstStyle>
            <a:lvl1pPr marL="0" indent="0">
              <a:buNone/>
              <a:defRPr sz="2500"/>
            </a:lvl1pPr>
            <a:lvl2pPr marL="816415" indent="0">
              <a:buNone/>
              <a:defRPr sz="2100"/>
            </a:lvl2pPr>
            <a:lvl3pPr marL="1632832" indent="0">
              <a:buNone/>
              <a:defRPr sz="1800"/>
            </a:lvl3pPr>
            <a:lvl4pPr marL="2449246" indent="0">
              <a:buNone/>
              <a:defRPr sz="1600"/>
            </a:lvl4pPr>
            <a:lvl5pPr marL="3265661" indent="0">
              <a:buNone/>
              <a:defRPr sz="1600"/>
            </a:lvl5pPr>
            <a:lvl6pPr marL="4082078" indent="0">
              <a:buNone/>
              <a:defRPr sz="1600"/>
            </a:lvl6pPr>
            <a:lvl7pPr marL="4898493" indent="0">
              <a:buNone/>
              <a:defRPr sz="1600"/>
            </a:lvl7pPr>
            <a:lvl8pPr marL="5714908" indent="0">
              <a:buNone/>
              <a:defRPr sz="1600"/>
            </a:lvl8pPr>
            <a:lvl9pPr marL="6531325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4576" y="7200900"/>
            <a:ext cx="10972800" cy="850107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84576" y="919162"/>
            <a:ext cx="10972800" cy="6172200"/>
          </a:xfrm>
        </p:spPr>
        <p:txBody>
          <a:bodyPr/>
          <a:lstStyle>
            <a:lvl1pPr marL="0" indent="0">
              <a:buNone/>
              <a:defRPr sz="5700"/>
            </a:lvl1pPr>
            <a:lvl2pPr marL="816415" indent="0">
              <a:buNone/>
              <a:defRPr sz="5000"/>
            </a:lvl2pPr>
            <a:lvl3pPr marL="1632832" indent="0">
              <a:buNone/>
              <a:defRPr sz="4300"/>
            </a:lvl3pPr>
            <a:lvl4pPr marL="2449246" indent="0">
              <a:buNone/>
              <a:defRPr sz="3600"/>
            </a:lvl4pPr>
            <a:lvl5pPr marL="3265661" indent="0">
              <a:buNone/>
              <a:defRPr sz="3600"/>
            </a:lvl5pPr>
            <a:lvl6pPr marL="4082078" indent="0">
              <a:buNone/>
              <a:defRPr sz="3600"/>
            </a:lvl6pPr>
            <a:lvl7pPr marL="4898493" indent="0">
              <a:buNone/>
              <a:defRPr sz="3600"/>
            </a:lvl7pPr>
            <a:lvl8pPr marL="5714908" indent="0">
              <a:buNone/>
              <a:defRPr sz="3600"/>
            </a:lvl8pPr>
            <a:lvl9pPr marL="6531325" indent="0">
              <a:buNone/>
              <a:defRPr sz="3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84576" y="8051007"/>
            <a:ext cx="10972800" cy="1207293"/>
          </a:xfrm>
        </p:spPr>
        <p:txBody>
          <a:bodyPr/>
          <a:lstStyle>
            <a:lvl1pPr marL="0" indent="0">
              <a:buNone/>
              <a:defRPr sz="2500"/>
            </a:lvl1pPr>
            <a:lvl2pPr marL="816415" indent="0">
              <a:buNone/>
              <a:defRPr sz="2100"/>
            </a:lvl2pPr>
            <a:lvl3pPr marL="1632832" indent="0">
              <a:buNone/>
              <a:defRPr sz="1800"/>
            </a:lvl3pPr>
            <a:lvl4pPr marL="2449246" indent="0">
              <a:buNone/>
              <a:defRPr sz="1600"/>
            </a:lvl4pPr>
            <a:lvl5pPr marL="3265661" indent="0">
              <a:buNone/>
              <a:defRPr sz="1600"/>
            </a:lvl5pPr>
            <a:lvl6pPr marL="4082078" indent="0">
              <a:buNone/>
              <a:defRPr sz="1600"/>
            </a:lvl6pPr>
            <a:lvl7pPr marL="4898493" indent="0">
              <a:buNone/>
              <a:defRPr sz="1600"/>
            </a:lvl7pPr>
            <a:lvl8pPr marL="5714908" indent="0">
              <a:buNone/>
              <a:defRPr sz="1600"/>
            </a:lvl8pPr>
            <a:lvl9pPr marL="6531325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11957"/>
            <a:ext cx="16459200" cy="1714500"/>
          </a:xfrm>
          <a:prstGeom prst="rect">
            <a:avLst/>
          </a:prstGeom>
        </p:spPr>
        <p:txBody>
          <a:bodyPr vert="horz" lIns="163283" tIns="81642" rIns="163283" bIns="81642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2400302"/>
            <a:ext cx="16459200" cy="6788945"/>
          </a:xfrm>
          <a:prstGeom prst="rect">
            <a:avLst/>
          </a:prstGeom>
        </p:spPr>
        <p:txBody>
          <a:bodyPr vert="horz" lIns="163283" tIns="81642" rIns="163283" bIns="8164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14400" y="9534527"/>
            <a:ext cx="4267200" cy="547688"/>
          </a:xfrm>
          <a:prstGeom prst="rect">
            <a:avLst/>
          </a:prstGeom>
        </p:spPr>
        <p:txBody>
          <a:bodyPr vert="horz" lIns="163283" tIns="81642" rIns="163283" bIns="81642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248400" y="9534527"/>
            <a:ext cx="5791200" cy="547688"/>
          </a:xfrm>
          <a:prstGeom prst="rect">
            <a:avLst/>
          </a:prstGeom>
        </p:spPr>
        <p:txBody>
          <a:bodyPr vert="horz" lIns="163283" tIns="81642" rIns="163283" bIns="81642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106400" y="9534527"/>
            <a:ext cx="4267200" cy="547688"/>
          </a:xfrm>
          <a:prstGeom prst="rect">
            <a:avLst/>
          </a:prstGeom>
        </p:spPr>
        <p:txBody>
          <a:bodyPr vert="horz" lIns="163283" tIns="81642" rIns="163283" bIns="81642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1632832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313" indent="-612313" algn="l" defTabSz="1632832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675" indent="-510260" algn="l" defTabSz="1632832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039" indent="-408207" algn="l" defTabSz="1632832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454" indent="-408207" algn="l" defTabSz="1632832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869" indent="-408207" algn="l" defTabSz="1632832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286" indent="-408207" algn="l" defTabSz="163283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700" indent="-408207" algn="l" defTabSz="163283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3115" indent="-408207" algn="l" defTabSz="163283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532" indent="-408207" algn="l" defTabSz="163283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415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832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246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661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2078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493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908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325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4041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23120" y="3922102"/>
            <a:ext cx="10831016" cy="30598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lang="ru-RU" sz="6600" b="1" i="1" spc="-25" dirty="0">
                <a:solidFill>
                  <a:schemeClr val="bg1"/>
                </a:solidFill>
              </a:rPr>
              <a:t>Родительское собрание</a:t>
            </a:r>
            <a:br>
              <a:rPr lang="ru-RU" sz="6600" b="1" i="1" spc="-25" dirty="0">
                <a:solidFill>
                  <a:schemeClr val="bg1"/>
                </a:solidFill>
              </a:rPr>
            </a:br>
            <a:r>
              <a:rPr lang="ru-RU" sz="4400" b="1" spc="-25" dirty="0">
                <a:solidFill>
                  <a:schemeClr val="bg1"/>
                </a:solidFill>
              </a:rPr>
              <a:t>«Вопросы ГИА и трудоустройства выпускников</a:t>
            </a:r>
            <a:r>
              <a:rPr lang="en-US" sz="4400" b="1" spc="-25" dirty="0">
                <a:solidFill>
                  <a:schemeClr val="bg1"/>
                </a:solidFill>
              </a:rPr>
              <a:t> c </a:t>
            </a:r>
            <a:r>
              <a:rPr lang="ru-RU" sz="4400" b="1" spc="-25" dirty="0">
                <a:solidFill>
                  <a:schemeClr val="bg1"/>
                </a:solidFill>
              </a:rPr>
              <a:t>ограниченными возможностями здоровья»</a:t>
            </a:r>
            <a:endParaRPr sz="4400" b="1" spc="-25" dirty="0">
              <a:solidFill>
                <a:schemeClr val="bg1"/>
              </a:solidFill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985759" y="0"/>
            <a:ext cx="10302241" cy="10287508"/>
            <a:chOff x="7985759" y="0"/>
            <a:chExt cx="10302241" cy="10287508"/>
          </a:xfrm>
        </p:grpSpPr>
        <p:sp>
          <p:nvSpPr>
            <p:cNvPr id="6" name="object 6"/>
            <p:cNvSpPr/>
            <p:nvPr/>
          </p:nvSpPr>
          <p:spPr>
            <a:xfrm>
              <a:off x="7985759" y="0"/>
              <a:ext cx="10302240" cy="10283825"/>
            </a:xfrm>
            <a:custGeom>
              <a:avLst/>
              <a:gdLst/>
              <a:ahLst/>
              <a:cxnLst/>
              <a:rect l="l" t="t" r="r" b="b"/>
              <a:pathLst>
                <a:path w="10302240" h="10283825">
                  <a:moveTo>
                    <a:pt x="10301859" y="0"/>
                  </a:moveTo>
                  <a:lnTo>
                    <a:pt x="0" y="0"/>
                  </a:lnTo>
                  <a:lnTo>
                    <a:pt x="10301859" y="10283614"/>
                  </a:lnTo>
                  <a:lnTo>
                    <a:pt x="10301859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496800" y="4666488"/>
              <a:ext cx="5791200" cy="5621020"/>
            </a:xfrm>
            <a:custGeom>
              <a:avLst/>
              <a:gdLst/>
              <a:ahLst/>
              <a:cxnLst/>
              <a:rect l="l" t="t" r="r" b="b"/>
              <a:pathLst>
                <a:path w="5791200" h="5621020">
                  <a:moveTo>
                    <a:pt x="5790819" y="0"/>
                  </a:moveTo>
                  <a:lnTo>
                    <a:pt x="0" y="5620442"/>
                  </a:lnTo>
                  <a:lnTo>
                    <a:pt x="5790819" y="5620442"/>
                  </a:lnTo>
                  <a:lnTo>
                    <a:pt x="57908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438400" y="7581900"/>
            <a:ext cx="11582399" cy="199862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0"/>
              </a:spcBef>
            </a:pPr>
            <a:endParaRPr sz="57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4400" dirty="0">
              <a:latin typeface="Calibri"/>
              <a:cs typeface="Calibri"/>
            </a:endParaRPr>
          </a:p>
          <a:p>
            <a:pPr marL="2581275">
              <a:lnSpc>
                <a:spcPct val="100000"/>
              </a:lnSpc>
              <a:tabLst>
                <a:tab pos="3465195" algn="l"/>
              </a:tabLst>
            </a:pPr>
            <a:r>
              <a:rPr lang="ru-RU" sz="2800" spc="-5" dirty="0">
                <a:solidFill>
                  <a:srgbClr val="FFFFFF"/>
                </a:solidFill>
                <a:latin typeface="Calibri"/>
                <a:cs typeface="Calibri"/>
              </a:rPr>
              <a:t>09.06.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ru-RU" sz="2800" spc="-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/>
          <a:srcRect l="7696" t="35328" r="70978" b="26780"/>
          <a:stretch>
            <a:fillRect/>
          </a:stretch>
        </p:blipFill>
        <p:spPr bwMode="auto">
          <a:xfrm>
            <a:off x="14904640" y="609600"/>
            <a:ext cx="2258700" cy="2085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/>
          <a:stretch/>
        </p:blipFill>
        <p:spPr bwMode="auto">
          <a:xfrm>
            <a:off x="838200" y="342900"/>
            <a:ext cx="2514600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380" cy="10287177"/>
            <a:chOff x="0" y="0"/>
            <a:chExt cx="18288380" cy="10287177"/>
          </a:xfrm>
        </p:grpSpPr>
        <p:sp>
          <p:nvSpPr>
            <p:cNvPr id="3" name="object 3"/>
            <p:cNvSpPr/>
            <p:nvPr/>
          </p:nvSpPr>
          <p:spPr>
            <a:xfrm>
              <a:off x="17044415" y="1246682"/>
              <a:ext cx="1243965" cy="7799705"/>
            </a:xfrm>
            <a:custGeom>
              <a:avLst/>
              <a:gdLst/>
              <a:ahLst/>
              <a:cxnLst/>
              <a:rect l="l" t="t" r="r" b="b"/>
              <a:pathLst>
                <a:path w="1243965" h="7799705">
                  <a:moveTo>
                    <a:pt x="1243507" y="0"/>
                  </a:moveTo>
                  <a:lnTo>
                    <a:pt x="0" y="0"/>
                  </a:lnTo>
                  <a:lnTo>
                    <a:pt x="0" y="7799197"/>
                  </a:lnTo>
                  <a:lnTo>
                    <a:pt x="1243507" y="7799197"/>
                  </a:lnTo>
                  <a:lnTo>
                    <a:pt x="1243507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48155" y="9044937"/>
              <a:ext cx="17040225" cy="1242060"/>
            </a:xfrm>
            <a:custGeom>
              <a:avLst/>
              <a:gdLst/>
              <a:ahLst/>
              <a:cxnLst/>
              <a:rect l="l" t="t" r="r" b="b"/>
              <a:pathLst>
                <a:path w="17040225" h="1242059">
                  <a:moveTo>
                    <a:pt x="17039844" y="0"/>
                  </a:moveTo>
                  <a:lnTo>
                    <a:pt x="0" y="0"/>
                  </a:lnTo>
                  <a:lnTo>
                    <a:pt x="0" y="1241806"/>
                  </a:lnTo>
                  <a:lnTo>
                    <a:pt x="17039844" y="1241806"/>
                  </a:lnTo>
                  <a:lnTo>
                    <a:pt x="17039844" y="0"/>
                  </a:lnTo>
                  <a:close/>
                </a:path>
              </a:pathLst>
            </a:custGeom>
            <a:solidFill>
              <a:srgbClr val="4041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246682"/>
              <a:ext cx="1248410" cy="9040495"/>
            </a:xfrm>
            <a:custGeom>
              <a:avLst/>
              <a:gdLst/>
              <a:ahLst/>
              <a:cxnLst/>
              <a:rect l="l" t="t" r="r" b="b"/>
              <a:pathLst>
                <a:path w="1248410" h="9040495">
                  <a:moveTo>
                    <a:pt x="1248156" y="0"/>
                  </a:moveTo>
                  <a:lnTo>
                    <a:pt x="0" y="0"/>
                  </a:lnTo>
                  <a:lnTo>
                    <a:pt x="0" y="9040114"/>
                  </a:lnTo>
                  <a:lnTo>
                    <a:pt x="1248156" y="9040114"/>
                  </a:lnTo>
                  <a:lnTo>
                    <a:pt x="1248156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8288000" cy="1248410"/>
            </a:xfrm>
            <a:custGeom>
              <a:avLst/>
              <a:gdLst/>
              <a:ahLst/>
              <a:cxnLst/>
              <a:rect l="l" t="t" r="r" b="b"/>
              <a:pathLst>
                <a:path w="18288000" h="1248410">
                  <a:moveTo>
                    <a:pt x="18288000" y="0"/>
                  </a:moveTo>
                  <a:lnTo>
                    <a:pt x="0" y="0"/>
                  </a:lnTo>
                  <a:lnTo>
                    <a:pt x="0" y="1248155"/>
                  </a:lnTo>
                  <a:lnTo>
                    <a:pt x="18288000" y="1248155"/>
                  </a:lnTo>
                  <a:lnTo>
                    <a:pt x="18288000" y="0"/>
                  </a:lnTo>
                  <a:close/>
                </a:path>
              </a:pathLst>
            </a:custGeom>
            <a:solidFill>
              <a:srgbClr val="40415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0"/>
              <a:ext cx="18288000" cy="10283825"/>
            </a:xfrm>
            <a:custGeom>
              <a:avLst/>
              <a:gdLst/>
              <a:ahLst/>
              <a:cxnLst/>
              <a:rect l="l" t="t" r="r" b="b"/>
              <a:pathLst>
                <a:path w="18288000" h="10283825">
                  <a:moveTo>
                    <a:pt x="819111" y="10283520"/>
                  </a:moveTo>
                  <a:lnTo>
                    <a:pt x="817714" y="10235400"/>
                  </a:lnTo>
                  <a:lnTo>
                    <a:pt x="813600" y="10188003"/>
                  </a:lnTo>
                  <a:lnTo>
                    <a:pt x="806831" y="10141407"/>
                  </a:lnTo>
                  <a:lnTo>
                    <a:pt x="797471" y="10095713"/>
                  </a:lnTo>
                  <a:lnTo>
                    <a:pt x="785622" y="10050970"/>
                  </a:lnTo>
                  <a:lnTo>
                    <a:pt x="771359" y="10007270"/>
                  </a:lnTo>
                  <a:lnTo>
                    <a:pt x="754735" y="9964687"/>
                  </a:lnTo>
                  <a:lnTo>
                    <a:pt x="735850" y="9923297"/>
                  </a:lnTo>
                  <a:lnTo>
                    <a:pt x="714768" y="9883178"/>
                  </a:lnTo>
                  <a:lnTo>
                    <a:pt x="691578" y="9844418"/>
                  </a:lnTo>
                  <a:lnTo>
                    <a:pt x="666343" y="9807067"/>
                  </a:lnTo>
                  <a:lnTo>
                    <a:pt x="639152" y="9771215"/>
                  </a:lnTo>
                  <a:lnTo>
                    <a:pt x="610069" y="9736938"/>
                  </a:lnTo>
                  <a:lnTo>
                    <a:pt x="579183" y="9704324"/>
                  </a:lnTo>
                  <a:lnTo>
                    <a:pt x="546569" y="9673438"/>
                  </a:lnTo>
                  <a:lnTo>
                    <a:pt x="512305" y="9644355"/>
                  </a:lnTo>
                  <a:lnTo>
                    <a:pt x="476465" y="9617177"/>
                  </a:lnTo>
                  <a:lnTo>
                    <a:pt x="439115" y="9591942"/>
                  </a:lnTo>
                  <a:lnTo>
                    <a:pt x="400342" y="9568751"/>
                  </a:lnTo>
                  <a:lnTo>
                    <a:pt x="360222" y="9547669"/>
                  </a:lnTo>
                  <a:lnTo>
                    <a:pt x="318820" y="9528785"/>
                  </a:lnTo>
                  <a:lnTo>
                    <a:pt x="276237" y="9512173"/>
                  </a:lnTo>
                  <a:lnTo>
                    <a:pt x="232537" y="9497898"/>
                  </a:lnTo>
                  <a:lnTo>
                    <a:pt x="187794" y="9486049"/>
                  </a:lnTo>
                  <a:lnTo>
                    <a:pt x="142113" y="9476689"/>
                  </a:lnTo>
                  <a:lnTo>
                    <a:pt x="95504" y="9469920"/>
                  </a:lnTo>
                  <a:lnTo>
                    <a:pt x="48107" y="9465805"/>
                  </a:lnTo>
                  <a:lnTo>
                    <a:pt x="0" y="9464408"/>
                  </a:lnTo>
                  <a:lnTo>
                    <a:pt x="0" y="10283520"/>
                  </a:lnTo>
                  <a:lnTo>
                    <a:pt x="819111" y="10283520"/>
                  </a:lnTo>
                  <a:close/>
                </a:path>
                <a:path w="18288000" h="10283825">
                  <a:moveTo>
                    <a:pt x="17902047" y="9681019"/>
                  </a:moveTo>
                  <a:lnTo>
                    <a:pt x="17896332" y="9631350"/>
                  </a:lnTo>
                  <a:lnTo>
                    <a:pt x="17879949" y="9585757"/>
                  </a:lnTo>
                  <a:lnTo>
                    <a:pt x="17854422" y="9545536"/>
                  </a:lnTo>
                  <a:lnTo>
                    <a:pt x="17820894" y="9511995"/>
                  </a:lnTo>
                  <a:lnTo>
                    <a:pt x="17780635" y="9486430"/>
                  </a:lnTo>
                  <a:lnTo>
                    <a:pt x="17735042" y="9470149"/>
                  </a:lnTo>
                  <a:lnTo>
                    <a:pt x="17685385" y="9464408"/>
                  </a:lnTo>
                  <a:lnTo>
                    <a:pt x="17635728" y="9470149"/>
                  </a:lnTo>
                  <a:lnTo>
                    <a:pt x="17590135" y="9486430"/>
                  </a:lnTo>
                  <a:lnTo>
                    <a:pt x="17549876" y="9511995"/>
                  </a:lnTo>
                  <a:lnTo>
                    <a:pt x="17516348" y="9545536"/>
                  </a:lnTo>
                  <a:lnTo>
                    <a:pt x="17490821" y="9585757"/>
                  </a:lnTo>
                  <a:lnTo>
                    <a:pt x="17474438" y="9631350"/>
                  </a:lnTo>
                  <a:lnTo>
                    <a:pt x="17468723" y="9681019"/>
                  </a:lnTo>
                  <a:lnTo>
                    <a:pt x="17474438" y="9730702"/>
                  </a:lnTo>
                  <a:lnTo>
                    <a:pt x="17490821" y="9776308"/>
                  </a:lnTo>
                  <a:lnTo>
                    <a:pt x="17516348" y="9816528"/>
                  </a:lnTo>
                  <a:lnTo>
                    <a:pt x="17549876" y="9850069"/>
                  </a:lnTo>
                  <a:lnTo>
                    <a:pt x="17590135" y="9875634"/>
                  </a:lnTo>
                  <a:lnTo>
                    <a:pt x="17635728" y="9891916"/>
                  </a:lnTo>
                  <a:lnTo>
                    <a:pt x="17685385" y="9897643"/>
                  </a:lnTo>
                  <a:lnTo>
                    <a:pt x="17735042" y="9891916"/>
                  </a:lnTo>
                  <a:lnTo>
                    <a:pt x="17780635" y="9875634"/>
                  </a:lnTo>
                  <a:lnTo>
                    <a:pt x="17820894" y="9850069"/>
                  </a:lnTo>
                  <a:lnTo>
                    <a:pt x="17854422" y="9816528"/>
                  </a:lnTo>
                  <a:lnTo>
                    <a:pt x="17879949" y="9776308"/>
                  </a:lnTo>
                  <a:lnTo>
                    <a:pt x="17896332" y="9730702"/>
                  </a:lnTo>
                  <a:lnTo>
                    <a:pt x="17902047" y="9681019"/>
                  </a:lnTo>
                  <a:close/>
                </a:path>
                <a:path w="18288000" h="10283825">
                  <a:moveTo>
                    <a:pt x="18287873" y="0"/>
                  </a:moveTo>
                  <a:lnTo>
                    <a:pt x="17468723" y="0"/>
                  </a:lnTo>
                  <a:lnTo>
                    <a:pt x="17470120" y="48133"/>
                  </a:lnTo>
                  <a:lnTo>
                    <a:pt x="17474311" y="95504"/>
                  </a:lnTo>
                  <a:lnTo>
                    <a:pt x="17481042" y="142113"/>
                  </a:lnTo>
                  <a:lnTo>
                    <a:pt x="17490440" y="187833"/>
                  </a:lnTo>
                  <a:lnTo>
                    <a:pt x="17502251" y="232537"/>
                  </a:lnTo>
                  <a:lnTo>
                    <a:pt x="17516475" y="276225"/>
                  </a:lnTo>
                  <a:lnTo>
                    <a:pt x="17533112" y="318770"/>
                  </a:lnTo>
                  <a:lnTo>
                    <a:pt x="17552035" y="360172"/>
                  </a:lnTo>
                  <a:lnTo>
                    <a:pt x="17573117" y="400304"/>
                  </a:lnTo>
                  <a:lnTo>
                    <a:pt x="17596231" y="439166"/>
                  </a:lnTo>
                  <a:lnTo>
                    <a:pt x="17621504" y="476504"/>
                  </a:lnTo>
                  <a:lnTo>
                    <a:pt x="17648682" y="512318"/>
                  </a:lnTo>
                  <a:lnTo>
                    <a:pt x="17677765" y="546608"/>
                  </a:lnTo>
                  <a:lnTo>
                    <a:pt x="17708626" y="579247"/>
                  </a:lnTo>
                  <a:lnTo>
                    <a:pt x="17741265" y="610108"/>
                  </a:lnTo>
                  <a:lnTo>
                    <a:pt x="17775555" y="639191"/>
                  </a:lnTo>
                  <a:lnTo>
                    <a:pt x="17811369" y="666369"/>
                  </a:lnTo>
                  <a:lnTo>
                    <a:pt x="17848707" y="691642"/>
                  </a:lnTo>
                  <a:lnTo>
                    <a:pt x="17887569" y="714756"/>
                  </a:lnTo>
                  <a:lnTo>
                    <a:pt x="17927701" y="735838"/>
                  </a:lnTo>
                  <a:lnTo>
                    <a:pt x="17968976" y="754761"/>
                  </a:lnTo>
                  <a:lnTo>
                    <a:pt x="18011648" y="771398"/>
                  </a:lnTo>
                  <a:lnTo>
                    <a:pt x="18055336" y="785622"/>
                  </a:lnTo>
                  <a:lnTo>
                    <a:pt x="18100040" y="797433"/>
                  </a:lnTo>
                  <a:lnTo>
                    <a:pt x="18145760" y="806831"/>
                  </a:lnTo>
                  <a:lnTo>
                    <a:pt x="18192369" y="813562"/>
                  </a:lnTo>
                  <a:lnTo>
                    <a:pt x="18239740" y="817753"/>
                  </a:lnTo>
                  <a:lnTo>
                    <a:pt x="18287873" y="819150"/>
                  </a:lnTo>
                  <a:lnTo>
                    <a:pt x="182878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2015208" y="1609569"/>
            <a:ext cx="13770656" cy="69070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  <a:t>Государственная итоговая аттестация по профессии </a:t>
            </a:r>
            <a:b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</a:br>
            <a: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  <a:t>09.01.03 Оператор информационных систем и ресурсов пройдёт</a:t>
            </a:r>
            <a:b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</a:br>
            <a: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  <a:t> в форме демонстрационного экзамена </a:t>
            </a:r>
            <a:r>
              <a:rPr lang="ru-RU" sz="2800" b="1" dirty="0">
                <a:solidFill>
                  <a:srgbClr val="FF0000"/>
                </a:solidFill>
                <a:latin typeface="Lucida Sans Unicode"/>
                <a:cs typeface="Lucida Sans Unicode"/>
              </a:rPr>
              <a:t>с 23 по 27 июня</a:t>
            </a:r>
            <a:b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</a:br>
            <a: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  <a:t>23 июня (понедельник) подготовительный день</a:t>
            </a:r>
            <a:b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</a:br>
            <a: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  <a:t>в один из дней 24,25,26,27 июня – экзамен, продолжительностью 3 часа</a:t>
            </a:r>
            <a:b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</a:br>
            <a:b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</a:br>
            <a: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  <a:t>В период с 16 по 20 июня промежуточная аттестация </a:t>
            </a:r>
            <a:b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</a:br>
            <a: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  <a:t>Выпускной </a:t>
            </a:r>
            <a:r>
              <a:rPr lang="ru-RU" sz="2800" b="1">
                <a:solidFill>
                  <a:srgbClr val="000000"/>
                </a:solidFill>
                <a:latin typeface="Lucida Sans Unicode"/>
                <a:cs typeface="Lucida Sans Unicode"/>
              </a:rPr>
              <a:t>30 июня</a:t>
            </a:r>
            <a:b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</a:br>
            <a:b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</a:br>
            <a: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  <a:t>Диплом о среднем профессиональном образовании даёт возможность для получения дополнительного профессионального образования:</a:t>
            </a:r>
            <a:b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</a:br>
            <a: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  <a:t>1. Курсы повышения квалификации</a:t>
            </a:r>
            <a:b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</a:br>
            <a: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  <a:t>2. Профессиональная переподготовка</a:t>
            </a:r>
            <a:b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</a:br>
            <a: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  <a:t>3. Профессиональное обучение</a:t>
            </a:r>
            <a:b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</a:br>
            <a:br>
              <a:rPr lang="ru-RU" sz="2800" b="1" dirty="0">
                <a:solidFill>
                  <a:srgbClr val="000000"/>
                </a:solidFill>
                <a:latin typeface="Lucida Sans Unicode"/>
                <a:cs typeface="Lucida Sans Unicode"/>
              </a:rPr>
            </a:br>
            <a:endParaRPr sz="2800" b="1" dirty="0">
              <a:latin typeface="Lucida Sans Unicode"/>
              <a:cs typeface="Lucida Sans Unicode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print"/>
          <a:stretch/>
        </p:blipFill>
        <p:spPr bwMode="auto">
          <a:xfrm>
            <a:off x="457200" y="0"/>
            <a:ext cx="1066800" cy="1066800"/>
          </a:xfrm>
          <a:prstGeom prst="rect">
            <a:avLst/>
          </a:prstGeom>
        </p:spPr>
      </p:pic>
      <p:sp>
        <p:nvSpPr>
          <p:cNvPr id="11" name="object 12">
            <a:extLst>
              <a:ext uri="{FF2B5EF4-FFF2-40B4-BE49-F238E27FC236}">
                <a16:creationId xmlns:a16="http://schemas.microsoft.com/office/drawing/2014/main" id="{9CED17D9-E4DB-471A-A6AF-BA251C540981}"/>
              </a:ext>
            </a:extLst>
          </p:cNvPr>
          <p:cNvSpPr txBox="1">
            <a:spLocks/>
          </p:cNvSpPr>
          <p:nvPr/>
        </p:nvSpPr>
        <p:spPr>
          <a:xfrm>
            <a:off x="2366268" y="430345"/>
            <a:ext cx="12754395" cy="5668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1632832" rtl="0" eaLnBrk="1" latinLnBrk="0" hangingPunct="1">
              <a:spcBef>
                <a:spcPct val="0"/>
              </a:spcBef>
              <a:buNone/>
              <a:defRPr sz="7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ru-RU" sz="3600" b="1" dirty="0">
                <a:solidFill>
                  <a:schemeClr val="bg1"/>
                </a:solidFill>
                <a:latin typeface="Lucida Sans Unicode"/>
                <a:cs typeface="Lucida Sans Unicode"/>
              </a:rPr>
              <a:t>ГИА 2025 года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380" cy="10287177"/>
            <a:chOff x="0" y="0"/>
            <a:chExt cx="18288380" cy="10287177"/>
          </a:xfrm>
        </p:grpSpPr>
        <p:sp>
          <p:nvSpPr>
            <p:cNvPr id="3" name="object 3"/>
            <p:cNvSpPr/>
            <p:nvPr/>
          </p:nvSpPr>
          <p:spPr>
            <a:xfrm>
              <a:off x="17044415" y="1246682"/>
              <a:ext cx="1243965" cy="7799705"/>
            </a:xfrm>
            <a:custGeom>
              <a:avLst/>
              <a:gdLst/>
              <a:ahLst/>
              <a:cxnLst/>
              <a:rect l="l" t="t" r="r" b="b"/>
              <a:pathLst>
                <a:path w="1243965" h="7799705">
                  <a:moveTo>
                    <a:pt x="1243507" y="0"/>
                  </a:moveTo>
                  <a:lnTo>
                    <a:pt x="0" y="0"/>
                  </a:lnTo>
                  <a:lnTo>
                    <a:pt x="0" y="7799197"/>
                  </a:lnTo>
                  <a:lnTo>
                    <a:pt x="1243507" y="7799197"/>
                  </a:lnTo>
                  <a:lnTo>
                    <a:pt x="1243507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48155" y="9044937"/>
              <a:ext cx="17040225" cy="1242060"/>
            </a:xfrm>
            <a:custGeom>
              <a:avLst/>
              <a:gdLst/>
              <a:ahLst/>
              <a:cxnLst/>
              <a:rect l="l" t="t" r="r" b="b"/>
              <a:pathLst>
                <a:path w="17040225" h="1242059">
                  <a:moveTo>
                    <a:pt x="17039844" y="0"/>
                  </a:moveTo>
                  <a:lnTo>
                    <a:pt x="0" y="0"/>
                  </a:lnTo>
                  <a:lnTo>
                    <a:pt x="0" y="1241806"/>
                  </a:lnTo>
                  <a:lnTo>
                    <a:pt x="17039844" y="1241806"/>
                  </a:lnTo>
                  <a:lnTo>
                    <a:pt x="17039844" y="0"/>
                  </a:lnTo>
                  <a:close/>
                </a:path>
              </a:pathLst>
            </a:custGeom>
            <a:solidFill>
              <a:srgbClr val="4041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246682"/>
              <a:ext cx="1248410" cy="9040495"/>
            </a:xfrm>
            <a:custGeom>
              <a:avLst/>
              <a:gdLst/>
              <a:ahLst/>
              <a:cxnLst/>
              <a:rect l="l" t="t" r="r" b="b"/>
              <a:pathLst>
                <a:path w="1248410" h="9040495">
                  <a:moveTo>
                    <a:pt x="1248156" y="0"/>
                  </a:moveTo>
                  <a:lnTo>
                    <a:pt x="0" y="0"/>
                  </a:lnTo>
                  <a:lnTo>
                    <a:pt x="0" y="9040114"/>
                  </a:lnTo>
                  <a:lnTo>
                    <a:pt x="1248156" y="9040114"/>
                  </a:lnTo>
                  <a:lnTo>
                    <a:pt x="1248156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8288000" cy="1248410"/>
            </a:xfrm>
            <a:custGeom>
              <a:avLst/>
              <a:gdLst/>
              <a:ahLst/>
              <a:cxnLst/>
              <a:rect l="l" t="t" r="r" b="b"/>
              <a:pathLst>
                <a:path w="18288000" h="1248410">
                  <a:moveTo>
                    <a:pt x="18288000" y="0"/>
                  </a:moveTo>
                  <a:lnTo>
                    <a:pt x="0" y="0"/>
                  </a:lnTo>
                  <a:lnTo>
                    <a:pt x="0" y="1248155"/>
                  </a:lnTo>
                  <a:lnTo>
                    <a:pt x="18288000" y="1248155"/>
                  </a:lnTo>
                  <a:lnTo>
                    <a:pt x="18288000" y="0"/>
                  </a:lnTo>
                  <a:close/>
                </a:path>
              </a:pathLst>
            </a:custGeom>
            <a:solidFill>
              <a:srgbClr val="40415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0"/>
              <a:ext cx="18288000" cy="10283825"/>
            </a:xfrm>
            <a:custGeom>
              <a:avLst/>
              <a:gdLst/>
              <a:ahLst/>
              <a:cxnLst/>
              <a:rect l="l" t="t" r="r" b="b"/>
              <a:pathLst>
                <a:path w="18288000" h="10283825">
                  <a:moveTo>
                    <a:pt x="819111" y="10283520"/>
                  </a:moveTo>
                  <a:lnTo>
                    <a:pt x="817714" y="10235400"/>
                  </a:lnTo>
                  <a:lnTo>
                    <a:pt x="813600" y="10188003"/>
                  </a:lnTo>
                  <a:lnTo>
                    <a:pt x="806831" y="10141407"/>
                  </a:lnTo>
                  <a:lnTo>
                    <a:pt x="797471" y="10095713"/>
                  </a:lnTo>
                  <a:lnTo>
                    <a:pt x="785622" y="10050970"/>
                  </a:lnTo>
                  <a:lnTo>
                    <a:pt x="771359" y="10007270"/>
                  </a:lnTo>
                  <a:lnTo>
                    <a:pt x="754735" y="9964687"/>
                  </a:lnTo>
                  <a:lnTo>
                    <a:pt x="735850" y="9923297"/>
                  </a:lnTo>
                  <a:lnTo>
                    <a:pt x="714768" y="9883178"/>
                  </a:lnTo>
                  <a:lnTo>
                    <a:pt x="691578" y="9844418"/>
                  </a:lnTo>
                  <a:lnTo>
                    <a:pt x="666343" y="9807067"/>
                  </a:lnTo>
                  <a:lnTo>
                    <a:pt x="639152" y="9771215"/>
                  </a:lnTo>
                  <a:lnTo>
                    <a:pt x="610069" y="9736938"/>
                  </a:lnTo>
                  <a:lnTo>
                    <a:pt x="579183" y="9704324"/>
                  </a:lnTo>
                  <a:lnTo>
                    <a:pt x="546569" y="9673438"/>
                  </a:lnTo>
                  <a:lnTo>
                    <a:pt x="512305" y="9644355"/>
                  </a:lnTo>
                  <a:lnTo>
                    <a:pt x="476465" y="9617177"/>
                  </a:lnTo>
                  <a:lnTo>
                    <a:pt x="439115" y="9591942"/>
                  </a:lnTo>
                  <a:lnTo>
                    <a:pt x="400342" y="9568751"/>
                  </a:lnTo>
                  <a:lnTo>
                    <a:pt x="360222" y="9547669"/>
                  </a:lnTo>
                  <a:lnTo>
                    <a:pt x="318820" y="9528785"/>
                  </a:lnTo>
                  <a:lnTo>
                    <a:pt x="276237" y="9512173"/>
                  </a:lnTo>
                  <a:lnTo>
                    <a:pt x="232537" y="9497898"/>
                  </a:lnTo>
                  <a:lnTo>
                    <a:pt x="187794" y="9486049"/>
                  </a:lnTo>
                  <a:lnTo>
                    <a:pt x="142113" y="9476689"/>
                  </a:lnTo>
                  <a:lnTo>
                    <a:pt x="95504" y="9469920"/>
                  </a:lnTo>
                  <a:lnTo>
                    <a:pt x="48107" y="9465805"/>
                  </a:lnTo>
                  <a:lnTo>
                    <a:pt x="0" y="9464408"/>
                  </a:lnTo>
                  <a:lnTo>
                    <a:pt x="0" y="10283520"/>
                  </a:lnTo>
                  <a:lnTo>
                    <a:pt x="819111" y="10283520"/>
                  </a:lnTo>
                  <a:close/>
                </a:path>
                <a:path w="18288000" h="10283825">
                  <a:moveTo>
                    <a:pt x="17902047" y="9681019"/>
                  </a:moveTo>
                  <a:lnTo>
                    <a:pt x="17896332" y="9631350"/>
                  </a:lnTo>
                  <a:lnTo>
                    <a:pt x="17879949" y="9585757"/>
                  </a:lnTo>
                  <a:lnTo>
                    <a:pt x="17854422" y="9545536"/>
                  </a:lnTo>
                  <a:lnTo>
                    <a:pt x="17820894" y="9511995"/>
                  </a:lnTo>
                  <a:lnTo>
                    <a:pt x="17780635" y="9486430"/>
                  </a:lnTo>
                  <a:lnTo>
                    <a:pt x="17735042" y="9470149"/>
                  </a:lnTo>
                  <a:lnTo>
                    <a:pt x="17685385" y="9464408"/>
                  </a:lnTo>
                  <a:lnTo>
                    <a:pt x="17635728" y="9470149"/>
                  </a:lnTo>
                  <a:lnTo>
                    <a:pt x="17590135" y="9486430"/>
                  </a:lnTo>
                  <a:lnTo>
                    <a:pt x="17549876" y="9511995"/>
                  </a:lnTo>
                  <a:lnTo>
                    <a:pt x="17516348" y="9545536"/>
                  </a:lnTo>
                  <a:lnTo>
                    <a:pt x="17490821" y="9585757"/>
                  </a:lnTo>
                  <a:lnTo>
                    <a:pt x="17474438" y="9631350"/>
                  </a:lnTo>
                  <a:lnTo>
                    <a:pt x="17468723" y="9681019"/>
                  </a:lnTo>
                  <a:lnTo>
                    <a:pt x="17474438" y="9730702"/>
                  </a:lnTo>
                  <a:lnTo>
                    <a:pt x="17490821" y="9776308"/>
                  </a:lnTo>
                  <a:lnTo>
                    <a:pt x="17516348" y="9816528"/>
                  </a:lnTo>
                  <a:lnTo>
                    <a:pt x="17549876" y="9850069"/>
                  </a:lnTo>
                  <a:lnTo>
                    <a:pt x="17590135" y="9875634"/>
                  </a:lnTo>
                  <a:lnTo>
                    <a:pt x="17635728" y="9891916"/>
                  </a:lnTo>
                  <a:lnTo>
                    <a:pt x="17685385" y="9897643"/>
                  </a:lnTo>
                  <a:lnTo>
                    <a:pt x="17735042" y="9891916"/>
                  </a:lnTo>
                  <a:lnTo>
                    <a:pt x="17780635" y="9875634"/>
                  </a:lnTo>
                  <a:lnTo>
                    <a:pt x="17820894" y="9850069"/>
                  </a:lnTo>
                  <a:lnTo>
                    <a:pt x="17854422" y="9816528"/>
                  </a:lnTo>
                  <a:lnTo>
                    <a:pt x="17879949" y="9776308"/>
                  </a:lnTo>
                  <a:lnTo>
                    <a:pt x="17896332" y="9730702"/>
                  </a:lnTo>
                  <a:lnTo>
                    <a:pt x="17902047" y="9681019"/>
                  </a:lnTo>
                  <a:close/>
                </a:path>
                <a:path w="18288000" h="10283825">
                  <a:moveTo>
                    <a:pt x="18287873" y="0"/>
                  </a:moveTo>
                  <a:lnTo>
                    <a:pt x="17468723" y="0"/>
                  </a:lnTo>
                  <a:lnTo>
                    <a:pt x="17470120" y="48133"/>
                  </a:lnTo>
                  <a:lnTo>
                    <a:pt x="17474311" y="95504"/>
                  </a:lnTo>
                  <a:lnTo>
                    <a:pt x="17481042" y="142113"/>
                  </a:lnTo>
                  <a:lnTo>
                    <a:pt x="17490440" y="187833"/>
                  </a:lnTo>
                  <a:lnTo>
                    <a:pt x="17502251" y="232537"/>
                  </a:lnTo>
                  <a:lnTo>
                    <a:pt x="17516475" y="276225"/>
                  </a:lnTo>
                  <a:lnTo>
                    <a:pt x="17533112" y="318770"/>
                  </a:lnTo>
                  <a:lnTo>
                    <a:pt x="17552035" y="360172"/>
                  </a:lnTo>
                  <a:lnTo>
                    <a:pt x="17573117" y="400304"/>
                  </a:lnTo>
                  <a:lnTo>
                    <a:pt x="17596231" y="439166"/>
                  </a:lnTo>
                  <a:lnTo>
                    <a:pt x="17621504" y="476504"/>
                  </a:lnTo>
                  <a:lnTo>
                    <a:pt x="17648682" y="512318"/>
                  </a:lnTo>
                  <a:lnTo>
                    <a:pt x="17677765" y="546608"/>
                  </a:lnTo>
                  <a:lnTo>
                    <a:pt x="17708626" y="579247"/>
                  </a:lnTo>
                  <a:lnTo>
                    <a:pt x="17741265" y="610108"/>
                  </a:lnTo>
                  <a:lnTo>
                    <a:pt x="17775555" y="639191"/>
                  </a:lnTo>
                  <a:lnTo>
                    <a:pt x="17811369" y="666369"/>
                  </a:lnTo>
                  <a:lnTo>
                    <a:pt x="17848707" y="691642"/>
                  </a:lnTo>
                  <a:lnTo>
                    <a:pt x="17887569" y="714756"/>
                  </a:lnTo>
                  <a:lnTo>
                    <a:pt x="17927701" y="735838"/>
                  </a:lnTo>
                  <a:lnTo>
                    <a:pt x="17968976" y="754761"/>
                  </a:lnTo>
                  <a:lnTo>
                    <a:pt x="18011648" y="771398"/>
                  </a:lnTo>
                  <a:lnTo>
                    <a:pt x="18055336" y="785622"/>
                  </a:lnTo>
                  <a:lnTo>
                    <a:pt x="18100040" y="797433"/>
                  </a:lnTo>
                  <a:lnTo>
                    <a:pt x="18145760" y="806831"/>
                  </a:lnTo>
                  <a:lnTo>
                    <a:pt x="18192369" y="813562"/>
                  </a:lnTo>
                  <a:lnTo>
                    <a:pt x="18239740" y="817753"/>
                  </a:lnTo>
                  <a:lnTo>
                    <a:pt x="18287873" y="819150"/>
                  </a:lnTo>
                  <a:lnTo>
                    <a:pt x="182878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print"/>
          <a:stretch/>
        </p:blipFill>
        <p:spPr bwMode="auto">
          <a:xfrm>
            <a:off x="457200" y="0"/>
            <a:ext cx="1066800" cy="1066800"/>
          </a:xfrm>
          <a:prstGeom prst="rect">
            <a:avLst/>
          </a:prstGeom>
        </p:spPr>
      </p:pic>
      <p:sp>
        <p:nvSpPr>
          <p:cNvPr id="11" name="object 12">
            <a:extLst>
              <a:ext uri="{FF2B5EF4-FFF2-40B4-BE49-F238E27FC236}">
                <a16:creationId xmlns:a16="http://schemas.microsoft.com/office/drawing/2014/main" id="{6AE8587E-CB5B-4996-A8FF-7DC92B74AE49}"/>
              </a:ext>
            </a:extLst>
          </p:cNvPr>
          <p:cNvSpPr txBox="1">
            <a:spLocks/>
          </p:cNvSpPr>
          <p:nvPr/>
        </p:nvSpPr>
        <p:spPr>
          <a:xfrm>
            <a:off x="2366268" y="430345"/>
            <a:ext cx="12754395" cy="5668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1632832" rtl="0" eaLnBrk="1" latinLnBrk="0" hangingPunct="1">
              <a:spcBef>
                <a:spcPct val="0"/>
              </a:spcBef>
              <a:buNone/>
              <a:defRPr sz="7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ru-RU" sz="3600" b="1" dirty="0">
                <a:solidFill>
                  <a:schemeClr val="bg1"/>
                </a:solidFill>
                <a:latin typeface="Lucida Sans Unicode"/>
                <a:cs typeface="Lucida Sans Unicode"/>
              </a:rPr>
              <a:t>Центр карьеры</a:t>
            </a:r>
          </a:p>
        </p:txBody>
      </p:sp>
      <p:sp>
        <p:nvSpPr>
          <p:cNvPr id="13" name="object 12">
            <a:extLst>
              <a:ext uri="{FF2B5EF4-FFF2-40B4-BE49-F238E27FC236}">
                <a16:creationId xmlns:a16="http://schemas.microsoft.com/office/drawing/2014/main" id="{3F0B69BD-3067-45A1-A4BE-5AAD7B2470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332607" y="1429061"/>
            <a:ext cx="9655684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b="1" dirty="0">
                <a:latin typeface="Lucida Sans Unicode"/>
                <a:cs typeface="Lucida Sans Unicode"/>
              </a:rPr>
              <a:t>nppk54.ru</a:t>
            </a:r>
            <a:endParaRPr sz="3200" b="1" dirty="0">
              <a:latin typeface="Lucida Sans Unicode"/>
              <a:cs typeface="Lucida Sans Unicode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ADAFF6D-6B08-4851-BD0F-33815591DE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681" t="9160" r="20863" b="4554"/>
          <a:stretch/>
        </p:blipFill>
        <p:spPr>
          <a:xfrm>
            <a:off x="5024406" y="2138813"/>
            <a:ext cx="8272086" cy="59674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1363</TotalTime>
  <Words>18</Words>
  <Application>Microsoft Office PowerPoint</Application>
  <PresentationFormat>Произвольный</PresentationFormat>
  <Paragraphs>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Lucida Sans Unicode</vt:lpstr>
      <vt:lpstr>Тема Office</vt:lpstr>
      <vt:lpstr>Родительское собрание «Вопросы ГИА и трудоустройства выпускников c ограниченными возможностями здоровья»</vt:lpstr>
      <vt:lpstr>Государственная итоговая аттестация по профессии  09.01.03 Оператор информационных систем и ресурсов пройдёт  в форме демонстрационного экзамена с 23 по 27 июня 23 июня (понедельник) подготовительный день в один из дней 24,25,26,27 июня – экзамен, продолжительностью 3 часа  В период с 16 по 20 июня промежуточная аттестация  Выпускной 30 июня  Диплом о среднем профессиональном образовании даёт возможность для получения дополнительного профессионального образования: 1. Курсы повышения квалификации 2. Профессиональная переподготовка 3. Профессиональное обучение  </vt:lpstr>
      <vt:lpstr>nppk54.ru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AquariusPC</dc:creator>
  <cp:lastModifiedBy>Ходаенко Наталья Владимировна</cp:lastModifiedBy>
  <cp:revision>217</cp:revision>
  <cp:lastPrinted>2025-04-23T05:01:13Z</cp:lastPrinted>
  <dcterms:created xsi:type="dcterms:W3CDTF">2022-10-28T05:03:51Z</dcterms:created>
  <dcterms:modified xsi:type="dcterms:W3CDTF">2025-06-10T03:58:33Z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2021-08-25T00:00:00Z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2022-10-28T00:00:00Z</vt:filetime>
  </property>
</Properties>
</file>