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3" r:id="rId3"/>
    <p:sldId id="266" r:id="rId4"/>
    <p:sldId id="257" r:id="rId5"/>
    <p:sldId id="269" r:id="rId6"/>
    <p:sldId id="270" r:id="rId7"/>
    <p:sldId id="259" r:id="rId8"/>
    <p:sldId id="271" r:id="rId9"/>
    <p:sldId id="272" r:id="rId10"/>
  </p:sldIdLst>
  <p:sldSz cx="12192000" cy="6858000"/>
  <p:notesSz cx="9925050" cy="6797675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19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A9D2-01BE-4E48-B507-4C54AEFE46FA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C05E5-755D-4B99-9538-A55D03F99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249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641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66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604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5489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020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040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06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723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855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88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6370-FFB4-41DF-A067-19638308AE8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1A19-5BD1-499E-932C-58F495F0D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61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bilympicspro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15093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Совместное заседание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организационного комитета и координационного совета работодателей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Чемпионата «</a:t>
            </a:r>
            <a:r>
              <a:rPr lang="ru-RU" sz="4400" b="1" dirty="0" err="1"/>
              <a:t>Абилимпикс</a:t>
            </a:r>
            <a:r>
              <a:rPr lang="ru-RU" sz="4400" b="1" dirty="0"/>
              <a:t>» Новосибирской области – 2017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48" y="5009225"/>
            <a:ext cx="4184904" cy="1703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02" y="0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600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117135"/>
            <a:ext cx="11638172" cy="4738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Утверждение Порядка проведения Чемпионата «</a:t>
            </a:r>
            <a:r>
              <a:rPr lang="ru-RU" dirty="0" err="1"/>
              <a:t>Абилимпикс</a:t>
            </a:r>
            <a:r>
              <a:rPr lang="ru-RU" dirty="0"/>
              <a:t>» Новосибирской области –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7143"/>
            <a:ext cx="10515600" cy="3999819"/>
          </a:xfrm>
        </p:spPr>
        <p:txBody>
          <a:bodyPr/>
          <a:lstStyle/>
          <a:p>
            <a:pPr algn="just"/>
            <a:r>
              <a:rPr lang="ru-RU" dirty="0" smtClean="0"/>
              <a:t>Региональный центр развития движения «</a:t>
            </a:r>
            <a:r>
              <a:rPr lang="ru-RU" dirty="0" err="1" smtClean="0"/>
              <a:t>Абилимпикс</a:t>
            </a:r>
            <a:r>
              <a:rPr lang="ru-RU" dirty="0" smtClean="0"/>
              <a:t>» (РЦРД) </a:t>
            </a:r>
            <a:r>
              <a:rPr lang="ru-RU" dirty="0"/>
              <a:t>разрабатывает Порядок проведения Чемпионата на основе типовых документов, разработанных Национальным центром «</a:t>
            </a:r>
            <a:r>
              <a:rPr lang="ru-RU" dirty="0" err="1"/>
              <a:t>Абилимпикс</a:t>
            </a:r>
            <a:r>
              <a:rPr lang="ru-RU" dirty="0"/>
              <a:t>», согласовывает с Координационным советом работодателей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Утверждает порядок </a:t>
            </a:r>
            <a:r>
              <a:rPr lang="ru-RU" dirty="0"/>
              <a:t>проведения Чемпионата Оргкомитет Чемпионата</a:t>
            </a:r>
            <a:r>
              <a:rPr lang="ru-RU" dirty="0" smtClean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383" y="5515296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43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ходе подготовки к Чемпионату «</a:t>
            </a:r>
            <a:r>
              <a:rPr lang="ru-RU" dirty="0" err="1"/>
              <a:t>Абилимпикс</a:t>
            </a:r>
            <a:r>
              <a:rPr lang="ru-RU" dirty="0"/>
              <a:t>» Новосибирской области –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8497"/>
            <a:ext cx="10515600" cy="4108466"/>
          </a:xfrm>
        </p:spPr>
        <p:txBody>
          <a:bodyPr/>
          <a:lstStyle/>
          <a:p>
            <a:r>
              <a:rPr lang="ru-RU" dirty="0" smtClean="0"/>
              <a:t>23 – 27 октября 2017 года</a:t>
            </a:r>
          </a:p>
          <a:p>
            <a:r>
              <a:rPr lang="ru-RU" dirty="0" smtClean="0"/>
              <a:t>15 компетенций</a:t>
            </a:r>
          </a:p>
          <a:p>
            <a:r>
              <a:rPr lang="ru-RU" dirty="0" smtClean="0"/>
              <a:t>9 площадок проведения компетенций</a:t>
            </a:r>
          </a:p>
          <a:p>
            <a:r>
              <a:rPr lang="ru-RU" dirty="0" smtClean="0"/>
              <a:t>Схема проведения чемпионата:</a:t>
            </a:r>
          </a:p>
          <a:p>
            <a:pPr lvl="1"/>
            <a:r>
              <a:rPr lang="ru-RU" dirty="0" smtClean="0"/>
              <a:t>Соревнования на разных площадках</a:t>
            </a:r>
          </a:p>
          <a:p>
            <a:pPr lvl="1"/>
            <a:r>
              <a:rPr lang="ru-RU" dirty="0" smtClean="0"/>
              <a:t>Открытие и закрытие вынесено на отдельную </a:t>
            </a:r>
            <a:r>
              <a:rPr lang="ru-RU" dirty="0" smtClean="0"/>
              <a:t>площадку</a:t>
            </a:r>
          </a:p>
          <a:p>
            <a:pPr lvl="1">
              <a:buNone/>
            </a:pPr>
            <a:r>
              <a:rPr lang="ru-RU" dirty="0" smtClean="0"/>
              <a:t>   НОВОСИБИРСКИЙ </a:t>
            </a:r>
            <a:r>
              <a:rPr lang="ru-RU" dirty="0" smtClean="0"/>
              <a:t>ТОРГОВО-ЭКОНОМИЧЕСКИЙ КОЛЛЕДЖ (НТЭК</a:t>
            </a:r>
            <a:r>
              <a:rPr lang="ru-RU" dirty="0" smtClean="0"/>
              <a:t>)</a:t>
            </a:r>
          </a:p>
          <a:p>
            <a:pPr lvl="1">
              <a:buNone/>
            </a:pPr>
            <a:r>
              <a:rPr lang="ru-RU" dirty="0" smtClean="0"/>
              <a:t>   Адрес</a:t>
            </a:r>
            <a:r>
              <a:rPr lang="ru-RU" dirty="0" smtClean="0"/>
              <a:t>: 630091, г. Новосибирск, ул. Каменская, 68</a:t>
            </a:r>
            <a:endParaRPr lang="ru-RU" dirty="0" smtClean="0"/>
          </a:p>
          <a:p>
            <a:pPr lvl="1"/>
            <a:r>
              <a:rPr lang="ru-RU" dirty="0" smtClean="0"/>
              <a:t>РЦРД и БПОО координируют работу по организации чемпионата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385" y="5515296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ходе подготовки к Чемпионату «</a:t>
            </a:r>
            <a:r>
              <a:rPr lang="ru-RU" dirty="0" err="1"/>
              <a:t>Абилимпикс</a:t>
            </a:r>
            <a:r>
              <a:rPr lang="ru-RU" dirty="0"/>
              <a:t>» Новосибирской области –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5331"/>
            <a:ext cx="10515600" cy="4241631"/>
          </a:xfrm>
        </p:spPr>
        <p:txBody>
          <a:bodyPr/>
          <a:lstStyle/>
          <a:p>
            <a:r>
              <a:rPr lang="ru-RU" dirty="0" smtClean="0"/>
              <a:t>Определены площадки </a:t>
            </a:r>
            <a:r>
              <a:rPr lang="ru-RU" dirty="0"/>
              <a:t>проведения Чемпионата «</a:t>
            </a:r>
            <a:r>
              <a:rPr lang="ru-RU" dirty="0" err="1"/>
              <a:t>Абилимпикс</a:t>
            </a:r>
            <a:r>
              <a:rPr lang="ru-RU" dirty="0"/>
              <a:t>» Новосибирской области – </a:t>
            </a:r>
            <a:r>
              <a:rPr lang="ru-RU" dirty="0" smtClean="0"/>
              <a:t>2017</a:t>
            </a:r>
          </a:p>
          <a:p>
            <a:r>
              <a:rPr lang="ru-RU" dirty="0" smtClean="0"/>
              <a:t>Назначены главные региональные эксперты </a:t>
            </a:r>
            <a:r>
              <a:rPr lang="ru-RU" dirty="0"/>
              <a:t>по компетенциям</a:t>
            </a:r>
          </a:p>
          <a:p>
            <a:r>
              <a:rPr lang="ru-RU" dirty="0" smtClean="0"/>
              <a:t>Подготовлен пакет </a:t>
            </a:r>
            <a:r>
              <a:rPr lang="ru-RU" dirty="0"/>
              <a:t>конкурсной документации </a:t>
            </a:r>
            <a:r>
              <a:rPr lang="ru-RU" dirty="0" smtClean="0"/>
              <a:t>и размещены </a:t>
            </a:r>
            <a:r>
              <a:rPr lang="ru-RU" dirty="0"/>
              <a:t>на сайтах </a:t>
            </a:r>
            <a:r>
              <a:rPr lang="ru-RU" dirty="0" smtClean="0"/>
              <a:t>конкурсные задания </a:t>
            </a:r>
            <a:r>
              <a:rPr lang="ru-RU" dirty="0"/>
              <a:t>по </a:t>
            </a:r>
            <a:r>
              <a:rPr lang="ru-RU" dirty="0" smtClean="0"/>
              <a:t>компетенциям</a:t>
            </a:r>
          </a:p>
          <a:p>
            <a:r>
              <a:rPr lang="ru-RU" dirty="0" smtClean="0"/>
              <a:t>Разработан </a:t>
            </a:r>
            <a:r>
              <a:rPr lang="ru-RU" dirty="0" err="1" smtClean="0"/>
              <a:t>брендбук</a:t>
            </a:r>
            <a:r>
              <a:rPr lang="ru-RU" dirty="0" smtClean="0"/>
              <a:t> Чемпионата</a:t>
            </a:r>
          </a:p>
          <a:p>
            <a:r>
              <a:rPr lang="ru-RU" dirty="0" smtClean="0"/>
              <a:t>Завершен прием </a:t>
            </a:r>
            <a:r>
              <a:rPr lang="ru-RU" dirty="0"/>
              <a:t>заявок на участие в </a:t>
            </a:r>
            <a:r>
              <a:rPr lang="ru-RU" dirty="0" smtClean="0"/>
              <a:t>Чемпионате</a:t>
            </a:r>
          </a:p>
          <a:p>
            <a:r>
              <a:rPr lang="ru-RU" dirty="0" smtClean="0"/>
              <a:t>Разработан медиаплан Чемпионата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383" y="5515296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65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Брендбук</a:t>
            </a:r>
            <a:r>
              <a:rPr lang="ru-RU" dirty="0" smtClean="0"/>
              <a:t> Чемпионата «</a:t>
            </a:r>
            <a:r>
              <a:rPr lang="ru-RU" dirty="0" err="1" smtClean="0"/>
              <a:t>Абилимпикс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4" y="2241609"/>
            <a:ext cx="5530212" cy="205539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40" y="2121763"/>
            <a:ext cx="5905751" cy="2175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727" y="5080585"/>
            <a:ext cx="1377644" cy="13427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40" y="4948056"/>
            <a:ext cx="4184904" cy="17038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65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1755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Чемпионату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4906"/>
            <a:ext cx="10515600" cy="256882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компетенций не менее 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компетенции минимум 5 чел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 имеет сертификат о повышении квалификации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программа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1106835"/>
              </p:ext>
            </p:extLst>
          </p:nvPr>
        </p:nvGraphicFramePr>
        <p:xfrm>
          <a:off x="399791" y="4244592"/>
          <a:ext cx="10159054" cy="2265996"/>
        </p:xfrm>
        <a:graphic>
          <a:graphicData uri="http://schemas.openxmlformats.org/drawingml/2006/table">
            <a:tbl>
              <a:tblPr/>
              <a:tblGrid>
                <a:gridCol w="2401629"/>
                <a:gridCol w="2213793"/>
                <a:gridCol w="1006270"/>
                <a:gridCol w="1006270"/>
                <a:gridCol w="1006270"/>
                <a:gridCol w="2524822"/>
              </a:tblGrid>
              <a:tr h="208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8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пн</a:t>
                      </a:r>
                    </a:p>
                  </a:txBody>
                  <a:tcPr marL="9356" marR="9356" marT="9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вт</a:t>
                      </a:r>
                    </a:p>
                  </a:txBody>
                  <a:tcPr marL="9356" marR="9356" marT="9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</a:t>
                      </a:r>
                    </a:p>
                  </a:txBody>
                  <a:tcPr marL="9356" marR="9356" marT="9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чт</a:t>
                      </a:r>
                    </a:p>
                  </a:txBody>
                  <a:tcPr marL="9356" marR="9356" marT="9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пт</a:t>
                      </a:r>
                    </a:p>
                  </a:txBody>
                  <a:tcPr marL="9356" marR="9356" marT="9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День чемпионата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С-1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С1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С2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С3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С+1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77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Знакомство с площадкой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Соревнования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Подведение итогов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46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12-00 Закрытие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7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14-00 Открытие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Демонтаж</a:t>
                      </a:r>
                    </a:p>
                  </a:txBody>
                  <a:tcPr marL="9356" marR="9356" marT="93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203" y="5515296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53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dirty="0"/>
              <a:t>О ходе подготовки к Чемпионату «</a:t>
            </a:r>
            <a:r>
              <a:rPr lang="ru-RU" dirty="0" err="1"/>
              <a:t>Абилимпикс</a:t>
            </a:r>
            <a:r>
              <a:rPr lang="ru-RU" dirty="0"/>
              <a:t>» Новосибирской области – </a:t>
            </a:r>
            <a:r>
              <a:rPr lang="ru-RU" dirty="0" smtClean="0"/>
              <a:t>2017. Следующие этапы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3085"/>
            <a:ext cx="10515600" cy="32051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dirty="0"/>
              <a:t>Разработка программы Чемпионата (в том числе деловой и </a:t>
            </a:r>
            <a:r>
              <a:rPr lang="ru-RU" dirty="0" err="1"/>
              <a:t>профориентационной</a:t>
            </a:r>
            <a:r>
              <a:rPr lang="ru-RU" dirty="0" smtClean="0"/>
              <a:t>) </a:t>
            </a:r>
          </a:p>
          <a:p>
            <a:pPr algn="just">
              <a:spcAft>
                <a:spcPts val="0"/>
              </a:spcAft>
            </a:pPr>
            <a:r>
              <a:rPr lang="ru-RU" dirty="0" smtClean="0"/>
              <a:t>Рассылка </a:t>
            </a:r>
            <a:r>
              <a:rPr lang="ru-RU" dirty="0"/>
              <a:t>информационных материалов о мероприятиях в общеобразовательные организации, планирование </a:t>
            </a:r>
            <a:r>
              <a:rPr lang="ru-RU" dirty="0" err="1"/>
              <a:t>профориентационной</a:t>
            </a:r>
            <a:r>
              <a:rPr lang="ru-RU" dirty="0"/>
              <a:t> работы со школьниками на площадках </a:t>
            </a:r>
            <a:r>
              <a:rPr lang="ru-RU" dirty="0" smtClean="0"/>
              <a:t>Чемпионата</a:t>
            </a:r>
          </a:p>
          <a:p>
            <a:pPr algn="just">
              <a:spcAft>
                <a:spcPts val="0"/>
              </a:spcAft>
            </a:pPr>
            <a:r>
              <a:rPr lang="ru-RU" dirty="0"/>
              <a:t>Регистрация всех участников и экспертов на сайте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http://abilympicspro.ru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193" y="5485316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5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150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Совместное заседание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организационного комитета и координационного совета работодателей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Чемпионата «</a:t>
            </a:r>
            <a:r>
              <a:rPr lang="ru-RU" b="1" dirty="0" err="1"/>
              <a:t>Абилимпикс</a:t>
            </a:r>
            <a:r>
              <a:rPr lang="ru-RU" b="1" dirty="0"/>
              <a:t>» Новосибирской области – 2017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48" y="5009225"/>
            <a:ext cx="4184904" cy="17038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" y="74950"/>
            <a:ext cx="1377644" cy="134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9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f9196eb554defc858a020b0a3e5a498e679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2195</TotalTime>
  <Words>296</Words>
  <Application>Microsoft Office PowerPoint</Application>
  <PresentationFormat>Произвольный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Совместное заседание организационного комитета и координационного совета работодателей Чемпионата «Абилимпикс» Новосибирской области – 2017</vt:lpstr>
      <vt:lpstr>Слайд 2</vt:lpstr>
      <vt:lpstr>Утверждение Порядка проведения Чемпионата «Абилимпикс» Новосибирской области – 2017</vt:lpstr>
      <vt:lpstr>О ходе подготовки к Чемпионату «Абилимпикс» Новосибирской области – 2017</vt:lpstr>
      <vt:lpstr>О ходе подготовки к Чемпионату «Абилимпикс» Новосибирской области – 2017</vt:lpstr>
      <vt:lpstr>Брендбук Чемпионата «Абилимпикс»</vt:lpstr>
      <vt:lpstr>Требования к Чемпионату «Абилимпикс»</vt:lpstr>
      <vt:lpstr>О ходе подготовки к Чемпионату «Абилимпикс» Новосибирской области – 2017. Следующие этапы</vt:lpstr>
      <vt:lpstr>Совместное заседание организационного комитета и координационного совета работодателей Чемпионата «Абилимпикс» Новосибирской области – 2017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e_volkova</cp:lastModifiedBy>
  <cp:revision>41</cp:revision>
  <cp:lastPrinted>2017-09-21T04:08:50Z</cp:lastPrinted>
  <dcterms:created xsi:type="dcterms:W3CDTF">2017-09-05T07:27:50Z</dcterms:created>
  <dcterms:modified xsi:type="dcterms:W3CDTF">2017-10-13T05:01:58Z</dcterms:modified>
</cp:coreProperties>
</file>