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1"/>
  </p:handoutMasterIdLst>
  <p:sldIdLst>
    <p:sldId id="256" r:id="rId2"/>
    <p:sldId id="273" r:id="rId3"/>
    <p:sldId id="266" r:id="rId4"/>
    <p:sldId id="257" r:id="rId5"/>
    <p:sldId id="269" r:id="rId6"/>
    <p:sldId id="270" r:id="rId7"/>
    <p:sldId id="259" r:id="rId8"/>
    <p:sldId id="271" r:id="rId9"/>
    <p:sldId id="272" r:id="rId10"/>
  </p:sldIdLst>
  <p:sldSz cx="12192000" cy="6858000"/>
  <p:notesSz cx="9925050" cy="6797675"/>
  <p:custDataLst>
    <p:tags r:id="rId12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4995" autoAdjust="0"/>
    <p:restoredTop sz="94660"/>
  </p:normalViewPr>
  <p:slideViewPr>
    <p:cSldViewPr snapToGrid="0">
      <p:cViewPr>
        <p:scale>
          <a:sx n="50" d="100"/>
          <a:sy n="50" d="100"/>
        </p:scale>
        <p:origin x="-192" y="-42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300855" cy="3410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5621898" y="1"/>
            <a:ext cx="4300855" cy="3410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0AEA9D2-01BE-4E48-B507-4C54AEFE46FA}" type="datetimeFigureOut">
              <a:rPr lang="ru-RU" smtClean="0"/>
              <a:pPr/>
              <a:t>13.10.2017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6456612"/>
            <a:ext cx="4300855" cy="3410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5621898" y="6456612"/>
            <a:ext cx="4300855" cy="3410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CC05E5-755D-4B99-9538-A55D03F9958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9224902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86370-FFB4-41DF-A067-19638308AE82}" type="datetimeFigureOut">
              <a:rPr lang="ru-RU" smtClean="0"/>
              <a:pPr/>
              <a:t>13.10.2017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E1A19-5BD1-499E-932C-58F495F0D89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59641075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86370-FFB4-41DF-A067-19638308AE82}" type="datetimeFigureOut">
              <a:rPr lang="ru-RU" smtClean="0"/>
              <a:pPr/>
              <a:t>13.10.2017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E1A19-5BD1-499E-932C-58F495F0D89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096667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86370-FFB4-41DF-A067-19638308AE82}" type="datetimeFigureOut">
              <a:rPr lang="ru-RU" smtClean="0"/>
              <a:pPr/>
              <a:t>13.10.2017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E1A19-5BD1-499E-932C-58F495F0D89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2760491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86370-FFB4-41DF-A067-19638308AE82}" type="datetimeFigureOut">
              <a:rPr lang="ru-RU" smtClean="0"/>
              <a:pPr/>
              <a:t>13.10.2017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E1A19-5BD1-499E-932C-58F495F0D89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845489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86370-FFB4-41DF-A067-19638308AE82}" type="datetimeFigureOut">
              <a:rPr lang="ru-RU" smtClean="0"/>
              <a:pPr/>
              <a:t>13.10.2017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E1A19-5BD1-499E-932C-58F495F0D89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5602061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86370-FFB4-41DF-A067-19638308AE82}" type="datetimeFigureOut">
              <a:rPr lang="ru-RU" smtClean="0"/>
              <a:pPr/>
              <a:t>13.10.2017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E1A19-5BD1-499E-932C-58F495F0D89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041916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86370-FFB4-41DF-A067-19638308AE82}" type="datetimeFigureOut">
              <a:rPr lang="ru-RU" smtClean="0"/>
              <a:pPr/>
              <a:t>13.10.2017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E1A19-5BD1-499E-932C-58F495F0D89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7104040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86370-FFB4-41DF-A067-19638308AE82}" type="datetimeFigureOut">
              <a:rPr lang="ru-RU" smtClean="0"/>
              <a:pPr/>
              <a:t>13.10.2017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E1A19-5BD1-499E-932C-58F495F0D89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9250603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86370-FFB4-41DF-A067-19638308AE82}" type="datetimeFigureOut">
              <a:rPr lang="ru-RU" smtClean="0"/>
              <a:pPr/>
              <a:t>13.10.2017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E1A19-5BD1-499E-932C-58F495F0D89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5472393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86370-FFB4-41DF-A067-19638308AE82}" type="datetimeFigureOut">
              <a:rPr lang="ru-RU" smtClean="0"/>
              <a:pPr/>
              <a:t>13.10.2017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E1A19-5BD1-499E-932C-58F495F0D89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9685566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86370-FFB4-41DF-A067-19638308AE82}" type="datetimeFigureOut">
              <a:rPr lang="ru-RU" smtClean="0"/>
              <a:pPr/>
              <a:t>13.10.2017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E1A19-5BD1-499E-932C-58F495F0D89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458831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C86370-FFB4-41DF-A067-19638308AE82}" type="datetimeFigureOut">
              <a:rPr lang="ru-RU" smtClean="0"/>
              <a:pPr/>
              <a:t>13.10.2017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9E1A19-5BD1-499E-932C-58F495F0D89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0076127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jpeg"/><Relationship Id="rId4" Type="http://schemas.openxmlformats.org/officeDocument/2006/relationships/image" Target="../media/image2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abilympicspro.ru/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2515093"/>
            <a:ext cx="9144000" cy="2387600"/>
          </a:xfrm>
        </p:spPr>
        <p:txBody>
          <a:bodyPr>
            <a:noAutofit/>
          </a:bodyPr>
          <a:lstStyle/>
          <a:p>
            <a:r>
              <a:rPr lang="ru-RU" sz="4400" b="1" dirty="0" smtClean="0"/>
              <a:t>Совместное заседание</a:t>
            </a:r>
            <a:r>
              <a:rPr lang="ru-RU" sz="4400" dirty="0"/>
              <a:t/>
            </a:r>
            <a:br>
              <a:rPr lang="ru-RU" sz="4400" dirty="0"/>
            </a:br>
            <a:r>
              <a:rPr lang="ru-RU" sz="4400" b="1" dirty="0"/>
              <a:t>организационного комитета и координационного совета работодателей</a:t>
            </a:r>
            <a:r>
              <a:rPr lang="ru-RU" sz="4400" dirty="0"/>
              <a:t/>
            </a:r>
            <a:br>
              <a:rPr lang="ru-RU" sz="4400" dirty="0"/>
            </a:br>
            <a:r>
              <a:rPr lang="ru-RU" sz="4400" b="1" dirty="0"/>
              <a:t>Чемпионата «</a:t>
            </a:r>
            <a:r>
              <a:rPr lang="ru-RU" sz="4400" b="1" dirty="0" err="1"/>
              <a:t>Абилимпикс</a:t>
            </a:r>
            <a:r>
              <a:rPr lang="ru-RU" sz="4400" b="1" dirty="0"/>
              <a:t>» Новосибирской области – 2017</a:t>
            </a:r>
            <a:endParaRPr lang="ru-RU" sz="4400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03548" y="5009225"/>
            <a:ext cx="4184904" cy="1703832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2802" y="0"/>
            <a:ext cx="1377644" cy="134270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960031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400" y="1117135"/>
            <a:ext cx="11638172" cy="473833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Утверждение Порядка проведения Чемпионата «</a:t>
            </a:r>
            <a:r>
              <a:rPr lang="ru-RU" dirty="0" err="1"/>
              <a:t>Абилимпикс</a:t>
            </a:r>
            <a:r>
              <a:rPr lang="ru-RU" dirty="0"/>
              <a:t>» Новосибирской области – 2017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2177143"/>
            <a:ext cx="10515600" cy="3999819"/>
          </a:xfrm>
        </p:spPr>
        <p:txBody>
          <a:bodyPr/>
          <a:lstStyle/>
          <a:p>
            <a:pPr algn="just"/>
            <a:r>
              <a:rPr lang="ru-RU" dirty="0" smtClean="0"/>
              <a:t>Региональный центр развития движения «</a:t>
            </a:r>
            <a:r>
              <a:rPr lang="ru-RU" dirty="0" err="1" smtClean="0"/>
              <a:t>Абилимпикс</a:t>
            </a:r>
            <a:r>
              <a:rPr lang="ru-RU" dirty="0" smtClean="0"/>
              <a:t>» (РЦРД) </a:t>
            </a:r>
            <a:r>
              <a:rPr lang="ru-RU" dirty="0"/>
              <a:t>разрабатывает Порядок проведения Чемпионата на основе типовых документов, разработанных Национальным центром «</a:t>
            </a:r>
            <a:r>
              <a:rPr lang="ru-RU" dirty="0" err="1"/>
              <a:t>Абилимпикс</a:t>
            </a:r>
            <a:r>
              <a:rPr lang="ru-RU" dirty="0"/>
              <a:t>», согласовывает с Координационным советом работодателей</a:t>
            </a:r>
            <a:r>
              <a:rPr lang="ru-RU" dirty="0" smtClean="0"/>
              <a:t>.</a:t>
            </a:r>
          </a:p>
          <a:p>
            <a:pPr algn="just"/>
            <a:r>
              <a:rPr lang="ru-RU" dirty="0" smtClean="0"/>
              <a:t>Утверждает порядок </a:t>
            </a:r>
            <a:r>
              <a:rPr lang="ru-RU" dirty="0"/>
              <a:t>проведения Чемпионата Оргкомитет Чемпионата</a:t>
            </a:r>
            <a:r>
              <a:rPr lang="ru-RU" dirty="0" smtClean="0"/>
              <a:t>.</a:t>
            </a: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90383" y="5515296"/>
            <a:ext cx="1377644" cy="134270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854366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О ходе подготовки к Чемпионату «</a:t>
            </a:r>
            <a:r>
              <a:rPr lang="ru-RU" dirty="0" err="1"/>
              <a:t>Абилимпикс</a:t>
            </a:r>
            <a:r>
              <a:rPr lang="ru-RU" dirty="0"/>
              <a:t>» Новосибирской области – 2017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2068497"/>
            <a:ext cx="10515600" cy="4108466"/>
          </a:xfrm>
        </p:spPr>
        <p:txBody>
          <a:bodyPr/>
          <a:lstStyle/>
          <a:p>
            <a:r>
              <a:rPr lang="ru-RU" dirty="0" smtClean="0"/>
              <a:t>23 – 27 октября 2017 года</a:t>
            </a:r>
          </a:p>
          <a:p>
            <a:r>
              <a:rPr lang="ru-RU" dirty="0" smtClean="0"/>
              <a:t>15 компетенций</a:t>
            </a:r>
          </a:p>
          <a:p>
            <a:r>
              <a:rPr lang="ru-RU" dirty="0" smtClean="0"/>
              <a:t>9 площадок проведения компетенций</a:t>
            </a:r>
          </a:p>
          <a:p>
            <a:r>
              <a:rPr lang="ru-RU" dirty="0" smtClean="0"/>
              <a:t>Схема проведения чемпионата:</a:t>
            </a:r>
          </a:p>
          <a:p>
            <a:pPr lvl="1"/>
            <a:r>
              <a:rPr lang="ru-RU" dirty="0" smtClean="0"/>
              <a:t>Соревнования на разных площадках</a:t>
            </a:r>
          </a:p>
          <a:p>
            <a:pPr lvl="1"/>
            <a:r>
              <a:rPr lang="ru-RU" dirty="0" smtClean="0"/>
              <a:t>Открытие и закрытие вынесено на отдельную </a:t>
            </a:r>
            <a:r>
              <a:rPr lang="ru-RU" dirty="0" smtClean="0"/>
              <a:t>площадку</a:t>
            </a:r>
          </a:p>
          <a:p>
            <a:pPr lvl="1">
              <a:buNone/>
            </a:pPr>
            <a:r>
              <a:rPr lang="ru-RU" dirty="0" smtClean="0"/>
              <a:t>   НОВОСИБИРСКИЙ </a:t>
            </a:r>
            <a:r>
              <a:rPr lang="ru-RU" dirty="0" smtClean="0"/>
              <a:t>ТОРГОВО-ЭКОНОМИЧЕСКИЙ КОЛЛЕДЖ (НТЭК</a:t>
            </a:r>
            <a:r>
              <a:rPr lang="ru-RU" dirty="0" smtClean="0"/>
              <a:t>)</a:t>
            </a:r>
          </a:p>
          <a:p>
            <a:pPr lvl="1">
              <a:buNone/>
            </a:pPr>
            <a:r>
              <a:rPr lang="ru-RU" dirty="0" smtClean="0"/>
              <a:t>   Адрес</a:t>
            </a:r>
            <a:r>
              <a:rPr lang="ru-RU" dirty="0" smtClean="0"/>
              <a:t>: 630091, г. Новосибирск, ул. Каменская, 68</a:t>
            </a:r>
            <a:endParaRPr lang="ru-RU" dirty="0" smtClean="0"/>
          </a:p>
          <a:p>
            <a:pPr lvl="1"/>
            <a:r>
              <a:rPr lang="ru-RU" dirty="0" smtClean="0"/>
              <a:t>РЦРД и БПОО координируют работу по организации чемпионата</a:t>
            </a:r>
          </a:p>
          <a:p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90385" y="5515296"/>
            <a:ext cx="1377644" cy="134270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65443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О ходе подготовки к Чемпионату «</a:t>
            </a:r>
            <a:r>
              <a:rPr lang="ru-RU" dirty="0" err="1"/>
              <a:t>Абилимпикс</a:t>
            </a:r>
            <a:r>
              <a:rPr lang="ru-RU" dirty="0"/>
              <a:t>» Новосибирской области – 2017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935331"/>
            <a:ext cx="10515600" cy="4241631"/>
          </a:xfrm>
        </p:spPr>
        <p:txBody>
          <a:bodyPr/>
          <a:lstStyle/>
          <a:p>
            <a:r>
              <a:rPr lang="ru-RU" dirty="0" smtClean="0"/>
              <a:t>Определены площадки </a:t>
            </a:r>
            <a:r>
              <a:rPr lang="ru-RU" dirty="0"/>
              <a:t>проведения Чемпионата «</a:t>
            </a:r>
            <a:r>
              <a:rPr lang="ru-RU" dirty="0" err="1"/>
              <a:t>Абилимпикс</a:t>
            </a:r>
            <a:r>
              <a:rPr lang="ru-RU" dirty="0"/>
              <a:t>» Новосибирской области – </a:t>
            </a:r>
            <a:r>
              <a:rPr lang="ru-RU" dirty="0" smtClean="0"/>
              <a:t>2017</a:t>
            </a:r>
          </a:p>
          <a:p>
            <a:r>
              <a:rPr lang="ru-RU" dirty="0" smtClean="0"/>
              <a:t>Назначены главные региональные эксперты </a:t>
            </a:r>
            <a:r>
              <a:rPr lang="ru-RU" dirty="0"/>
              <a:t>по компетенциям</a:t>
            </a:r>
          </a:p>
          <a:p>
            <a:r>
              <a:rPr lang="ru-RU" dirty="0" smtClean="0"/>
              <a:t>Подготовлен пакет </a:t>
            </a:r>
            <a:r>
              <a:rPr lang="ru-RU" dirty="0"/>
              <a:t>конкурсной документации </a:t>
            </a:r>
            <a:r>
              <a:rPr lang="ru-RU" dirty="0" smtClean="0"/>
              <a:t>и размещены </a:t>
            </a:r>
            <a:r>
              <a:rPr lang="ru-RU" dirty="0"/>
              <a:t>на сайтах </a:t>
            </a:r>
            <a:r>
              <a:rPr lang="ru-RU" dirty="0" smtClean="0"/>
              <a:t>конкурсные задания </a:t>
            </a:r>
            <a:r>
              <a:rPr lang="ru-RU" dirty="0"/>
              <a:t>по </a:t>
            </a:r>
            <a:r>
              <a:rPr lang="ru-RU" dirty="0" smtClean="0"/>
              <a:t>компетенциям</a:t>
            </a:r>
          </a:p>
          <a:p>
            <a:r>
              <a:rPr lang="ru-RU" dirty="0" smtClean="0"/>
              <a:t>Разработан </a:t>
            </a:r>
            <a:r>
              <a:rPr lang="ru-RU" dirty="0" err="1" smtClean="0"/>
              <a:t>брендбук</a:t>
            </a:r>
            <a:r>
              <a:rPr lang="ru-RU" dirty="0" smtClean="0"/>
              <a:t> Чемпионата</a:t>
            </a:r>
          </a:p>
          <a:p>
            <a:r>
              <a:rPr lang="ru-RU" dirty="0" smtClean="0"/>
              <a:t>Завершен прием </a:t>
            </a:r>
            <a:r>
              <a:rPr lang="ru-RU" dirty="0"/>
              <a:t>заявок на участие в </a:t>
            </a:r>
            <a:r>
              <a:rPr lang="ru-RU" dirty="0" smtClean="0"/>
              <a:t>Чемпионате</a:t>
            </a:r>
          </a:p>
          <a:p>
            <a:r>
              <a:rPr lang="ru-RU" dirty="0" smtClean="0"/>
              <a:t>Разработан медиаплан Чемпионата</a:t>
            </a:r>
            <a:endParaRPr lang="ru-RU" sz="1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ru-RU" dirty="0"/>
          </a:p>
          <a:p>
            <a:endParaRPr lang="ru-RU" sz="1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ru-RU" dirty="0"/>
          </a:p>
          <a:p>
            <a:endParaRPr lang="ru-RU" sz="1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ru-RU" sz="1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ru-RU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90383" y="5515296"/>
            <a:ext cx="1377644" cy="134270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766518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err="1" smtClean="0"/>
              <a:t>Брендбук</a:t>
            </a:r>
            <a:r>
              <a:rPr lang="ru-RU" dirty="0" smtClean="0"/>
              <a:t> Чемпионата «</a:t>
            </a:r>
            <a:r>
              <a:rPr lang="ru-RU" dirty="0" err="1" smtClean="0"/>
              <a:t>Абилимпикс</a:t>
            </a:r>
            <a:r>
              <a:rPr lang="ru-RU" dirty="0" smtClean="0"/>
              <a:t>»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0274" y="2241609"/>
            <a:ext cx="5530212" cy="2055390"/>
          </a:xfr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54340" y="2121763"/>
            <a:ext cx="5905751" cy="2175236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1727" y="5080585"/>
            <a:ext cx="1377644" cy="1342704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54340" y="4948056"/>
            <a:ext cx="4184904" cy="1703832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176514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317550"/>
            <a:ext cx="10515600" cy="1325563"/>
          </a:xfrm>
        </p:spPr>
        <p:txBody>
          <a:bodyPr/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Требования к Чемпионату «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Абилимпикс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514906"/>
            <a:ext cx="10515600" cy="2568822"/>
          </a:xfrm>
        </p:spPr>
        <p:txBody>
          <a:bodyPr/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Количество компетенций не менее 5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компетенции минимум 5 чел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Главный эксперт имеет сертификат о повышении квалификации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Деловая программа</a:t>
            </a:r>
          </a:p>
          <a:p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Профориентационная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программа</a:t>
            </a:r>
          </a:p>
          <a:p>
            <a:endParaRPr lang="ru-RU" dirty="0"/>
          </a:p>
        </p:txBody>
      </p:sp>
      <p:graphicFrame>
        <p:nvGraphicFramePr>
          <p:cNvPr id="4" name="Объект 3"/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1071106835"/>
              </p:ext>
            </p:extLst>
          </p:nvPr>
        </p:nvGraphicFramePr>
        <p:xfrm>
          <a:off x="399791" y="4244592"/>
          <a:ext cx="10159054" cy="2265996"/>
        </p:xfrm>
        <a:graphic>
          <a:graphicData uri="http://schemas.openxmlformats.org/drawingml/2006/table">
            <a:tbl>
              <a:tblPr/>
              <a:tblGrid>
                <a:gridCol w="2401629"/>
                <a:gridCol w="2213793"/>
                <a:gridCol w="1006270"/>
                <a:gridCol w="1006270"/>
                <a:gridCol w="1006270"/>
                <a:gridCol w="2524822"/>
              </a:tblGrid>
              <a:tr h="208064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Дата</a:t>
                      </a:r>
                    </a:p>
                  </a:txBody>
                  <a:tcPr marL="9356" marR="9356" marT="93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23 </a:t>
                      </a:r>
                      <a:r>
                        <a:rPr lang="ru-RU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окт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56" marR="9356" marT="93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24 </a:t>
                      </a:r>
                      <a:r>
                        <a:rPr lang="ru-RU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окт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56" marR="9356" marT="93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25 </a:t>
                      </a:r>
                      <a:r>
                        <a:rPr lang="ru-RU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окт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56" marR="9356" marT="93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26 </a:t>
                      </a:r>
                      <a:r>
                        <a:rPr lang="ru-RU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окт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56" marR="9356" marT="93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27 </a:t>
                      </a:r>
                      <a:r>
                        <a:rPr lang="ru-RU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окт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56" marR="9356" marT="93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20806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пн</a:t>
                      </a:r>
                    </a:p>
                  </a:txBody>
                  <a:tcPr marL="9356" marR="9356" marT="9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вт</a:t>
                      </a:r>
                    </a:p>
                  </a:txBody>
                  <a:tcPr marL="9356" marR="9356" marT="9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ср</a:t>
                      </a:r>
                    </a:p>
                  </a:txBody>
                  <a:tcPr marL="9356" marR="9356" marT="9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чт</a:t>
                      </a:r>
                    </a:p>
                  </a:txBody>
                  <a:tcPr marL="9356" marR="9356" marT="9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пт</a:t>
                      </a:r>
                    </a:p>
                  </a:txBody>
                  <a:tcPr marL="9356" marR="9356" marT="9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26184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День чемпионата</a:t>
                      </a:r>
                    </a:p>
                  </a:txBody>
                  <a:tcPr marL="9356" marR="9356" marT="93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С-1</a:t>
                      </a:r>
                    </a:p>
                  </a:txBody>
                  <a:tcPr marL="9356" marR="9356" marT="93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С1</a:t>
                      </a:r>
                    </a:p>
                  </a:txBody>
                  <a:tcPr marL="9356" marR="9356" marT="93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С2</a:t>
                      </a:r>
                    </a:p>
                  </a:txBody>
                  <a:tcPr marL="9356" marR="9356" marT="93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С3</a:t>
                      </a:r>
                    </a:p>
                  </a:txBody>
                  <a:tcPr marL="9356" marR="9356" marT="93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С+1</a:t>
                      </a:r>
                    </a:p>
                  </a:txBody>
                  <a:tcPr marL="9356" marR="9356" marT="93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  <a:tr h="557773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Мероприятия</a:t>
                      </a:r>
                    </a:p>
                  </a:txBody>
                  <a:tcPr marL="9356" marR="9356" marT="93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Знакомство с площадкой</a:t>
                      </a:r>
                    </a:p>
                  </a:txBody>
                  <a:tcPr marL="9356" marR="9356" marT="93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 rowSpan="4" gridSpan="3"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Соревнования</a:t>
                      </a:r>
                    </a:p>
                  </a:txBody>
                  <a:tcPr marL="9356" marR="9356" marT="93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 rowSpan="4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4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Подведение итогов</a:t>
                      </a:r>
                    </a:p>
                  </a:txBody>
                  <a:tcPr marL="9356" marR="9356" marT="93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</a:tr>
              <a:tr h="34676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l" fontAlgn="ctr"/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56" marR="9356" marT="93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 gridSpan="3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12-00 Закрытие</a:t>
                      </a:r>
                    </a:p>
                  </a:txBody>
                  <a:tcPr marL="9356" marR="9356" marT="93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</a:tr>
              <a:tr h="16744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l" fontAlgn="b"/>
                      <a:r>
                        <a:rPr lang="ru-RU" sz="16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14-00 Открытие</a:t>
                      </a:r>
                    </a:p>
                  </a:txBody>
                  <a:tcPr marL="9356" marR="9356" marT="93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 gridSpan="3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8673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Демонтаж</a:t>
                      </a:r>
                    </a:p>
                  </a:txBody>
                  <a:tcPr marL="9356" marR="9356" marT="93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</a:tr>
            </a:tbl>
          </a:graphicData>
        </a:graphic>
      </p:graphicFrame>
      <p:pic>
        <p:nvPicPr>
          <p:cNvPr id="7" name="Рисунок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0203" y="5515296"/>
            <a:ext cx="1377644" cy="134270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765333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460500"/>
          </a:xfrm>
        </p:spPr>
        <p:txBody>
          <a:bodyPr>
            <a:normAutofit fontScale="90000"/>
          </a:bodyPr>
          <a:lstStyle/>
          <a:p>
            <a:r>
              <a:rPr lang="ru-RU" dirty="0"/>
              <a:t>О ходе подготовки к Чемпионату «</a:t>
            </a:r>
            <a:r>
              <a:rPr lang="ru-RU" dirty="0" err="1"/>
              <a:t>Абилимпикс</a:t>
            </a:r>
            <a:r>
              <a:rPr lang="ru-RU" dirty="0"/>
              <a:t>» Новосибирской области – </a:t>
            </a:r>
            <a:r>
              <a:rPr lang="ru-RU" dirty="0" smtClean="0"/>
              <a:t>2017. Следующие этапы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2373085"/>
            <a:ext cx="10515600" cy="3205163"/>
          </a:xfrm>
        </p:spPr>
        <p:txBody>
          <a:bodyPr>
            <a:normAutofit lnSpcReduction="10000"/>
          </a:bodyPr>
          <a:lstStyle/>
          <a:p>
            <a:pPr algn="just">
              <a:spcAft>
                <a:spcPts val="0"/>
              </a:spcAft>
            </a:pPr>
            <a:r>
              <a:rPr lang="ru-RU" dirty="0"/>
              <a:t>Разработка программы Чемпионата (в том числе деловой и </a:t>
            </a:r>
            <a:r>
              <a:rPr lang="ru-RU" dirty="0" err="1"/>
              <a:t>профориентационной</a:t>
            </a:r>
            <a:r>
              <a:rPr lang="ru-RU" dirty="0" smtClean="0"/>
              <a:t>) </a:t>
            </a:r>
          </a:p>
          <a:p>
            <a:pPr algn="just">
              <a:spcAft>
                <a:spcPts val="0"/>
              </a:spcAft>
            </a:pPr>
            <a:r>
              <a:rPr lang="ru-RU" dirty="0" smtClean="0"/>
              <a:t>Рассылка </a:t>
            </a:r>
            <a:r>
              <a:rPr lang="ru-RU" dirty="0"/>
              <a:t>информационных материалов о мероприятиях в общеобразовательные организации, планирование </a:t>
            </a:r>
            <a:r>
              <a:rPr lang="ru-RU" dirty="0" err="1"/>
              <a:t>профориентационной</a:t>
            </a:r>
            <a:r>
              <a:rPr lang="ru-RU" dirty="0"/>
              <a:t> работы со школьниками на площадках </a:t>
            </a:r>
            <a:r>
              <a:rPr lang="ru-RU" dirty="0" smtClean="0"/>
              <a:t>Чемпионата</a:t>
            </a:r>
          </a:p>
          <a:p>
            <a:pPr algn="just">
              <a:spcAft>
                <a:spcPts val="0"/>
              </a:spcAft>
            </a:pPr>
            <a:r>
              <a:rPr lang="ru-RU" dirty="0"/>
              <a:t>Регистрация всех участников и экспертов на сайте 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hlinkClick r:id="rId2"/>
              </a:rPr>
              <a:t>http://abilympicspro.ru</a:t>
            </a:r>
            <a:r>
              <a:rPr lang="en-US" dirty="0" smtClean="0">
                <a:latin typeface="Times New Roman" panose="02020603050405020304" pitchFamily="18" charset="0"/>
                <a:ea typeface="Times New Roman" panose="02020603050405020304" pitchFamily="18" charset="0"/>
                <a:hlinkClick r:id="rId2"/>
              </a:rPr>
              <a:t>/</a:t>
            </a:r>
            <a:endParaRPr lang="en-US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endParaRPr lang="ru-RU" sz="1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75193" y="5485316"/>
            <a:ext cx="1377644" cy="134270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65504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2515093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Совместное заседание</a:t>
            </a:r>
            <a:r>
              <a:rPr lang="ru-RU" dirty="0"/>
              <a:t/>
            </a:r>
            <a:br>
              <a:rPr lang="ru-RU" dirty="0"/>
            </a:br>
            <a:r>
              <a:rPr lang="ru-RU" b="1" dirty="0"/>
              <a:t>организационного комитета и координационного совета работодателей</a:t>
            </a:r>
            <a:r>
              <a:rPr lang="ru-RU" dirty="0"/>
              <a:t/>
            </a:r>
            <a:br>
              <a:rPr lang="ru-RU" dirty="0"/>
            </a:br>
            <a:r>
              <a:rPr lang="ru-RU" b="1" dirty="0"/>
              <a:t>Чемпионата «</a:t>
            </a:r>
            <a:r>
              <a:rPr lang="ru-RU" b="1" dirty="0" err="1"/>
              <a:t>Абилимпикс</a:t>
            </a:r>
            <a:r>
              <a:rPr lang="ru-RU" b="1" dirty="0"/>
              <a:t>» Новосибирской области – 2017</a:t>
            </a:r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03548" y="5009225"/>
            <a:ext cx="4184904" cy="1703832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70" y="74950"/>
            <a:ext cx="1377644" cy="134270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68920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ecf9196eb554defc858a020b0a3e5a498e679b"/>
</p:tagLst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2195</TotalTime>
  <Words>296</Words>
  <Application>Microsoft Office PowerPoint</Application>
  <PresentationFormat>Произвольный</PresentationFormat>
  <Paragraphs>61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Совместное заседание организационного комитета и координационного совета работодателей Чемпионата «Абилимпикс» Новосибирской области – 2017</vt:lpstr>
      <vt:lpstr>Слайд 2</vt:lpstr>
      <vt:lpstr>Утверждение Порядка проведения Чемпионата «Абилимпикс» Новосибирской области – 2017</vt:lpstr>
      <vt:lpstr>О ходе подготовки к Чемпионату «Абилимпикс» Новосибирской области – 2017</vt:lpstr>
      <vt:lpstr>О ходе подготовки к Чемпионату «Абилимпикс» Новосибирской области – 2017</vt:lpstr>
      <vt:lpstr>Брендбук Чемпионата «Абилимпикс»</vt:lpstr>
      <vt:lpstr>Требования к Чемпионату «Абилимпикс»</vt:lpstr>
      <vt:lpstr>О ходе подготовки к Чемпионату «Абилимпикс» Новосибирской области – 2017. Следующие этапы</vt:lpstr>
      <vt:lpstr>Совместное заседание организационного комитета и координационного совета работодателей Чемпионата «Абилимпикс» Новосибирской области – 2017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Director</dc:creator>
  <cp:lastModifiedBy>e_volkova</cp:lastModifiedBy>
  <cp:revision>41</cp:revision>
  <cp:lastPrinted>2017-09-21T04:08:50Z</cp:lastPrinted>
  <dcterms:created xsi:type="dcterms:W3CDTF">2017-09-05T07:27:50Z</dcterms:created>
  <dcterms:modified xsi:type="dcterms:W3CDTF">2017-10-13T05:01:58Z</dcterms:modified>
</cp:coreProperties>
</file>