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="" xmlns:p14="http://schemas.microsoft.com/office/powerpoint/2010/main" val="201475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0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72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97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08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93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50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752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7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17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53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25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70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7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62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68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07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09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052736"/>
            <a:ext cx="5122912" cy="8296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Видеоблогинг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85184"/>
            <a:ext cx="3754761" cy="1186574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Руднева Виктория Федоровна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8-913-772-01-27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rvf21@mail.ru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Видеоблогинг для подростков: как снимать безопасное и популярное видео -  Новости на KP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72484"/>
            <a:ext cx="4109765" cy="276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02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Видеоблогинг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Видеоблогинг- </a:t>
            </a:r>
            <a:r>
              <a:rPr lang="ru-RU" dirty="0">
                <a:latin typeface="Century Gothic" panose="020B0502020202020204" pitchFamily="34" charset="0"/>
              </a:rPr>
              <a:t>форма блога, в котором средством передачи информации является видео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Видеоролик- </a:t>
            </a:r>
            <a:r>
              <a:rPr lang="ru-RU" dirty="0">
                <a:latin typeface="Century Gothic" panose="020B0502020202020204" pitchFamily="34" charset="0"/>
              </a:rPr>
              <a:t>непродолжительная по времени художественно составленная последовательность кадров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</a:rPr>
              <a:t>Adobe Premiere Pro — профессиональная программа нелинейного видеомонтажа компании Adobe Systems.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090" y1="38372" x2="28239" y2="39535"/>
                        <a14:foregroundMark x1="84219" y1="18106" x2="79900" y2="15116"/>
                        <a14:foregroundMark x1="79900" y1="15116" x2="79900" y2="15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848" y="4293096"/>
            <a:ext cx="2578993" cy="243497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8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76672"/>
            <a:ext cx="7704667" cy="737593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Анимированные титры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127467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Анимированные титры- </a:t>
            </a:r>
            <a:r>
              <a:rPr lang="ru-RU" dirty="0">
                <a:latin typeface="Century Gothic" panose="020B0502020202020204" pitchFamily="34" charset="0"/>
              </a:rPr>
              <a:t>это отличный инструмент для создания забавных и интересных видеофильмов на все случаи жизни.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51544"/>
            <a:ext cx="2982256" cy="2221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53613"/>
            <a:ext cx="2982256" cy="2219712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3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Обработка фотографий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704667" cy="978024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Обработка фотографий - изменение оригинального изображения.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2962" y="24928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До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492895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После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18 уникальных фотографий до и после фотошоп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35" y="3326902"/>
            <a:ext cx="5611748" cy="3155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04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Обработка аудиофайлов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4974" y="1777277"/>
            <a:ext cx="7704667" cy="1070713"/>
          </a:xfrm>
        </p:spPr>
        <p:txBody>
          <a:bodyPr>
            <a:no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Аудиофайл- звуковой файл </a:t>
            </a:r>
            <a:r>
              <a:rPr lang="ru-RU" dirty="0" err="1">
                <a:latin typeface="Century Gothic" panose="020B0502020202020204" pitchFamily="34" charset="0"/>
              </a:rPr>
              <a:t>файл</a:t>
            </a:r>
            <a:r>
              <a:rPr lang="ru-RU" dirty="0">
                <a:latin typeface="Century Gothic" panose="020B0502020202020204" pitchFamily="34" charset="0"/>
              </a:rPr>
              <a:t> с расширением .WAV , содержащий оцифрованные звуковые волны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71" t="44184" r="3930" b="21468"/>
          <a:stretch/>
        </p:blipFill>
        <p:spPr>
          <a:xfrm>
            <a:off x="1958992" y="3789040"/>
            <a:ext cx="5616629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14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1" y="1412776"/>
            <a:ext cx="7704667" cy="809601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08" y="2285992"/>
            <a:ext cx="5328592" cy="637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Ждём вас на кружке </a:t>
            </a:r>
            <a:r>
              <a:rPr lang="ru-RU" dirty="0" err="1" smtClean="0">
                <a:latin typeface="Century Gothic" panose="020B0502020202020204" pitchFamily="34" charset="0"/>
              </a:rPr>
              <a:t>видеоблогинг</a:t>
            </a:r>
            <a:r>
              <a:rPr lang="ru-RU" smtClean="0">
                <a:latin typeface="Century Gothic" panose="020B0502020202020204" pitchFamily="34" charset="0"/>
              </a:rPr>
              <a:t>!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39" y="3356992"/>
            <a:ext cx="3752850" cy="2790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990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52</TotalTime>
  <Words>68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Параллакс</vt:lpstr>
      <vt:lpstr>Видеоблогинг</vt:lpstr>
      <vt:lpstr>Видеоблогинг</vt:lpstr>
      <vt:lpstr>Анимированные титры</vt:lpstr>
      <vt:lpstr>Обработка фотографий</vt:lpstr>
      <vt:lpstr>Обработка аудиофайлов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Видеоблогинг</dc:title>
  <dc:creator>Студент-7</dc:creator>
  <cp:lastModifiedBy>s_vladimirovna</cp:lastModifiedBy>
  <cp:revision>14</cp:revision>
  <dcterms:created xsi:type="dcterms:W3CDTF">2021-09-22T01:57:35Z</dcterms:created>
  <dcterms:modified xsi:type="dcterms:W3CDTF">2021-09-22T05:09:18Z</dcterms:modified>
</cp:coreProperties>
</file>