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53" r:id="rId2"/>
  </p:sldMasterIdLst>
  <p:notesMasterIdLst>
    <p:notesMasterId r:id="rId9"/>
  </p:notesMasterIdLst>
  <p:handoutMasterIdLst>
    <p:handoutMasterId r:id="rId10"/>
  </p:handoutMasterIdLst>
  <p:sldIdLst>
    <p:sldId id="872" r:id="rId3"/>
    <p:sldId id="881" r:id="rId4"/>
    <p:sldId id="878" r:id="rId5"/>
    <p:sldId id="862" r:id="rId6"/>
    <p:sldId id="873" r:id="rId7"/>
    <p:sldId id="882" r:id="rId8"/>
  </p:sldIdLst>
  <p:sldSz cx="12192000" cy="6858000"/>
  <p:notesSz cx="6858000" cy="9144000"/>
  <p:defaultTex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SHOWEET" id="{D34E524A-D6EF-4CBC-A13A-51C3740B0549}">
          <p14:sldIdLst>
            <p14:sldId id="872"/>
          </p14:sldIdLst>
        </p14:section>
        <p14:section name="Regular Matrices" id="{D8925B20-4BED-44E0-A077-C4A83D8A44C8}">
          <p14:sldIdLst>
            <p14:sldId id="877"/>
            <p14:sldId id="862"/>
            <p14:sldId id="873"/>
            <p14:sldId id="865"/>
            <p14:sldId id="874"/>
            <p14:sldId id="866"/>
            <p14:sldId id="871"/>
            <p14:sldId id="875"/>
            <p14:sldId id="876"/>
          </p14:sldIdLst>
        </p14:section>
        <p14:section name="3D Matrices" id="{D137A643-589C-41F1-9955-26F9C3EF5710}">
          <p14:sldIdLst/>
        </p14:section>
        <p14:section name="CREDITS &amp; COPYRIGHTS" id="{96A22112-93F8-4FC4-92DC-51B794962ED1}">
          <p14:sldIdLst/>
        </p14:section>
      </p14:sectionLst>
    </p:ext>
    <p:ext uri="{EFAFB233-063F-42B5-8137-9DF3F51BA10A}">
      <p15:sldGuideLst xmlns="" xmlns:p15="http://schemas.microsoft.com/office/powerpoint/2012/main">
        <p15:guide id="1" orient="horz" pos="2251" userDrawn="1">
          <p15:clr>
            <a:srgbClr val="A4A3A4"/>
          </p15:clr>
        </p15:guide>
        <p15:guide id="3" orient="horz" pos="3159" userDrawn="1">
          <p15:clr>
            <a:srgbClr val="A4A3A4"/>
          </p15:clr>
        </p15:guide>
        <p15:guide id="5" orient="horz" pos="981" userDrawn="1">
          <p15:clr>
            <a:srgbClr val="A4A3A4"/>
          </p15:clr>
        </p15:guide>
        <p15:guide id="6" pos="3840" userDrawn="1">
          <p15:clr>
            <a:srgbClr val="A4A3A4"/>
          </p15:clr>
        </p15:guide>
        <p15:guide id="7" pos="575" userDrawn="1">
          <p15:clr>
            <a:srgbClr val="A4A3A4"/>
          </p15:clr>
        </p15:guide>
        <p15:guide id="8" pos="7105" userDrawn="1">
          <p15:clr>
            <a:srgbClr val="A4A3A4"/>
          </p15:clr>
        </p15:guide>
        <p15:guide id="9" pos="7408" userDrawn="1">
          <p15:clr>
            <a:srgbClr val="A4A3A4"/>
          </p15:clr>
        </p15:guide>
        <p15:guide id="10" pos="303" userDrawn="1">
          <p15:clr>
            <a:srgbClr val="A4A3A4"/>
          </p15:clr>
        </p15:guide>
        <p15:guide id="11" pos="1965" userDrawn="1">
          <p15:clr>
            <a:srgbClr val="A4A3A4"/>
          </p15:clr>
        </p15:guide>
        <p15:guide id="12" pos="5715" userDrawn="1">
          <p15:clr>
            <a:srgbClr val="A4A3A4"/>
          </p15:clr>
        </p15:guide>
        <p15:guide id="13" pos="4384" userDrawn="1">
          <p15:clr>
            <a:srgbClr val="A4A3A4"/>
          </p15:clr>
        </p15:guide>
        <p15:guide id="14" orient="horz" pos="3295" userDrawn="1">
          <p15:clr>
            <a:srgbClr val="A4A3A4"/>
          </p15:clr>
        </p15:guide>
        <p15:guide id="15" orient="horz" pos="216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35"/>
    <a:srgbClr val="C0DCEE"/>
    <a:srgbClr val="333A44"/>
    <a:srgbClr val="F2C232"/>
    <a:srgbClr val="45B0DC"/>
    <a:srgbClr val="DBDBDB"/>
    <a:srgbClr val="63BB46"/>
    <a:srgbClr val="000000"/>
    <a:srgbClr val="2F3947"/>
    <a:srgbClr val="1E263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214" autoAdjust="0"/>
    <p:restoredTop sz="94848" autoAdjust="0"/>
  </p:normalViewPr>
  <p:slideViewPr>
    <p:cSldViewPr>
      <p:cViewPr varScale="1">
        <p:scale>
          <a:sx n="69" d="100"/>
          <a:sy n="69" d="100"/>
        </p:scale>
        <p:origin x="-606" y="-102"/>
      </p:cViewPr>
      <p:guideLst>
        <p:guide orient="horz" pos="2251"/>
        <p:guide orient="horz" pos="3159"/>
        <p:guide orient="horz" pos="981"/>
        <p:guide orient="horz" pos="3295"/>
        <p:guide orient="horz" pos="2160"/>
        <p:guide pos="3840"/>
        <p:guide pos="575"/>
        <p:guide pos="7105"/>
        <p:guide pos="7408"/>
        <p:guide pos="303"/>
        <p:guide pos="1965"/>
        <p:guide pos="5715"/>
        <p:guide pos="4384"/>
      </p:guideLst>
    </p:cSldViewPr>
  </p:slideViewPr>
  <p:outlineViewPr>
    <p:cViewPr>
      <p:scale>
        <a:sx n="33" d="100"/>
        <a:sy n="33" d="100"/>
      </p:scale>
      <p:origin x="0" y="0"/>
    </p:cViewPr>
  </p:outlineViewPr>
  <p:notesTextViewPr>
    <p:cViewPr>
      <p:scale>
        <a:sx n="150" d="100"/>
        <a:sy n="150" d="100"/>
      </p:scale>
      <p:origin x="0" y="0"/>
    </p:cViewPr>
  </p:notesTextViewPr>
  <p:notesViewPr>
    <p:cSldViewPr>
      <p:cViewPr varScale="1">
        <p:scale>
          <a:sx n="86" d="100"/>
          <a:sy n="86" d="100"/>
        </p:scale>
        <p:origin x="2928"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33B4B9-AFB0-43EB-82AF-ED70AC262E4F}" type="datetimeFigureOut">
              <a:rPr lang="en-US" smtClean="0"/>
              <a:pPr/>
              <a:t>8/21/2021</a:t>
            </a:fld>
            <a:endParaRPr lang="en-US"/>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472C8F-9949-4688-BFEB-F813D79CFC0A}" type="slidenum">
              <a:rPr lang="en-US" smtClean="0"/>
              <a:pPr/>
              <a:t>‹#›</a:t>
            </a:fld>
            <a:endParaRPr lang="en-US"/>
          </a:p>
        </p:txBody>
      </p:sp>
    </p:spTree>
    <p:extLst>
      <p:ext uri="{BB962C8B-B14F-4D97-AF65-F5344CB8AC3E}">
        <p14:creationId xmlns="" xmlns:p14="http://schemas.microsoft.com/office/powerpoint/2010/main" val="1792992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31E77A-DD07-4A76-801D-B4BF4990C412}" type="datetimeFigureOut">
              <a:rPr lang="en-US" smtClean="0"/>
              <a:pPr/>
              <a:t>8/21/2021</a:t>
            </a:fld>
            <a:endParaRPr lang="en-US"/>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3AB2B-189A-4C92-A457-C6A3833631A7}" type="slidenum">
              <a:rPr lang="en-US" smtClean="0"/>
              <a:pPr/>
              <a:t>‹#›</a:t>
            </a:fld>
            <a:endParaRPr lang="en-US"/>
          </a:p>
        </p:txBody>
      </p:sp>
    </p:spTree>
    <p:extLst>
      <p:ext uri="{BB962C8B-B14F-4D97-AF65-F5344CB8AC3E}">
        <p14:creationId xmlns="" xmlns:p14="http://schemas.microsoft.com/office/powerpoint/2010/main" val="2753898374"/>
      </p:ext>
    </p:extLst>
  </p:cSld>
  <p:clrMap bg1="lt1" tx1="dk1" bg2="lt2" tx2="dk2" accent1="accent1" accent2="accent2" accent3="accent3" accent4="accent4" accent5="accent5" accent6="accent6" hlink="hlink" folHlink="folHlink"/>
  <p:hf hdr="0" ftr="0" dt="0"/>
  <p:notesStyle>
    <a:lvl1pPr marL="0" algn="l" defTabSz="914354" rtl="0" eaLnBrk="1" latinLnBrk="0" hangingPunct="1">
      <a:defRPr sz="1200" kern="1200">
        <a:solidFill>
          <a:schemeClr val="tx1"/>
        </a:solidFill>
        <a:latin typeface="+mn-lt"/>
        <a:ea typeface="+mn-ea"/>
        <a:cs typeface="+mn-cs"/>
      </a:defRPr>
    </a:lvl1pPr>
    <a:lvl2pPr marL="457178"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a:t>
            </a:fld>
            <a:endParaRPr lang="en-US"/>
          </a:p>
        </p:txBody>
      </p:sp>
    </p:spTree>
    <p:extLst>
      <p:ext uri="{BB962C8B-B14F-4D97-AF65-F5344CB8AC3E}">
        <p14:creationId xmlns="" xmlns:p14="http://schemas.microsoft.com/office/powerpoint/2010/main" val="4262631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Creative &amp;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4</a:t>
            </a:fld>
            <a:endParaRPr lang="en-US"/>
          </a:p>
        </p:txBody>
      </p:sp>
    </p:spTree>
    <p:extLst>
      <p:ext uri="{BB962C8B-B14F-4D97-AF65-F5344CB8AC3E}">
        <p14:creationId xmlns="" xmlns:p14="http://schemas.microsoft.com/office/powerpoint/2010/main" val="95627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latin typeface="+mn-lt"/>
                <a:ea typeface="+mn-ea"/>
                <a:cs typeface="+mn-cs"/>
              </a:rPr>
              <a:t>Это свидетельствует о том, насколько серьезно растут надежды на карьеру в этой области, насколько ребята видят себя в цифровой экономике</a:t>
            </a: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5</a:t>
            </a:fld>
            <a:endParaRPr lang="en-US"/>
          </a:p>
        </p:txBody>
      </p:sp>
    </p:spTree>
    <p:extLst>
      <p:ext uri="{BB962C8B-B14F-4D97-AF65-F5344CB8AC3E}">
        <p14:creationId xmlns="" xmlns:p14="http://schemas.microsoft.com/office/powerpoint/2010/main" val="2923363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rPr>
              <a:t>© Copyright Showeet.com</a:t>
            </a:r>
          </a:p>
        </p:txBody>
      </p:sp>
      <p:sp>
        <p:nvSpPr>
          <p:cNvPr id="4" name="Slide Number Placeholder 3"/>
          <p:cNvSpPr>
            <a:spLocks noGrp="1"/>
          </p:cNvSpPr>
          <p:nvPr>
            <p:ph type="sldNum" sz="quarter" idx="10"/>
          </p:nvPr>
        </p:nvSpPr>
        <p:spPr/>
        <p:txBody>
          <a:bodyPr/>
          <a:lstStyle/>
          <a:p>
            <a:fld id="{1492863F-2181-40AA-9D10-26C0A01C7A52}" type="slidenum">
              <a:rPr lang="en-US" smtClean="0"/>
              <a:pPr/>
              <a:t>6</a:t>
            </a:fld>
            <a:endParaRPr lang="en-US"/>
          </a:p>
        </p:txBody>
      </p:sp>
    </p:spTree>
    <p:extLst>
      <p:ext uri="{BB962C8B-B14F-4D97-AF65-F5344CB8AC3E}">
        <p14:creationId xmlns:p14="http://schemas.microsoft.com/office/powerpoint/2010/main" xmlns="" val="21404891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howeet.com/"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Right">
    <p:spTree>
      <p:nvGrpSpPr>
        <p:cNvPr id="1" name=""/>
        <p:cNvGrpSpPr/>
        <p:nvPr/>
      </p:nvGrpSpPr>
      <p:grpSpPr>
        <a:xfrm>
          <a:off x="0" y="0"/>
          <a:ext cx="0" cy="0"/>
          <a:chOff x="0" y="0"/>
          <a:chExt cx="0" cy="0"/>
        </a:xfrm>
      </p:grpSpPr>
      <p:sp>
        <p:nvSpPr>
          <p:cNvPr id="2" name="Title 1"/>
          <p:cNvSpPr>
            <a:spLocks noGrp="1"/>
          </p:cNvSpPr>
          <p:nvPr>
            <p:ph type="title"/>
          </p:nvPr>
        </p:nvSpPr>
        <p:spPr>
          <a:xfrm>
            <a:off x="1784569" y="137160"/>
            <a:ext cx="9797831" cy="707886"/>
          </a:xfrm>
        </p:spPr>
        <p:txBody>
          <a:bodyPr/>
          <a:lstStyle/>
          <a:p>
            <a:r>
              <a:rPr lang="en-US"/>
              <a:t>Click to edit Master title style</a:t>
            </a:r>
          </a:p>
        </p:txBody>
      </p:sp>
      <p:sp>
        <p:nvSpPr>
          <p:cNvPr id="3" name="Subtitle 2"/>
          <p:cNvSpPr>
            <a:spLocks noGrp="1"/>
          </p:cNvSpPr>
          <p:nvPr>
            <p:ph type="subTitle" idx="1"/>
          </p:nvPr>
        </p:nvSpPr>
        <p:spPr>
          <a:xfrm>
            <a:off x="1784569" y="845046"/>
            <a:ext cx="9797831" cy="523220"/>
          </a:xfrm>
        </p:spPr>
        <p:txBody>
          <a:bodyPr wrap="square">
            <a:spAutoFit/>
          </a:bodyPr>
          <a:lstStyle>
            <a:lvl1pPr marL="0" indent="0" algn="r">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p:cNvGrpSpPr/>
          <p:nvPr userDrawn="1"/>
        </p:nvGrpSpPr>
        <p:grpSpPr>
          <a:xfrm>
            <a:off x="328169" y="6237312"/>
            <a:ext cx="439241"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0" name="Slide Number Placeholder 5"/>
          <p:cNvSpPr>
            <a:spLocks noGrp="1"/>
          </p:cNvSpPr>
          <p:nvPr>
            <p:ph type="sldNum" sz="quarter" idx="12"/>
          </p:nvPr>
        </p:nvSpPr>
        <p:spPr>
          <a:xfrm>
            <a:off x="328169" y="6237312"/>
            <a:ext cx="439241" cy="390437"/>
          </a:xfrm>
          <a:prstGeom prst="rect">
            <a:avLst/>
          </a:prstGeom>
        </p:spPr>
        <p:txBody>
          <a:bodyPr anchor="ctr"/>
          <a:lstStyle>
            <a:lvl1pPr algn="ctr">
              <a:defRPr sz="1400">
                <a:solidFill>
                  <a:srgbClr val="2F3A46"/>
                </a:solidFill>
              </a:defRPr>
            </a:lvl1pPr>
          </a:lstStyle>
          <a:p>
            <a:fld id="{F68327C5-B821-4FE9-A59A-A60D9EB59A9A}" type="slidenum">
              <a:rPr lang="en-US" smtClean="0"/>
              <a:pPr/>
              <a:t>‹#›</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r="18500" b="19391"/>
          <a:stretch/>
        </p:blipFill>
        <p:spPr>
          <a:xfrm>
            <a:off x="11096512" y="5774480"/>
            <a:ext cx="1095488" cy="1083520"/>
          </a:xfrm>
          <a:prstGeom prst="rect">
            <a:avLst/>
          </a:prstGeom>
        </p:spPr>
      </p:pic>
      <p:pic>
        <p:nvPicPr>
          <p:cNvPr id="12" name="Picture 11"/>
          <p:cNvPicPr>
            <a:picLocks noChangeAspect="1"/>
          </p:cNvPicPr>
          <p:nvPr userDrawn="1"/>
        </p:nvPicPr>
        <p:blipFill>
          <a:blip r:embed="rId3"/>
          <a:stretch>
            <a:fillRect/>
          </a:stretch>
        </p:blipFill>
        <p:spPr>
          <a:xfrm>
            <a:off x="156796" y="229538"/>
            <a:ext cx="1627773" cy="451143"/>
          </a:xfrm>
          <a:prstGeom prst="rect">
            <a:avLst/>
          </a:prstGeom>
        </p:spPr>
      </p:pic>
      <p:sp>
        <p:nvSpPr>
          <p:cNvPr id="13" name="Rectangle 12"/>
          <p:cNvSpPr/>
          <p:nvPr userDrawn="1"/>
        </p:nvSpPr>
        <p:spPr>
          <a:xfrm>
            <a:off x="173936" y="95859"/>
            <a:ext cx="1593494" cy="7200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316994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howee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r="18500" b="19391"/>
          <a:stretch/>
        </p:blipFill>
        <p:spPr>
          <a:xfrm>
            <a:off x="11096512" y="5774480"/>
            <a:ext cx="1095488" cy="1083520"/>
          </a:xfrm>
          <a:prstGeom prst="rect">
            <a:avLst/>
          </a:prstGeom>
        </p:spPr>
      </p:pic>
    </p:spTree>
    <p:extLst>
      <p:ext uri="{BB962C8B-B14F-4D97-AF65-F5344CB8AC3E}">
        <p14:creationId xmlns="" xmlns:p14="http://schemas.microsoft.com/office/powerpoint/2010/main" val="1578135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Left">
    <p:spTree>
      <p:nvGrpSpPr>
        <p:cNvPr id="1" name=""/>
        <p:cNvGrpSpPr/>
        <p:nvPr/>
      </p:nvGrpSpPr>
      <p:grpSpPr>
        <a:xfrm>
          <a:off x="0" y="0"/>
          <a:ext cx="0" cy="0"/>
          <a:chOff x="0" y="0"/>
          <a:chExt cx="0" cy="0"/>
        </a:xfrm>
      </p:grpSpPr>
      <p:sp>
        <p:nvSpPr>
          <p:cNvPr id="2" name="Title 1"/>
          <p:cNvSpPr>
            <a:spLocks noGrp="1"/>
          </p:cNvSpPr>
          <p:nvPr>
            <p:ph type="title"/>
          </p:nvPr>
        </p:nvSpPr>
        <p:spPr>
          <a:xfrm>
            <a:off x="623887" y="137160"/>
            <a:ext cx="9797831" cy="707886"/>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623887" y="845046"/>
            <a:ext cx="9797831" cy="523220"/>
          </a:xfrm>
        </p:spPr>
        <p:txBody>
          <a:bodyPr wrap="square">
            <a:sp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p:cNvGrpSpPr/>
          <p:nvPr userDrawn="1"/>
        </p:nvGrpSpPr>
        <p:grpSpPr>
          <a:xfrm>
            <a:off x="328169" y="6237312"/>
            <a:ext cx="439241"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0" name="Slide Number Placeholder 5"/>
          <p:cNvSpPr>
            <a:spLocks noGrp="1"/>
          </p:cNvSpPr>
          <p:nvPr>
            <p:ph type="sldNum" sz="quarter" idx="12"/>
          </p:nvPr>
        </p:nvSpPr>
        <p:spPr>
          <a:xfrm>
            <a:off x="328169" y="6237312"/>
            <a:ext cx="439241" cy="390437"/>
          </a:xfrm>
          <a:prstGeom prst="rect">
            <a:avLst/>
          </a:prstGeom>
        </p:spPr>
        <p:txBody>
          <a:bodyPr anchor="ctr"/>
          <a:lstStyle>
            <a:lvl1pPr algn="ctr">
              <a:defRPr sz="1400">
                <a:solidFill>
                  <a:srgbClr val="2F3A46"/>
                </a:solidFill>
              </a:defRPr>
            </a:lvl1pPr>
          </a:lstStyle>
          <a:p>
            <a:fld id="{F68327C5-B821-4FE9-A59A-A60D9EB59A9A}" type="slidenum">
              <a:rPr lang="en-US" smtClean="0"/>
              <a:pPr/>
              <a:t>‹#›</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r="18500" b="19391"/>
          <a:stretch/>
        </p:blipFill>
        <p:spPr>
          <a:xfrm>
            <a:off x="11096512" y="5774480"/>
            <a:ext cx="1095488" cy="1083520"/>
          </a:xfrm>
          <a:prstGeom prst="rect">
            <a:avLst/>
          </a:prstGeom>
        </p:spPr>
      </p:pic>
      <p:pic>
        <p:nvPicPr>
          <p:cNvPr id="12" name="Picture 11"/>
          <p:cNvPicPr>
            <a:picLocks noChangeAspect="1"/>
          </p:cNvPicPr>
          <p:nvPr userDrawn="1"/>
        </p:nvPicPr>
        <p:blipFill>
          <a:blip r:embed="rId3"/>
          <a:stretch>
            <a:fillRect/>
          </a:stretch>
        </p:blipFill>
        <p:spPr>
          <a:xfrm>
            <a:off x="10488488" y="229538"/>
            <a:ext cx="1627773" cy="451143"/>
          </a:xfrm>
          <a:prstGeom prst="rect">
            <a:avLst/>
          </a:prstGeom>
        </p:spPr>
      </p:pic>
      <p:sp>
        <p:nvSpPr>
          <p:cNvPr id="13" name="Rectangle 12"/>
          <p:cNvSpPr/>
          <p:nvPr userDrawn="1"/>
        </p:nvSpPr>
        <p:spPr>
          <a:xfrm>
            <a:off x="10522767" y="95859"/>
            <a:ext cx="1593494" cy="7200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475639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Right (dark)">
    <p:spTree>
      <p:nvGrpSpPr>
        <p:cNvPr id="1" name=""/>
        <p:cNvGrpSpPr/>
        <p:nvPr/>
      </p:nvGrpSpPr>
      <p:grpSpPr>
        <a:xfrm>
          <a:off x="0" y="0"/>
          <a:ext cx="0" cy="0"/>
          <a:chOff x="0" y="0"/>
          <a:chExt cx="0" cy="0"/>
        </a:xfrm>
      </p:grpSpPr>
      <p:sp>
        <p:nvSpPr>
          <p:cNvPr id="2" name="Title 1"/>
          <p:cNvSpPr>
            <a:spLocks noGrp="1"/>
          </p:cNvSpPr>
          <p:nvPr>
            <p:ph type="title"/>
          </p:nvPr>
        </p:nvSpPr>
        <p:spPr>
          <a:xfrm>
            <a:off x="1784569" y="137160"/>
            <a:ext cx="9797831" cy="707886"/>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784569" y="845046"/>
            <a:ext cx="9797831" cy="523220"/>
          </a:xfrm>
        </p:spPr>
        <p:txBody>
          <a:bodyPr wrap="square">
            <a:spAutoFit/>
          </a:bodyPr>
          <a:lstStyle>
            <a:lvl1pPr marL="0" indent="0" algn="r">
              <a:buNone/>
              <a:defRPr sz="2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r="18500" b="19391"/>
          <a:stretch/>
        </p:blipFill>
        <p:spPr>
          <a:xfrm>
            <a:off x="11096512" y="5774480"/>
            <a:ext cx="1095488" cy="1083520"/>
          </a:xfrm>
          <a:prstGeom prst="rect">
            <a:avLst/>
          </a:prstGeom>
        </p:spPr>
      </p:pic>
      <p:grpSp>
        <p:nvGrpSpPr>
          <p:cNvPr id="12" name="Group 11"/>
          <p:cNvGrpSpPr/>
          <p:nvPr userDrawn="1"/>
        </p:nvGrpSpPr>
        <p:grpSpPr>
          <a:xfrm>
            <a:off x="328166" y="6237312"/>
            <a:ext cx="439241" cy="439240"/>
            <a:chOff x="186858" y="6096003"/>
            <a:chExt cx="580550" cy="580549"/>
          </a:xfrm>
          <a:solidFill>
            <a:schemeClr val="bg1">
              <a:lumMod val="95000"/>
              <a:alpha val="25000"/>
            </a:schemeClr>
          </a:solidFill>
        </p:grpSpPr>
        <p:sp>
          <p:nvSpPr>
            <p:cNvPr id="13" name="Rectangle 12"/>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14" name="Rectangle 13"/>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5" name="Slide Number Placeholder 5"/>
          <p:cNvSpPr>
            <a:spLocks noGrp="1"/>
          </p:cNvSpPr>
          <p:nvPr>
            <p:ph type="sldNum" sz="quarter" idx="12"/>
          </p:nvPr>
        </p:nvSpPr>
        <p:spPr>
          <a:xfrm>
            <a:off x="328169" y="6237312"/>
            <a:ext cx="439241" cy="390437"/>
          </a:xfrm>
          <a:prstGeom prst="rect">
            <a:avLst/>
          </a:prstGeom>
          <a:noFill/>
        </p:spPr>
        <p:txBody>
          <a:bodyPr anchor="ctr"/>
          <a:lstStyle>
            <a:lvl1pPr algn="ctr">
              <a:defRPr sz="1400">
                <a:solidFill>
                  <a:schemeClr val="bg1"/>
                </a:solidFill>
              </a:defRPr>
            </a:lvl1pPr>
          </a:lstStyle>
          <a:p>
            <a:fld id="{F68327C5-B821-4FE9-A59A-A60D9EB59A9A}" type="slidenum">
              <a:rPr lang="en-US" smtClean="0"/>
              <a:pPr/>
              <a:t>‹#›</a:t>
            </a:fld>
            <a:endParaRPr lang="en-US" dirty="0"/>
          </a:p>
        </p:txBody>
      </p:sp>
      <p:pic>
        <p:nvPicPr>
          <p:cNvPr id="10" name="Picture 9"/>
          <p:cNvPicPr>
            <a:picLocks noChangeAspect="1"/>
          </p:cNvPicPr>
          <p:nvPr userDrawn="1"/>
        </p:nvPicPr>
        <p:blipFill>
          <a:blip r:embed="rId3" cstate="print"/>
          <a:stretch>
            <a:fillRect/>
          </a:stretch>
        </p:blipFill>
        <p:spPr>
          <a:xfrm>
            <a:off x="156796" y="229538"/>
            <a:ext cx="1622504" cy="448056"/>
          </a:xfrm>
          <a:prstGeom prst="rect">
            <a:avLst/>
          </a:prstGeom>
        </p:spPr>
      </p:pic>
      <p:sp>
        <p:nvSpPr>
          <p:cNvPr id="17" name="Rectangle 16"/>
          <p:cNvSpPr/>
          <p:nvPr userDrawn="1"/>
        </p:nvSpPr>
        <p:spPr>
          <a:xfrm>
            <a:off x="173936" y="95859"/>
            <a:ext cx="1593494" cy="720080"/>
          </a:xfrm>
          <a:prstGeom prst="rect">
            <a:avLst/>
          </a:prstGeom>
          <a:solidFill>
            <a:srgbClr val="222A3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 xmlns:p14="http://schemas.microsoft.com/office/powerpoint/2010/main" val="402746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eft (dark)">
    <p:spTree>
      <p:nvGrpSpPr>
        <p:cNvPr id="1" name=""/>
        <p:cNvGrpSpPr/>
        <p:nvPr/>
      </p:nvGrpSpPr>
      <p:grpSpPr>
        <a:xfrm>
          <a:off x="0" y="0"/>
          <a:ext cx="0" cy="0"/>
          <a:chOff x="0" y="0"/>
          <a:chExt cx="0" cy="0"/>
        </a:xfrm>
      </p:grpSpPr>
      <p:sp>
        <p:nvSpPr>
          <p:cNvPr id="2" name="Title 1"/>
          <p:cNvSpPr>
            <a:spLocks noGrp="1"/>
          </p:cNvSpPr>
          <p:nvPr>
            <p:ph type="title"/>
          </p:nvPr>
        </p:nvSpPr>
        <p:spPr>
          <a:xfrm>
            <a:off x="623887" y="137160"/>
            <a:ext cx="9797831" cy="707886"/>
          </a:xfr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623887" y="845046"/>
            <a:ext cx="9797831" cy="523220"/>
          </a:xfrm>
        </p:spPr>
        <p:txBody>
          <a:bodyPr wrap="square">
            <a:spAutoFit/>
          </a:bodyPr>
          <a:lstStyle>
            <a:lvl1pPr marL="0" indent="0" algn="l">
              <a:buNone/>
              <a:defRPr sz="2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r="18500" b="19391"/>
          <a:stretch/>
        </p:blipFill>
        <p:spPr>
          <a:xfrm>
            <a:off x="11096512" y="5774480"/>
            <a:ext cx="1095488" cy="1083520"/>
          </a:xfrm>
          <a:prstGeom prst="rect">
            <a:avLst/>
          </a:prstGeom>
        </p:spPr>
      </p:pic>
      <p:grpSp>
        <p:nvGrpSpPr>
          <p:cNvPr id="13" name="Group 12"/>
          <p:cNvGrpSpPr/>
          <p:nvPr userDrawn="1"/>
        </p:nvGrpSpPr>
        <p:grpSpPr>
          <a:xfrm>
            <a:off x="328166" y="6237312"/>
            <a:ext cx="439241" cy="439240"/>
            <a:chOff x="186858" y="6096003"/>
            <a:chExt cx="580550" cy="580549"/>
          </a:xfrm>
          <a:solidFill>
            <a:schemeClr val="bg1">
              <a:lumMod val="95000"/>
              <a:alpha val="25000"/>
            </a:schemeClr>
          </a:solidFill>
        </p:grpSpPr>
        <p:sp>
          <p:nvSpPr>
            <p:cNvPr id="14" name="Rectangle 1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15" name="Rectangle 14"/>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6" name="Slide Number Placeholder 5"/>
          <p:cNvSpPr>
            <a:spLocks noGrp="1"/>
          </p:cNvSpPr>
          <p:nvPr>
            <p:ph type="sldNum" sz="quarter" idx="12"/>
          </p:nvPr>
        </p:nvSpPr>
        <p:spPr>
          <a:xfrm>
            <a:off x="328169" y="6237312"/>
            <a:ext cx="439241" cy="390437"/>
          </a:xfrm>
          <a:prstGeom prst="rect">
            <a:avLst/>
          </a:prstGeom>
          <a:noFill/>
        </p:spPr>
        <p:txBody>
          <a:bodyPr anchor="ctr"/>
          <a:lstStyle>
            <a:lvl1pPr algn="ctr">
              <a:defRPr sz="1400">
                <a:solidFill>
                  <a:schemeClr val="bg1"/>
                </a:solidFill>
              </a:defRPr>
            </a:lvl1pPr>
          </a:lstStyle>
          <a:p>
            <a:fld id="{F68327C5-B821-4FE9-A59A-A60D9EB59A9A}" type="slidenum">
              <a:rPr lang="en-US" smtClean="0"/>
              <a:pPr/>
              <a:t>‹#›</a:t>
            </a:fld>
            <a:endParaRPr lang="en-US" dirty="0"/>
          </a:p>
        </p:txBody>
      </p:sp>
      <p:pic>
        <p:nvPicPr>
          <p:cNvPr id="10" name="Picture 9"/>
          <p:cNvPicPr>
            <a:picLocks noChangeAspect="1"/>
          </p:cNvPicPr>
          <p:nvPr userDrawn="1"/>
        </p:nvPicPr>
        <p:blipFill>
          <a:blip r:embed="rId3" cstate="print"/>
          <a:stretch>
            <a:fillRect/>
          </a:stretch>
        </p:blipFill>
        <p:spPr>
          <a:xfrm>
            <a:off x="10493757" y="229538"/>
            <a:ext cx="1622504" cy="448056"/>
          </a:xfrm>
          <a:prstGeom prst="rect">
            <a:avLst/>
          </a:prstGeom>
        </p:spPr>
      </p:pic>
      <p:sp>
        <p:nvSpPr>
          <p:cNvPr id="17" name="Rectangle 16"/>
          <p:cNvSpPr/>
          <p:nvPr userDrawn="1"/>
        </p:nvSpPr>
        <p:spPr>
          <a:xfrm>
            <a:off x="10522767" y="95859"/>
            <a:ext cx="1593494" cy="720080"/>
          </a:xfrm>
          <a:prstGeom prst="rect">
            <a:avLst/>
          </a:prstGeom>
          <a:solidFill>
            <a:srgbClr val="222A3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092589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r="18500" b="19391"/>
          <a:stretch/>
        </p:blipFill>
        <p:spPr>
          <a:xfrm>
            <a:off x="11096512" y="5774480"/>
            <a:ext cx="1095488" cy="1083520"/>
          </a:xfrm>
          <a:prstGeom prst="rect">
            <a:avLst/>
          </a:prstGeom>
        </p:spPr>
      </p:pic>
    </p:spTree>
    <p:extLst>
      <p:ext uri="{BB962C8B-B14F-4D97-AF65-F5344CB8AC3E}">
        <p14:creationId xmlns="" xmlns:p14="http://schemas.microsoft.com/office/powerpoint/2010/main" val="21025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479376" y="228855"/>
            <a:ext cx="11233248" cy="954108"/>
          </a:xfrm>
        </p:spPr>
        <p:txBody>
          <a:bodyPr wrap="square" anchor="b">
            <a:spAutoFit/>
          </a:bodyPr>
          <a:lstStyle>
            <a:lvl1pPr algn="ctr">
              <a:defRPr sz="6000">
                <a:solidFill>
                  <a:schemeClr val="bg1"/>
                </a:solidFill>
              </a:defRPr>
            </a:lvl1pPr>
          </a:lstStyle>
          <a:p>
            <a:r>
              <a:rPr lang="en-US" dirty="0"/>
              <a:t>Click to edit Master title style</a:t>
            </a:r>
          </a:p>
        </p:txBody>
      </p:sp>
      <p:sp>
        <p:nvSpPr>
          <p:cNvPr id="7" name="Rectangle 6"/>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8" name="Picture 7">
            <a:hlinkClick r:id="rId2"/>
          </p:cNvPr>
          <p:cNvPicPr>
            <a:picLocks noChangeAspect="1"/>
          </p:cNvPicPr>
          <p:nvPr userDrawn="1"/>
        </p:nvPicPr>
        <p:blipFill>
          <a:blip r:embed="rId3"/>
          <a:stretch>
            <a:fillRect/>
          </a:stretch>
        </p:blipFill>
        <p:spPr>
          <a:xfrm>
            <a:off x="10200456" y="6214075"/>
            <a:ext cx="1627773" cy="451143"/>
          </a:xfrm>
          <a:prstGeom prst="rect">
            <a:avLst/>
          </a:prstGeom>
        </p:spPr>
      </p:pic>
      <p:pic>
        <p:nvPicPr>
          <p:cNvPr id="4" name="Picture 3"/>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1128994" y="1426467"/>
            <a:ext cx="6338473" cy="5238748"/>
          </a:xfrm>
          <a:prstGeom prst="rect">
            <a:avLst/>
          </a:prstGeom>
          <a:effectLst>
            <a:reflection blurRad="6350" stA="52000" endA="300" endPos="35000" dir="5400000" sy="-100000" algn="bl" rotWithShape="0"/>
          </a:effectLst>
        </p:spPr>
      </p:pic>
      <p:sp>
        <p:nvSpPr>
          <p:cNvPr id="9" name="Picture Placeholder 8"/>
          <p:cNvSpPr>
            <a:spLocks noGrp="1"/>
          </p:cNvSpPr>
          <p:nvPr>
            <p:ph type="pic" sz="quarter" idx="10"/>
          </p:nvPr>
        </p:nvSpPr>
        <p:spPr>
          <a:xfrm>
            <a:off x="1489943" y="1700811"/>
            <a:ext cx="5616575" cy="3168055"/>
          </a:xfrm>
        </p:spPr>
        <p:txBody>
          <a:bodyPr/>
          <a:lstStyle>
            <a:lvl1pPr>
              <a:defRPr>
                <a:solidFill>
                  <a:schemeClr val="bg1"/>
                </a:solidFill>
              </a:defRPr>
            </a:lvl1pPr>
          </a:lstStyle>
          <a:p>
            <a:endParaRPr lang="en-US"/>
          </a:p>
        </p:txBody>
      </p:sp>
      <p:pic>
        <p:nvPicPr>
          <p:cNvPr id="10" name="Picture 9"/>
          <p:cNvPicPr>
            <a:picLocks noChangeAspect="1"/>
          </p:cNvPicPr>
          <p:nvPr userDrawn="1"/>
        </p:nvPicPr>
        <p:blipFill rotWithShape="1">
          <a:blip r:embed="rId5" cstate="print">
            <a:extLst>
              <a:ext uri="{28A0092B-C50C-407E-A947-70E740481C1C}">
                <a14:useLocalDpi xmlns="" xmlns:a14="http://schemas.microsoft.com/office/drawing/2010/main" val="0"/>
              </a:ext>
            </a:extLst>
          </a:blip>
          <a:srcRect r="18500" b="19391"/>
          <a:stretch/>
        </p:blipFill>
        <p:spPr>
          <a:xfrm>
            <a:off x="11096512" y="4937768"/>
            <a:ext cx="1095488" cy="1083520"/>
          </a:xfrm>
          <a:prstGeom prst="rect">
            <a:avLst/>
          </a:prstGeom>
        </p:spPr>
      </p:pic>
    </p:spTree>
    <p:extLst>
      <p:ext uri="{BB962C8B-B14F-4D97-AF65-F5344CB8AC3E}">
        <p14:creationId xmlns="" xmlns:p14="http://schemas.microsoft.com/office/powerpoint/2010/main" val="1593082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28134047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iMac">
    <p:spTree>
      <p:nvGrpSpPr>
        <p:cNvPr id="1" name=""/>
        <p:cNvGrpSpPr/>
        <p:nvPr/>
      </p:nvGrpSpPr>
      <p:grpSpPr>
        <a:xfrm>
          <a:off x="0" y="0"/>
          <a:ext cx="0" cy="0"/>
          <a:chOff x="0" y="0"/>
          <a:chExt cx="0" cy="0"/>
        </a:xfrm>
      </p:grpSpPr>
      <p:grpSp>
        <p:nvGrpSpPr>
          <p:cNvPr id="3"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24" name="Picture Placeholder 5"/>
          <p:cNvSpPr>
            <a:spLocks noGrp="1"/>
          </p:cNvSpPr>
          <p:nvPr>
            <p:ph type="pic" sz="quarter" idx="22"/>
          </p:nvPr>
        </p:nvSpPr>
        <p:spPr>
          <a:xfrm>
            <a:off x="1273978" y="1965559"/>
            <a:ext cx="4581144" cy="2587752"/>
          </a:xfrm>
        </p:spPr>
        <p:txBody>
          <a:bodyPr/>
          <a:lstStyle/>
          <a:p>
            <a:endParaRPr lang="en-US"/>
          </a:p>
        </p:txBody>
      </p:sp>
      <p:grpSp>
        <p:nvGrpSpPr>
          <p:cNvPr id="6" name="Group 36"/>
          <p:cNvGrpSpPr/>
          <p:nvPr userDrawn="1"/>
        </p:nvGrpSpPr>
        <p:grpSpPr>
          <a:xfrm>
            <a:off x="0" y="6766560"/>
            <a:ext cx="12192000" cy="91440"/>
            <a:chOff x="0" y="4480421"/>
            <a:chExt cx="12192000" cy="91440"/>
          </a:xfrm>
        </p:grpSpPr>
        <p:sp>
          <p:nvSpPr>
            <p:cNvPr id="40" name="Rectangle 3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23706941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act">
    <p:spTree>
      <p:nvGrpSpPr>
        <p:cNvPr id="1" name=""/>
        <p:cNvGrpSpPr/>
        <p:nvPr/>
      </p:nvGrpSpPr>
      <p:grpSpPr>
        <a:xfrm>
          <a:off x="0" y="0"/>
          <a:ext cx="0" cy="0"/>
          <a:chOff x="0" y="0"/>
          <a:chExt cx="0" cy="0"/>
        </a:xfrm>
      </p:grpSpPr>
      <p:sp>
        <p:nvSpPr>
          <p:cNvPr id="7" name="Rectangle 6"/>
          <p:cNvSpPr/>
          <p:nvPr userDrawn="1"/>
        </p:nvSpPr>
        <p:spPr>
          <a:xfrm>
            <a:off x="2" y="-9732"/>
            <a:ext cx="12191999" cy="1181307"/>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lvl="0" algn="ctr"/>
            <a:endParaRPr lang="en-US" sz="2000" dirty="0"/>
          </a:p>
        </p:txBody>
      </p:sp>
      <p:sp>
        <p:nvSpPr>
          <p:cNvPr id="2" name="Title 1"/>
          <p:cNvSpPr>
            <a:spLocks noGrp="1"/>
          </p:cNvSpPr>
          <p:nvPr>
            <p:ph type="title"/>
          </p:nvPr>
        </p:nvSpPr>
        <p:spPr>
          <a:xfrm>
            <a:off x="838200" y="244373"/>
            <a:ext cx="10515600" cy="553998"/>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553998"/>
          </a:xfrm>
          <a:prstGeom prst="rect">
            <a:avLst/>
          </a:prstGeo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sp>
        <p:nvSpPr>
          <p:cNvPr id="16" name="Picture Placeholder 10"/>
          <p:cNvSpPr>
            <a:spLocks noGrp="1" noChangeAspect="1"/>
          </p:cNvSpPr>
          <p:nvPr>
            <p:ph type="pic" sz="quarter" idx="14" hasCustomPrompt="1"/>
          </p:nvPr>
        </p:nvSpPr>
        <p:spPr>
          <a:xfrm>
            <a:off x="354776" y="1721331"/>
            <a:ext cx="5703125" cy="276999"/>
          </a:xfrm>
          <a:solidFill>
            <a:schemeClr val="bg1"/>
          </a:solidFill>
          <a:effectLst>
            <a:outerShdw blurRad="101600" dist="63500" dir="2700000" algn="tl" rotWithShape="0">
              <a:prstClr val="black">
                <a:alpha val="40000"/>
              </a:prstClr>
            </a:outerShdw>
          </a:effectLst>
        </p:spPr>
        <p:txBody>
          <a:bodyPr/>
          <a:lstStyle>
            <a:lvl1pPr>
              <a:defRPr/>
            </a:lvl1pPr>
          </a:lstStyle>
          <a:p>
            <a:r>
              <a:rPr lang="en-US" smtClean="0"/>
              <a:t>Your map goes here</a:t>
            </a:r>
            <a:endParaRPr lang="en-US"/>
          </a:p>
        </p:txBody>
      </p:sp>
      <p:sp>
        <p:nvSpPr>
          <p:cNvPr id="18" name="Text Placeholder 29"/>
          <p:cNvSpPr>
            <a:spLocks noGrp="1"/>
          </p:cNvSpPr>
          <p:nvPr>
            <p:ph type="body" sz="quarter" idx="22" hasCustomPrompt="1"/>
          </p:nvPr>
        </p:nvSpPr>
        <p:spPr>
          <a:xfrm>
            <a:off x="6615875" y="1721332"/>
            <a:ext cx="5093527" cy="1174269"/>
          </a:xfrm>
          <a:solidFill>
            <a:schemeClr val="tx1">
              <a:lumMod val="10000"/>
              <a:lumOff val="90000"/>
            </a:schemeClr>
          </a:solidFill>
        </p:spPr>
        <p:txBody>
          <a:bodyPr anchor="t">
            <a:normAutofit/>
          </a:bodyPr>
          <a:lstStyle>
            <a:lvl1pPr marL="0" indent="0" algn="just">
              <a:buNone/>
              <a:defRPr sz="1800">
                <a:solidFill>
                  <a:schemeClr val="tx2"/>
                </a:solidFill>
              </a:defRPr>
            </a:lvl1pPr>
          </a:lstStyle>
          <a:p>
            <a:pPr lvl="0"/>
            <a:r>
              <a:rPr lang="en-US" smtClean="0"/>
              <a:t>Lorem ipsum dolor sit amet, placerat ipsum erat et tortor, vehicula sociis vel vel, ut cursus sociosqu integer sapien in. Aliquet blandit, pellentesque nec vitae. Sapien ante feugiat non est etiam aut.</a:t>
            </a:r>
            <a:endParaRPr lang="en-US"/>
          </a:p>
        </p:txBody>
      </p:sp>
      <p:sp>
        <p:nvSpPr>
          <p:cNvPr id="19" name="Text Placeholder 29"/>
          <p:cNvSpPr>
            <a:spLocks noGrp="1"/>
          </p:cNvSpPr>
          <p:nvPr>
            <p:ph type="body" sz="quarter" idx="18" hasCustomPrompt="1"/>
          </p:nvPr>
        </p:nvSpPr>
        <p:spPr>
          <a:xfrm>
            <a:off x="6615876" y="3197675"/>
            <a:ext cx="546925" cy="431800"/>
          </a:xfrm>
        </p:spPr>
        <p:txBody>
          <a:bodyPr vert="horz" lIns="121917" tIns="60958" rIns="121917" bIns="60958" rtlCol="0" anchor="ctr">
            <a:normAutofit/>
          </a:bodyPr>
          <a:lstStyle>
            <a:lvl1pPr algn="ctr">
              <a:defRPr lang="en-US" sz="2000" b="0" cap="none" baseline="0">
                <a:solidFill>
                  <a:srgbClr val="324D5E"/>
                </a:solidFill>
                <a:latin typeface="FontAwesome" pitchFamily="2" charset="0"/>
              </a:defRPr>
            </a:lvl1pPr>
          </a:lstStyle>
          <a:p>
            <a:pPr marL="0" lvl="0" indent="0">
              <a:buNone/>
            </a:pPr>
            <a:r>
              <a:rPr lang="en-US" dirty="0" smtClean="0"/>
              <a:t></a:t>
            </a:r>
            <a:endParaRPr lang="en-US" dirty="0"/>
          </a:p>
        </p:txBody>
      </p:sp>
      <p:sp>
        <p:nvSpPr>
          <p:cNvPr id="20" name="Text Placeholder 29"/>
          <p:cNvSpPr>
            <a:spLocks noGrp="1"/>
          </p:cNvSpPr>
          <p:nvPr>
            <p:ph type="body" sz="quarter" idx="23" hasCustomPrompt="1"/>
          </p:nvPr>
        </p:nvSpPr>
        <p:spPr>
          <a:xfrm>
            <a:off x="7319772" y="3197675"/>
            <a:ext cx="4392168" cy="1110984"/>
          </a:xfrm>
        </p:spPr>
        <p:txBody>
          <a:bodyPr anchor="t">
            <a:normAutofit/>
          </a:bodyPr>
          <a:lstStyle>
            <a:lvl1pPr marL="0" indent="0" algn="just">
              <a:buNone/>
              <a:defRPr sz="1800">
                <a:solidFill>
                  <a:srgbClr val="8C9CA6"/>
                </a:solidFill>
              </a:defRPr>
            </a:lvl1pPr>
          </a:lstStyle>
          <a:p>
            <a:pPr lvl="0"/>
            <a:r>
              <a:rPr lang="en-US" smtClean="0"/>
              <a:t>Adress</a:t>
            </a:r>
            <a:endParaRPr lang="en-US"/>
          </a:p>
        </p:txBody>
      </p:sp>
      <p:sp>
        <p:nvSpPr>
          <p:cNvPr id="21" name="Text Placeholder 29"/>
          <p:cNvSpPr>
            <a:spLocks noGrp="1"/>
          </p:cNvSpPr>
          <p:nvPr>
            <p:ph type="body" sz="quarter" idx="24" hasCustomPrompt="1"/>
          </p:nvPr>
        </p:nvSpPr>
        <p:spPr>
          <a:xfrm>
            <a:off x="6615876" y="4366208"/>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5" hasCustomPrompt="1"/>
          </p:nvPr>
        </p:nvSpPr>
        <p:spPr>
          <a:xfrm>
            <a:off x="7319772" y="4366208"/>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26" name="Text Placeholder 29"/>
          <p:cNvSpPr>
            <a:spLocks noGrp="1"/>
          </p:cNvSpPr>
          <p:nvPr>
            <p:ph type="body" sz="quarter" idx="26" hasCustomPrompt="1"/>
          </p:nvPr>
        </p:nvSpPr>
        <p:spPr>
          <a:xfrm>
            <a:off x="6615876" y="4834136"/>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7" name="Text Placeholder 29"/>
          <p:cNvSpPr>
            <a:spLocks noGrp="1"/>
          </p:cNvSpPr>
          <p:nvPr>
            <p:ph type="body" sz="quarter" idx="27" hasCustomPrompt="1"/>
          </p:nvPr>
        </p:nvSpPr>
        <p:spPr>
          <a:xfrm>
            <a:off x="7319772" y="4834136"/>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28" name="Text Placeholder 29"/>
          <p:cNvSpPr>
            <a:spLocks noGrp="1"/>
          </p:cNvSpPr>
          <p:nvPr>
            <p:ph type="body" sz="quarter" idx="28" hasCustomPrompt="1"/>
          </p:nvPr>
        </p:nvSpPr>
        <p:spPr>
          <a:xfrm>
            <a:off x="6615876" y="5292935"/>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9" name="Text Placeholder 29"/>
          <p:cNvSpPr>
            <a:spLocks noGrp="1"/>
          </p:cNvSpPr>
          <p:nvPr>
            <p:ph type="body" sz="quarter" idx="29" hasCustomPrompt="1"/>
          </p:nvPr>
        </p:nvSpPr>
        <p:spPr>
          <a:xfrm>
            <a:off x="7319772" y="5292935"/>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30" name="Text Placeholder 29"/>
          <p:cNvSpPr>
            <a:spLocks noGrp="1"/>
          </p:cNvSpPr>
          <p:nvPr>
            <p:ph type="body" sz="quarter" idx="30" hasCustomPrompt="1"/>
          </p:nvPr>
        </p:nvSpPr>
        <p:spPr>
          <a:xfrm>
            <a:off x="6615876" y="5760863"/>
            <a:ext cx="546925" cy="431800"/>
          </a:xfrm>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000" b="0" cap="none" baseline="0">
                <a:solidFill>
                  <a:srgbClr val="324D5E"/>
                </a:solidFill>
                <a:latin typeface="FontAwesome" pitchFamily="2" charset="0"/>
              </a:defRPr>
            </a:lvl1pPr>
          </a:lstStyle>
          <a:p>
            <a:pPr marL="0" marR="0" lvl="0" indent="0" algn="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a:t>
            </a:r>
          </a:p>
        </p:txBody>
      </p:sp>
      <p:sp>
        <p:nvSpPr>
          <p:cNvPr id="31" name="Text Placeholder 29"/>
          <p:cNvSpPr>
            <a:spLocks noGrp="1"/>
          </p:cNvSpPr>
          <p:nvPr>
            <p:ph type="body" sz="quarter" idx="31" hasCustomPrompt="1"/>
          </p:nvPr>
        </p:nvSpPr>
        <p:spPr>
          <a:xfrm>
            <a:off x="7319772" y="5760863"/>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Tree>
    <p:extLst>
      <p:ext uri="{BB962C8B-B14F-4D97-AF65-F5344CB8AC3E}">
        <p14:creationId xmlns:p14="http://schemas.microsoft.com/office/powerpoint/2010/main" xmlns="" val="10222526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137160"/>
            <a:ext cx="10972800" cy="707886"/>
          </a:xfrm>
          <a:prstGeom prst="rect">
            <a:avLst/>
          </a:prstGeom>
        </p:spPr>
        <p:txBody>
          <a:bodyPr vert="horz" lIns="91440" tIns="45720" rIns="91440" bIns="45720" rtlCol="0" anchor="ctr">
            <a:sp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 xmlns:p14="http://schemas.microsoft.com/office/powerpoint/2010/main" val="3974763103"/>
      </p:ext>
    </p:extLst>
  </p:cSld>
  <p:clrMap bg1="lt1" tx1="dk1" bg2="lt2" tx2="dk2" accent1="accent1" accent2="accent2" accent3="accent3" accent4="accent4" accent5="accent5" accent6="accent6" hlink="hlink" folHlink="folHlink"/>
  <p:sldLayoutIdLst>
    <p:sldLayoutId id="2147483769" r:id="rId1"/>
    <p:sldLayoutId id="2147483771" r:id="rId2"/>
    <p:sldLayoutId id="2147483770" r:id="rId3"/>
    <p:sldLayoutId id="2147483772" r:id="rId4"/>
    <p:sldLayoutId id="2147483751" r:id="rId5"/>
    <p:sldLayoutId id="2147483750" r:id="rId6"/>
    <p:sldLayoutId id="2147483775" r:id="rId7"/>
    <p:sldLayoutId id="2147483777" r:id="rId8"/>
    <p:sldLayoutId id="2147483778" r:id="rId9"/>
  </p:sldLayoutIdLst>
  <p:hf hdr="0" ftr="0" dt="0"/>
  <p:txStyles>
    <p:titleStyle>
      <a:lvl1pPr algn="r" defTabSz="914354" rtl="0" eaLnBrk="1" latinLnBrk="0" hangingPunct="1">
        <a:spcBef>
          <a:spcPct val="0"/>
        </a:spcBef>
        <a:buNone/>
        <a:defRPr lang="en-US" sz="40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13" indent="-285737" algn="l" defTabSz="914354" rtl="0" eaLnBrk="1" latinLnBrk="0" hangingPunct="1">
        <a:spcBef>
          <a:spcPct val="20000"/>
        </a:spcBef>
        <a:buFont typeface="Arial" pitchFamily="34" charset="0"/>
        <a:buChar char="–"/>
        <a:defRPr sz="2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142942" indent="-228589" algn="l" defTabSz="914354" rtl="0" eaLnBrk="1" latinLnBrk="0" hangingPunct="1">
        <a:spcBef>
          <a:spcPct val="20000"/>
        </a:spcBef>
        <a:buFont typeface="Arial" pitchFamily="34" charset="0"/>
        <a:buChar char="•"/>
        <a:defRPr sz="24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120"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298"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E263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3"/>
          <a:stretch>
            <a:fillRect/>
          </a:stretch>
        </p:blipFill>
        <p:spPr>
          <a:xfrm>
            <a:off x="4638930" y="341031"/>
            <a:ext cx="2914141" cy="804743"/>
          </a:xfrm>
          <a:prstGeom prst="rect">
            <a:avLst/>
          </a:prstGeom>
        </p:spPr>
      </p:pic>
      <p:sp>
        <p:nvSpPr>
          <p:cNvPr id="5" name="Rectangle 4"/>
          <p:cNvSpPr/>
          <p:nvPr userDrawn="1"/>
        </p:nvSpPr>
        <p:spPr>
          <a:xfrm>
            <a:off x="2185947" y="2158991"/>
            <a:ext cx="7820106" cy="3416320"/>
          </a:xfrm>
          <a:prstGeom prst="rect">
            <a:avLst/>
          </a:prstGeom>
        </p:spPr>
        <p:txBody>
          <a:bodyPr wrap="square" anchor="ctr">
            <a:spAutoFit/>
          </a:bodyPr>
          <a:lstStyle/>
          <a:p>
            <a:pPr algn="ctr" defTabSz="914354"/>
            <a:r>
              <a:rPr lang="en-US" sz="5400" dirty="0">
                <a:solidFill>
                  <a:schemeClr val="bg1"/>
                </a:solidFill>
                <a:latin typeface="Calibri Light" panose="020F0302020204030204" pitchFamily="34" charset="0"/>
              </a:rPr>
              <a:t>Free </a:t>
            </a:r>
            <a:r>
              <a:rPr lang="en-US" sz="5400">
                <a:solidFill>
                  <a:schemeClr val="bg1"/>
                </a:solidFill>
                <a:latin typeface="Calibri Light" panose="020F0302020204030204" pitchFamily="34" charset="0"/>
              </a:rPr>
              <a:t>creative templates</a:t>
            </a:r>
            <a:r>
              <a:rPr lang="en-US" sz="5400" dirty="0">
                <a:solidFill>
                  <a:schemeClr val="bg1"/>
                </a:solidFill>
                <a:latin typeface="Calibri Light" panose="020F0302020204030204" pitchFamily="34" charset="0"/>
              </a:rPr>
              <a:t>, charts, diagrams and maps for your outstanding presentations</a:t>
            </a:r>
          </a:p>
        </p:txBody>
      </p:sp>
    </p:spTree>
    <p:extLst>
      <p:ext uri="{BB962C8B-B14F-4D97-AF65-F5344CB8AC3E}">
        <p14:creationId xmlns="" xmlns:p14="http://schemas.microsoft.com/office/powerpoint/2010/main" val="3800825972"/>
      </p:ext>
    </p:extLst>
  </p:cSld>
  <p:clrMap bg1="lt1" tx1="dk1" bg2="lt2" tx2="dk2" accent1="accent1" accent2="accent2" accent3="accent3" accent4="accent4" accent5="accent5" accent6="accent6" hlink="hlink" folHlink="folHlink"/>
  <p:sldLayoutIdLst>
    <p:sldLayoutId id="2147483754" r:id="rId1"/>
  </p:sldLayoutIdLst>
  <p:hf hdr="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nppk54.ru/sites/default/files/%D0%A4%D0%BE%D1%82%D0%BE%20%D0%B3%D0%BB%D0%B0%D0%B2%D0%BD%D0%B0%D1%8F/%D1%81%D1%81%D1%8B%D0%BB%D0%BA%D0%B0%201.pdf" TargetMode="External"/><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hyperlink" Target="http://www.nppk54.ru/sites/default/files/%D0%A4%D0%BE%D1%82%D0%BE%20%D0%B3%D0%BB%D0%B0%D0%B2%D0%BD%D0%B0%D1%8F/%D1%81%D1%81%D1%8B%D0%BB%D0%BA%D0%B0%20%E2%84%962.pdf" TargetMode="External"/><Relationship Id="rId4" Type="http://schemas.openxmlformats.org/officeDocument/2006/relationships/hyperlink" Target="http://www.nppk54.ru/sites/default/files/%D0%A4%D0%BE%D1%82%D0%BE%20%D0%B3%D0%BB%D0%B0%D0%B2%D0%BD%D0%B0%D1%8F/%D1%81%D1%81%D1%8B%D0%BB%D0%BA%D0%B0%20%E2%84%961.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238216" y="428604"/>
            <a:ext cx="10515600" cy="673100"/>
          </a:xfrm>
        </p:spPr>
        <p:txBody>
          <a:bodyPr>
            <a:normAutofit fontScale="90000"/>
          </a:bodyPr>
          <a:lstStyle/>
          <a:p>
            <a:r>
              <a:rPr lang="ru-RU" dirty="0" smtClean="0"/>
              <a:t>Приёмная кампания 2021  </a:t>
            </a:r>
            <a:br>
              <a:rPr lang="ru-RU" dirty="0" smtClean="0"/>
            </a:br>
            <a:endParaRPr lang="en-US" dirty="0"/>
          </a:p>
        </p:txBody>
      </p:sp>
      <p:sp>
        <p:nvSpPr>
          <p:cNvPr id="11" name="Slide Number Placeholder 10"/>
          <p:cNvSpPr>
            <a:spLocks noGrp="1"/>
          </p:cNvSpPr>
          <p:nvPr>
            <p:ph type="sldNum" sz="quarter" idx="12"/>
          </p:nvPr>
        </p:nvSpPr>
        <p:spPr/>
        <p:txBody>
          <a:bodyPr/>
          <a:lstStyle/>
          <a:p>
            <a:fld id="{6E18DBF4-37B7-4C4F-9728-A1C100B177EE}" type="slidenum">
              <a:rPr lang="en-US" smtClean="0"/>
              <a:pPr/>
              <a:t>1</a:t>
            </a:fld>
            <a:endParaRPr lang="en-US"/>
          </a:p>
        </p:txBody>
      </p:sp>
      <p:sp>
        <p:nvSpPr>
          <p:cNvPr id="39" name="Text Placeholder 38"/>
          <p:cNvSpPr>
            <a:spLocks noGrp="1"/>
          </p:cNvSpPr>
          <p:nvPr>
            <p:ph type="body" idx="19"/>
          </p:nvPr>
        </p:nvSpPr>
        <p:spPr/>
        <p:txBody>
          <a:bodyPr>
            <a:normAutofit/>
          </a:bodyPr>
          <a:lstStyle/>
          <a:p>
            <a:pPr lvl="0"/>
            <a:r>
              <a:rPr lang="ru-RU" kern="0" spc="-25" dirty="0" smtClean="0">
                <a:solidFill>
                  <a:srgbClr val="585858"/>
                </a:solidFill>
                <a:latin typeface="Tahoma"/>
                <a:cs typeface="Tahoma"/>
              </a:rPr>
              <a:t>Региональный центр сопровождения приёма абитуриентов  с ОВЗ и инвалидностью </a:t>
            </a:r>
          </a:p>
          <a:p>
            <a:r>
              <a:rPr lang="ru-RU" dirty="0" smtClean="0"/>
              <a:t>Количество поданных заявлений от абитуриентов с инвалидностью и ОВЗ на базе 9 классов увеличилось на 20 %</a:t>
            </a:r>
          </a:p>
          <a:p>
            <a:pPr>
              <a:buNone/>
            </a:pPr>
            <a:endParaRPr lang="en-US" dirty="0" smtClean="0"/>
          </a:p>
          <a:p>
            <a:r>
              <a:rPr lang="ru-RU" dirty="0" smtClean="0"/>
              <a:t>Подавали документы на поступление лично в связи с необходимость консультации по выбору специальности</a:t>
            </a:r>
          </a:p>
          <a:p>
            <a:endParaRPr lang="ru-RU" dirty="0" smtClean="0"/>
          </a:p>
          <a:p>
            <a:pPr>
              <a:buNone/>
            </a:pPr>
            <a:endParaRPr lang="en-US" dirty="0" smtClean="0"/>
          </a:p>
        </p:txBody>
      </p:sp>
      <p:sp>
        <p:nvSpPr>
          <p:cNvPr id="40" name="Text Placeholder 39"/>
          <p:cNvSpPr>
            <a:spLocks noGrp="1"/>
          </p:cNvSpPr>
          <p:nvPr>
            <p:ph type="body" sz="quarter" idx="21"/>
          </p:nvPr>
        </p:nvSpPr>
        <p:spPr/>
        <p:txBody>
          <a:bodyPr/>
          <a:lstStyle/>
          <a:p>
            <a:r>
              <a:rPr lang="ru-RU" dirty="0" smtClean="0"/>
              <a:t>Чем запомнится</a:t>
            </a:r>
            <a:r>
              <a:rPr lang="en-US" dirty="0" smtClean="0"/>
              <a:t> </a:t>
            </a:r>
            <a:endParaRPr lang="en-US" dirty="0"/>
          </a:p>
        </p:txBody>
      </p:sp>
      <p:pic>
        <p:nvPicPr>
          <p:cNvPr id="9" name="Рисунок 8"/>
          <p:cNvPicPr/>
          <p:nvPr/>
        </p:nvPicPr>
        <p:blipFill>
          <a:blip r:embed="rId3" cstate="print"/>
          <a:srcRect l="1603" t="21988" r="28808" b="12349"/>
          <a:stretch>
            <a:fillRect/>
          </a:stretch>
        </p:blipFill>
        <p:spPr bwMode="auto">
          <a:xfrm>
            <a:off x="238084" y="214290"/>
            <a:ext cx="1843950" cy="857256"/>
          </a:xfrm>
          <a:prstGeom prst="rect">
            <a:avLst/>
          </a:prstGeom>
          <a:noFill/>
          <a:ln w="9525">
            <a:noFill/>
            <a:miter lim="800000"/>
            <a:headEnd/>
            <a:tailEnd/>
          </a:ln>
        </p:spPr>
      </p:pic>
      <p:sp>
        <p:nvSpPr>
          <p:cNvPr id="21506" name="AutoShape 2" descr="blob:https://web.whatsapp.com/d3e73ff5-4e20-409a-b1f7-6a3515cbcbf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08" name="AutoShape 4" descr="blob:https://web.whatsapp.com/d3e73ff5-4e20-409a-b1f7-6a3515cbcbf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1509" name="Picture 5"/>
          <p:cNvPicPr>
            <a:picLocks noChangeAspect="1" noChangeArrowheads="1"/>
          </p:cNvPicPr>
          <p:nvPr/>
        </p:nvPicPr>
        <p:blipFill>
          <a:blip r:embed="rId4" cstate="print"/>
          <a:srcRect t="-2778" r="2778"/>
          <a:stretch>
            <a:fillRect/>
          </a:stretch>
        </p:blipFill>
        <p:spPr bwMode="auto">
          <a:xfrm>
            <a:off x="2309786" y="2071678"/>
            <a:ext cx="2500330" cy="2428892"/>
          </a:xfrm>
          <a:prstGeom prst="ellipse">
            <a:avLst/>
          </a:prstGeom>
          <a:noFill/>
          <a:ln w="9525">
            <a:noFill/>
            <a:miter lim="800000"/>
            <a:headEnd/>
            <a:tailEnd/>
          </a:ln>
          <a:effectLst/>
        </p:spPr>
      </p:pic>
    </p:spTree>
    <p:extLst>
      <p:ext uri="{BB962C8B-B14F-4D97-AF65-F5344CB8AC3E}">
        <p14:creationId xmlns="" xmlns:p14="http://schemas.microsoft.com/office/powerpoint/2010/main" val="1778224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7543800" y="1752600"/>
            <a:ext cx="3810000" cy="662746"/>
          </a:xfrm>
          <a:prstGeom prst="rect">
            <a:avLst/>
          </a:prstGeom>
        </p:spPr>
        <p:txBody>
          <a:bodyPr vert="horz" wrap="square" lIns="0" tIns="22860" rIns="0" bIns="0" rtlCol="0">
            <a:spAutoFit/>
          </a:bodyPr>
          <a:lstStyle/>
          <a:p>
            <a:pPr marL="12700" marR="5080" algn="just">
              <a:lnSpc>
                <a:spcPct val="95300"/>
              </a:lnSpc>
              <a:spcBef>
                <a:spcPts val="180"/>
              </a:spcBef>
            </a:pPr>
            <a:r>
              <a:rPr lang="ru-RU" sz="1400" spc="5" dirty="0" smtClean="0">
                <a:solidFill>
                  <a:srgbClr val="7E7E7E"/>
                </a:solidFill>
                <a:latin typeface="Tahoma" pitchFamily="34" charset="0"/>
                <a:ea typeface="Tahoma" pitchFamily="34" charset="0"/>
                <a:cs typeface="Tahoma" pitchFamily="34" charset="0"/>
              </a:rPr>
              <a:t>Приём документов начинается  с 20 июня по 15 августа 2021 года. </a:t>
            </a:r>
          </a:p>
          <a:p>
            <a:pPr marL="12700" marR="5080" algn="just">
              <a:lnSpc>
                <a:spcPct val="95300"/>
              </a:lnSpc>
              <a:spcBef>
                <a:spcPts val="180"/>
              </a:spcBef>
            </a:pPr>
            <a:r>
              <a:rPr lang="ru-RU" sz="1400" spc="5" dirty="0" smtClean="0">
                <a:solidFill>
                  <a:srgbClr val="7E7E7E"/>
                </a:solidFill>
                <a:latin typeface="Tahoma" pitchFamily="34" charset="0"/>
                <a:ea typeface="Tahoma" pitchFamily="34" charset="0"/>
                <a:cs typeface="Tahoma" pitchFamily="34" charset="0"/>
              </a:rPr>
              <a:t>Телефон горячей линии  314-18-70</a:t>
            </a:r>
            <a:endParaRPr lang="ru-RU" sz="1400" dirty="0" smtClean="0">
              <a:latin typeface="Tahoma"/>
              <a:cs typeface="Tahoma"/>
            </a:endParaRPr>
          </a:p>
        </p:txBody>
      </p:sp>
      <p:pic>
        <p:nvPicPr>
          <p:cNvPr id="8" name="object 8"/>
          <p:cNvPicPr/>
          <p:nvPr/>
        </p:nvPicPr>
        <p:blipFill>
          <a:blip r:embed="rId2" cstate="print"/>
          <a:stretch>
            <a:fillRect/>
          </a:stretch>
        </p:blipFill>
        <p:spPr>
          <a:xfrm>
            <a:off x="7772400" y="4724400"/>
            <a:ext cx="441959" cy="487679"/>
          </a:xfrm>
          <a:prstGeom prst="rect">
            <a:avLst/>
          </a:prstGeom>
        </p:spPr>
      </p:pic>
      <p:sp>
        <p:nvSpPr>
          <p:cNvPr id="9" name="object 9"/>
          <p:cNvSpPr txBox="1"/>
          <p:nvPr/>
        </p:nvSpPr>
        <p:spPr>
          <a:xfrm>
            <a:off x="8458200" y="3962400"/>
            <a:ext cx="3581400" cy="2164695"/>
          </a:xfrm>
          <a:prstGeom prst="rect">
            <a:avLst/>
          </a:prstGeom>
        </p:spPr>
        <p:txBody>
          <a:bodyPr vert="horz" wrap="square" lIns="0" tIns="12700" rIns="0" bIns="0" rtlCol="0">
            <a:spAutoFit/>
          </a:bodyPr>
          <a:lstStyle/>
          <a:p>
            <a:pPr marL="12700">
              <a:lnSpc>
                <a:spcPct val="100000"/>
              </a:lnSpc>
              <a:spcBef>
                <a:spcPts val="100"/>
              </a:spcBef>
            </a:pPr>
            <a:r>
              <a:rPr lang="ru-RU" sz="1400" spc="15" dirty="0" smtClean="0">
                <a:solidFill>
                  <a:srgbClr val="7E7E7E"/>
                </a:solidFill>
                <a:latin typeface="Tahoma"/>
                <a:cs typeface="Tahoma"/>
              </a:rPr>
              <a:t>Диагностика</a:t>
            </a:r>
          </a:p>
          <a:p>
            <a:pPr marL="12700">
              <a:lnSpc>
                <a:spcPct val="100000"/>
              </a:lnSpc>
              <a:spcBef>
                <a:spcPts val="100"/>
              </a:spcBef>
            </a:pPr>
            <a:endParaRPr sz="1400">
              <a:latin typeface="Tahoma"/>
              <a:cs typeface="Tahoma"/>
            </a:endParaRPr>
          </a:p>
          <a:p>
            <a:pPr>
              <a:lnSpc>
                <a:spcPct val="100000"/>
              </a:lnSpc>
              <a:spcBef>
                <a:spcPts val="15"/>
              </a:spcBef>
            </a:pPr>
            <a:endParaRPr lang="ru-RU" sz="1350" dirty="0" smtClean="0">
              <a:latin typeface="Tahoma"/>
              <a:cs typeface="Tahoma"/>
            </a:endParaRPr>
          </a:p>
          <a:p>
            <a:pPr>
              <a:lnSpc>
                <a:spcPct val="100000"/>
              </a:lnSpc>
              <a:spcBef>
                <a:spcPts val="15"/>
              </a:spcBef>
            </a:pPr>
            <a:endParaRPr sz="1350">
              <a:latin typeface="Tahoma"/>
              <a:cs typeface="Tahoma"/>
            </a:endParaRPr>
          </a:p>
          <a:p>
            <a:pPr marL="12700">
              <a:lnSpc>
                <a:spcPct val="100000"/>
              </a:lnSpc>
            </a:pPr>
            <a:r>
              <a:rPr lang="ru-RU" sz="1400" spc="10" dirty="0" smtClean="0">
                <a:solidFill>
                  <a:srgbClr val="7E7E7E"/>
                </a:solidFill>
                <a:latin typeface="Tahoma"/>
                <a:cs typeface="Tahoma"/>
              </a:rPr>
              <a:t>Консультирование</a:t>
            </a:r>
          </a:p>
          <a:p>
            <a:pPr marL="12700">
              <a:lnSpc>
                <a:spcPct val="100000"/>
              </a:lnSpc>
            </a:pPr>
            <a:endParaRPr lang="ru-RU" sz="1400" spc="10" dirty="0" smtClean="0">
              <a:solidFill>
                <a:srgbClr val="7E7E7E"/>
              </a:solidFill>
              <a:latin typeface="Tahoma"/>
              <a:cs typeface="Tahoma"/>
            </a:endParaRPr>
          </a:p>
          <a:p>
            <a:pPr marL="12700">
              <a:lnSpc>
                <a:spcPct val="100000"/>
              </a:lnSpc>
            </a:pPr>
            <a:endParaRPr lang="ru-RU" sz="1400" spc="10" dirty="0" smtClean="0">
              <a:solidFill>
                <a:srgbClr val="7E7E7E"/>
              </a:solidFill>
              <a:latin typeface="Tahoma"/>
              <a:cs typeface="Tahoma"/>
            </a:endParaRPr>
          </a:p>
          <a:p>
            <a:pPr marL="12700"/>
            <a:r>
              <a:rPr lang="ru-RU" sz="1400" spc="30" dirty="0" smtClean="0">
                <a:solidFill>
                  <a:srgbClr val="7E7E7E"/>
                </a:solidFill>
                <a:latin typeface="Tahoma"/>
                <a:cs typeface="Tahoma"/>
              </a:rPr>
              <a:t>Р</a:t>
            </a:r>
            <a:r>
              <a:rPr lang="ru-RU" sz="1400" spc="35" dirty="0" smtClean="0">
                <a:solidFill>
                  <a:srgbClr val="7E7E7E"/>
                </a:solidFill>
                <a:latin typeface="Tahoma"/>
                <a:cs typeface="Tahoma"/>
              </a:rPr>
              <a:t>е</a:t>
            </a:r>
            <a:r>
              <a:rPr lang="ru-RU" sz="1400" spc="65" dirty="0" smtClean="0">
                <a:solidFill>
                  <a:srgbClr val="7E7E7E"/>
                </a:solidFill>
                <a:latin typeface="Tahoma"/>
                <a:cs typeface="Tahoma"/>
              </a:rPr>
              <a:t>ко</a:t>
            </a:r>
            <a:r>
              <a:rPr lang="ru-RU" sz="1400" spc="70" dirty="0" smtClean="0">
                <a:solidFill>
                  <a:srgbClr val="7E7E7E"/>
                </a:solidFill>
                <a:latin typeface="Tahoma"/>
                <a:cs typeface="Tahoma"/>
              </a:rPr>
              <a:t>м</a:t>
            </a:r>
            <a:r>
              <a:rPr lang="ru-RU" sz="1400" spc="10" dirty="0" smtClean="0">
                <a:solidFill>
                  <a:srgbClr val="7E7E7E"/>
                </a:solidFill>
                <a:latin typeface="Tahoma"/>
                <a:cs typeface="Tahoma"/>
              </a:rPr>
              <a:t>е</a:t>
            </a:r>
            <a:r>
              <a:rPr lang="ru-RU" sz="1400" spc="15" dirty="0" smtClean="0">
                <a:solidFill>
                  <a:srgbClr val="7E7E7E"/>
                </a:solidFill>
                <a:latin typeface="Tahoma"/>
                <a:cs typeface="Tahoma"/>
              </a:rPr>
              <a:t>н</a:t>
            </a:r>
            <a:r>
              <a:rPr lang="ru-RU" sz="1400" spc="20" dirty="0" smtClean="0">
                <a:solidFill>
                  <a:srgbClr val="7E7E7E"/>
                </a:solidFill>
                <a:latin typeface="Tahoma"/>
                <a:cs typeface="Tahoma"/>
              </a:rPr>
              <a:t>даци</a:t>
            </a:r>
            <a:r>
              <a:rPr lang="ru-RU" sz="1400" spc="30" dirty="0" smtClean="0">
                <a:solidFill>
                  <a:srgbClr val="7E7E7E"/>
                </a:solidFill>
                <a:latin typeface="Tahoma"/>
                <a:cs typeface="Tahoma"/>
              </a:rPr>
              <a:t>и на основании заключения ПМПК</a:t>
            </a:r>
            <a:r>
              <a:rPr lang="ru-RU" sz="1400" spc="-130" dirty="0" smtClean="0">
                <a:solidFill>
                  <a:srgbClr val="7E7E7E"/>
                </a:solidFill>
                <a:latin typeface="Tahoma"/>
                <a:cs typeface="Tahoma"/>
              </a:rPr>
              <a:t> </a:t>
            </a:r>
            <a:endParaRPr lang="ru-RU" sz="1400" dirty="0" smtClean="0">
              <a:latin typeface="Tahoma"/>
              <a:cs typeface="Tahoma"/>
            </a:endParaRPr>
          </a:p>
          <a:p>
            <a:pPr marL="12700">
              <a:lnSpc>
                <a:spcPct val="100000"/>
              </a:lnSpc>
            </a:pPr>
            <a:endParaRPr sz="1400">
              <a:latin typeface="Tahoma"/>
              <a:cs typeface="Tahoma"/>
            </a:endParaRPr>
          </a:p>
        </p:txBody>
      </p:sp>
      <p:sp>
        <p:nvSpPr>
          <p:cNvPr id="10" name="object 10"/>
          <p:cNvSpPr txBox="1"/>
          <p:nvPr/>
        </p:nvSpPr>
        <p:spPr>
          <a:xfrm>
            <a:off x="7772400" y="3200400"/>
            <a:ext cx="3429000" cy="382156"/>
          </a:xfrm>
          <a:prstGeom prst="rect">
            <a:avLst/>
          </a:prstGeom>
        </p:spPr>
        <p:txBody>
          <a:bodyPr vert="horz" wrap="square" lIns="0" tIns="12700" rIns="0" bIns="0" rtlCol="0">
            <a:spAutoFit/>
          </a:bodyPr>
          <a:lstStyle/>
          <a:p>
            <a:pPr marL="12700">
              <a:lnSpc>
                <a:spcPct val="100000"/>
              </a:lnSpc>
              <a:spcBef>
                <a:spcPts val="100"/>
              </a:spcBef>
            </a:pPr>
            <a:r>
              <a:rPr lang="ru-RU" sz="2000" spc="-50" dirty="0" smtClean="0">
                <a:solidFill>
                  <a:srgbClr val="585858"/>
                </a:solidFill>
                <a:latin typeface="Tahoma"/>
                <a:cs typeface="Tahoma"/>
              </a:rPr>
              <a:t>Сопровождение включает</a:t>
            </a:r>
            <a:r>
              <a:rPr sz="2400" spc="-190" smtClean="0">
                <a:solidFill>
                  <a:srgbClr val="585858"/>
                </a:solidFill>
                <a:latin typeface="Tahoma"/>
                <a:cs typeface="Tahoma"/>
              </a:rPr>
              <a:t>:</a:t>
            </a:r>
            <a:endParaRPr sz="2400">
              <a:latin typeface="Tahoma"/>
              <a:cs typeface="Tahoma"/>
            </a:endParaRPr>
          </a:p>
        </p:txBody>
      </p:sp>
      <p:sp>
        <p:nvSpPr>
          <p:cNvPr id="11" name="object 11"/>
          <p:cNvSpPr/>
          <p:nvPr/>
        </p:nvSpPr>
        <p:spPr>
          <a:xfrm>
            <a:off x="11419331" y="1166612"/>
            <a:ext cx="772795" cy="2725420"/>
          </a:xfrm>
          <a:custGeom>
            <a:avLst/>
            <a:gdLst/>
            <a:ahLst/>
            <a:cxnLst/>
            <a:rect l="l" t="t" r="r" b="b"/>
            <a:pathLst>
              <a:path w="772795" h="2725420">
                <a:moveTo>
                  <a:pt x="772667" y="0"/>
                </a:moveTo>
                <a:lnTo>
                  <a:pt x="21463" y="1275088"/>
                </a:lnTo>
                <a:lnTo>
                  <a:pt x="3857" y="1325333"/>
                </a:lnTo>
                <a:lnTo>
                  <a:pt x="0" y="1365385"/>
                </a:lnTo>
                <a:lnTo>
                  <a:pt x="982" y="1385705"/>
                </a:lnTo>
                <a:lnTo>
                  <a:pt x="8518" y="1424536"/>
                </a:lnTo>
                <a:lnTo>
                  <a:pt x="772667" y="2725323"/>
                </a:lnTo>
                <a:lnTo>
                  <a:pt x="772667" y="0"/>
                </a:lnTo>
                <a:close/>
              </a:path>
            </a:pathLst>
          </a:custGeom>
          <a:solidFill>
            <a:srgbClr val="FFFF00"/>
          </a:solidFill>
        </p:spPr>
        <p:txBody>
          <a:bodyPr wrap="square" lIns="0" tIns="0" rIns="0" bIns="0" rtlCol="0"/>
          <a:lstStyle/>
          <a:p>
            <a:endParaRPr/>
          </a:p>
        </p:txBody>
      </p:sp>
      <p:sp>
        <p:nvSpPr>
          <p:cNvPr id="18" name="object 18"/>
          <p:cNvSpPr txBox="1"/>
          <p:nvPr/>
        </p:nvSpPr>
        <p:spPr>
          <a:xfrm>
            <a:off x="7373873" y="6408521"/>
            <a:ext cx="302895" cy="116839"/>
          </a:xfrm>
          <a:prstGeom prst="rect">
            <a:avLst/>
          </a:prstGeom>
        </p:spPr>
        <p:txBody>
          <a:bodyPr vert="horz" wrap="square" lIns="0" tIns="12700" rIns="0" bIns="0" rtlCol="0">
            <a:spAutoFit/>
          </a:bodyPr>
          <a:lstStyle/>
          <a:p>
            <a:pPr marL="12700">
              <a:lnSpc>
                <a:spcPct val="100000"/>
              </a:lnSpc>
              <a:spcBef>
                <a:spcPts val="100"/>
              </a:spcBef>
            </a:pPr>
            <a:r>
              <a:rPr sz="600" b="1" spc="-35" dirty="0">
                <a:solidFill>
                  <a:srgbClr val="FFFFFF"/>
                </a:solidFill>
                <a:latin typeface="Tahoma"/>
                <a:cs typeface="Tahoma"/>
              </a:rPr>
              <a:t>O</a:t>
            </a:r>
            <a:r>
              <a:rPr sz="600" b="1" spc="-30" dirty="0">
                <a:solidFill>
                  <a:srgbClr val="FFFFFF"/>
                </a:solidFill>
                <a:latin typeface="Tahoma"/>
                <a:cs typeface="Tahoma"/>
              </a:rPr>
              <a:t>N</a:t>
            </a:r>
            <a:r>
              <a:rPr sz="600" spc="40" dirty="0">
                <a:solidFill>
                  <a:srgbClr val="FFFFFF"/>
                </a:solidFill>
                <a:latin typeface="Tahoma"/>
                <a:cs typeface="Tahoma"/>
              </a:rPr>
              <a:t>-</a:t>
            </a:r>
            <a:r>
              <a:rPr sz="600" dirty="0">
                <a:solidFill>
                  <a:srgbClr val="FFFFFF"/>
                </a:solidFill>
                <a:latin typeface="Arial Rounded MT Bold"/>
                <a:cs typeface="Arial Rounded MT Bold"/>
              </a:rPr>
              <a:t>li</a:t>
            </a:r>
            <a:r>
              <a:rPr sz="600" spc="-5" dirty="0">
                <a:solidFill>
                  <a:srgbClr val="FFFFFF"/>
                </a:solidFill>
                <a:latin typeface="Arial Rounded MT Bold"/>
                <a:cs typeface="Arial Rounded MT Bold"/>
              </a:rPr>
              <a:t>n</a:t>
            </a:r>
            <a:r>
              <a:rPr sz="600" dirty="0">
                <a:solidFill>
                  <a:srgbClr val="FFFFFF"/>
                </a:solidFill>
                <a:latin typeface="Arial Rounded MT Bold"/>
                <a:cs typeface="Arial Rounded MT Bold"/>
              </a:rPr>
              <a:t>e</a:t>
            </a:r>
            <a:endParaRPr sz="600">
              <a:latin typeface="Arial Rounded MT Bold"/>
              <a:cs typeface="Arial Rounded MT Bold"/>
            </a:endParaRPr>
          </a:p>
        </p:txBody>
      </p:sp>
      <p:sp>
        <p:nvSpPr>
          <p:cNvPr id="20" name="object 30"/>
          <p:cNvSpPr txBox="1">
            <a:spLocks/>
          </p:cNvSpPr>
          <p:nvPr/>
        </p:nvSpPr>
        <p:spPr>
          <a:xfrm>
            <a:off x="7010400" y="457200"/>
            <a:ext cx="4648200" cy="948978"/>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ru-RU" sz="2000" kern="0" spc="-25" dirty="0" smtClean="0">
                <a:solidFill>
                  <a:srgbClr val="585858"/>
                </a:solidFill>
                <a:latin typeface="Tahoma"/>
                <a:ea typeface="+mj-ea"/>
                <a:cs typeface="Tahoma"/>
              </a:rPr>
              <a:t>Региональный центр сопровождения приёма абитуриентов </a:t>
            </a:r>
          </a:p>
          <a:p>
            <a:pPr marL="12700" marR="0" lvl="0" indent="0" algn="ctr" defTabSz="914400" eaLnBrk="1" fontAlgn="auto" latinLnBrk="0" hangingPunct="1">
              <a:lnSpc>
                <a:spcPct val="100000"/>
              </a:lnSpc>
              <a:spcBef>
                <a:spcPts val="100"/>
              </a:spcBef>
              <a:spcAft>
                <a:spcPts val="0"/>
              </a:spcAft>
              <a:buClrTx/>
              <a:buSzTx/>
              <a:buFontTx/>
              <a:buNone/>
              <a:tabLst/>
              <a:defRPr/>
            </a:pPr>
            <a:r>
              <a:rPr lang="ru-RU" sz="2000" kern="0" spc="-25" dirty="0" smtClean="0">
                <a:solidFill>
                  <a:srgbClr val="585858"/>
                </a:solidFill>
                <a:latin typeface="Tahoma"/>
                <a:ea typeface="+mj-ea"/>
                <a:cs typeface="Tahoma"/>
              </a:rPr>
              <a:t>с ОВЗ и инвалидностью </a:t>
            </a:r>
          </a:p>
        </p:txBody>
      </p:sp>
      <p:pic>
        <p:nvPicPr>
          <p:cNvPr id="24" name="object 8"/>
          <p:cNvPicPr/>
          <p:nvPr/>
        </p:nvPicPr>
        <p:blipFill>
          <a:blip r:embed="rId3" cstate="print"/>
          <a:stretch>
            <a:fillRect/>
          </a:stretch>
        </p:blipFill>
        <p:spPr>
          <a:xfrm>
            <a:off x="7848600" y="5410200"/>
            <a:ext cx="486156" cy="486156"/>
          </a:xfrm>
          <a:prstGeom prst="rect">
            <a:avLst/>
          </a:prstGeom>
        </p:spPr>
      </p:pic>
      <p:pic>
        <p:nvPicPr>
          <p:cNvPr id="25" name="object 12"/>
          <p:cNvPicPr/>
          <p:nvPr/>
        </p:nvPicPr>
        <p:blipFill>
          <a:blip r:embed="rId4" cstate="print"/>
          <a:stretch>
            <a:fillRect/>
          </a:stretch>
        </p:blipFill>
        <p:spPr>
          <a:xfrm>
            <a:off x="7696200" y="3962400"/>
            <a:ext cx="525779" cy="525780"/>
          </a:xfrm>
          <a:prstGeom prst="rect">
            <a:avLst/>
          </a:prstGeom>
        </p:spPr>
      </p:pic>
      <p:pic>
        <p:nvPicPr>
          <p:cNvPr id="1027" name="Picture 3"/>
          <p:cNvPicPr>
            <a:picLocks noChangeAspect="1" noChangeArrowheads="1"/>
          </p:cNvPicPr>
          <p:nvPr/>
        </p:nvPicPr>
        <p:blipFill>
          <a:blip r:embed="rId5" cstate="print"/>
          <a:srcRect/>
          <a:stretch>
            <a:fillRect/>
          </a:stretch>
        </p:blipFill>
        <p:spPr bwMode="auto">
          <a:xfrm>
            <a:off x="1095340" y="428604"/>
            <a:ext cx="4219148" cy="59668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44372"/>
            <a:ext cx="10515600" cy="707886"/>
          </a:xfrm>
        </p:spPr>
        <p:txBody>
          <a:bodyPr/>
          <a:lstStyle/>
          <a:p>
            <a:r>
              <a:rPr lang="ru-RU" dirty="0" smtClean="0"/>
              <a:t>Рекомендации школьникам</a:t>
            </a:r>
            <a:endParaRPr lang="ru-RU" dirty="0"/>
          </a:p>
        </p:txBody>
      </p:sp>
      <p:sp>
        <p:nvSpPr>
          <p:cNvPr id="3" name="Номер слайда 2"/>
          <p:cNvSpPr>
            <a:spLocks noGrp="1"/>
          </p:cNvSpPr>
          <p:nvPr>
            <p:ph type="sldNum" sz="quarter" idx="12"/>
          </p:nvPr>
        </p:nvSpPr>
        <p:spPr/>
        <p:txBody>
          <a:bodyPr/>
          <a:lstStyle/>
          <a:p>
            <a:fld id="{6E18DBF4-37B7-4C4F-9728-A1C100B177EE}" type="slidenum">
              <a:rPr lang="en-US" smtClean="0"/>
              <a:pPr/>
              <a:t>3</a:t>
            </a:fld>
            <a:endParaRPr lang="en-US"/>
          </a:p>
        </p:txBody>
      </p:sp>
      <p:pic>
        <p:nvPicPr>
          <p:cNvPr id="37890" name="Picture 2" descr="123"/>
          <p:cNvPicPr>
            <a:picLocks noChangeAspect="1" noChangeArrowheads="1"/>
          </p:cNvPicPr>
          <p:nvPr/>
        </p:nvPicPr>
        <p:blipFill>
          <a:blip r:embed="rId2" cstate="print"/>
          <a:srcRect/>
          <a:stretch>
            <a:fillRect/>
          </a:stretch>
        </p:blipFill>
        <p:spPr bwMode="auto">
          <a:xfrm>
            <a:off x="0" y="1428736"/>
            <a:ext cx="6477045" cy="3643338"/>
          </a:xfrm>
          <a:prstGeom prst="rect">
            <a:avLst/>
          </a:prstGeom>
          <a:noFill/>
        </p:spPr>
      </p:pic>
      <p:pic>
        <p:nvPicPr>
          <p:cNvPr id="37892" name="Picture 4" descr="42"/>
          <p:cNvPicPr>
            <a:picLocks noChangeAspect="1" noChangeArrowheads="1"/>
          </p:cNvPicPr>
          <p:nvPr/>
        </p:nvPicPr>
        <p:blipFill>
          <a:blip r:embed="rId3" cstate="print"/>
          <a:srcRect/>
          <a:stretch>
            <a:fillRect/>
          </a:stretch>
        </p:blipFill>
        <p:spPr bwMode="auto">
          <a:xfrm>
            <a:off x="6381752" y="1500174"/>
            <a:ext cx="5810248" cy="35719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68327C5-B821-4FE9-A59A-A60D9EB59A9A}" type="slidenum">
              <a:rPr lang="en-US" smtClean="0"/>
              <a:pPr/>
              <a:t>4</a:t>
            </a:fld>
            <a:endParaRPr lang="en-US" dirty="0"/>
          </a:p>
        </p:txBody>
      </p:sp>
      <p:sp>
        <p:nvSpPr>
          <p:cNvPr id="13" name="Прямоугольник 12"/>
          <p:cNvSpPr/>
          <p:nvPr/>
        </p:nvSpPr>
        <p:spPr>
          <a:xfrm>
            <a:off x="238084" y="285728"/>
            <a:ext cx="1785950" cy="500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7409" name="Picture 1" descr="C:\Users\av\Downloads\Садово-парковое и ландшафтное строительство_page-0001.jpg"/>
          <p:cNvPicPr>
            <a:picLocks noChangeAspect="1" noChangeArrowheads="1"/>
          </p:cNvPicPr>
          <p:nvPr/>
        </p:nvPicPr>
        <p:blipFill>
          <a:blip r:embed="rId3" cstate="print"/>
          <a:srcRect/>
          <a:stretch>
            <a:fillRect/>
          </a:stretch>
        </p:blipFill>
        <p:spPr bwMode="auto">
          <a:xfrm>
            <a:off x="1023903" y="285728"/>
            <a:ext cx="4643470" cy="6286544"/>
          </a:xfrm>
          <a:prstGeom prst="rect">
            <a:avLst/>
          </a:prstGeom>
          <a:noFill/>
        </p:spPr>
      </p:pic>
      <p:pic>
        <p:nvPicPr>
          <p:cNvPr id="17410" name="Picture 2" descr="C:\Users\av\Downloads\Мастер по обработке цифровой информации_page-0001.jpg"/>
          <p:cNvPicPr>
            <a:picLocks noChangeAspect="1" noChangeArrowheads="1"/>
          </p:cNvPicPr>
          <p:nvPr/>
        </p:nvPicPr>
        <p:blipFill>
          <a:blip r:embed="rId4" cstate="print"/>
          <a:srcRect/>
          <a:stretch>
            <a:fillRect/>
          </a:stretch>
        </p:blipFill>
        <p:spPr bwMode="auto">
          <a:xfrm>
            <a:off x="6953256" y="285728"/>
            <a:ext cx="4434212" cy="6271179"/>
          </a:xfrm>
          <a:prstGeom prst="rect">
            <a:avLst/>
          </a:prstGeom>
          <a:noFill/>
        </p:spPr>
      </p:pic>
    </p:spTree>
    <p:extLst>
      <p:ext uri="{BB962C8B-B14F-4D97-AF65-F5344CB8AC3E}">
        <p14:creationId xmlns="" xmlns:p14="http://schemas.microsoft.com/office/powerpoint/2010/main" val="1402610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Рейтинг специальностей, профессий</a:t>
            </a:r>
            <a:endParaRPr lang="en-US" dirty="0"/>
          </a:p>
        </p:txBody>
      </p:sp>
      <p:sp>
        <p:nvSpPr>
          <p:cNvPr id="5" name="Slide Number Placeholder 4"/>
          <p:cNvSpPr>
            <a:spLocks noGrp="1"/>
          </p:cNvSpPr>
          <p:nvPr>
            <p:ph type="sldNum" sz="quarter" idx="12"/>
          </p:nvPr>
        </p:nvSpPr>
        <p:spPr/>
        <p:txBody>
          <a:bodyPr/>
          <a:lstStyle/>
          <a:p>
            <a:fld id="{6E18DBF4-37B7-4C4F-9728-A1C100B177EE}" type="slidenum">
              <a:rPr lang="en-US" smtClean="0"/>
              <a:pPr/>
              <a:t>5</a:t>
            </a:fld>
            <a:endParaRPr lang="en-US"/>
          </a:p>
        </p:txBody>
      </p:sp>
      <p:sp>
        <p:nvSpPr>
          <p:cNvPr id="8" name="Text Placeholder 7"/>
          <p:cNvSpPr txBox="1">
            <a:spLocks/>
          </p:cNvSpPr>
          <p:nvPr/>
        </p:nvSpPr>
        <p:spPr>
          <a:xfrm>
            <a:off x="8580730" y="1303275"/>
            <a:ext cx="809837" cy="830997"/>
          </a:xfrm>
          <a:prstGeom prst="rect">
            <a:avLst/>
          </a:prstGeom>
        </p:spPr>
        <p:txBody>
          <a:bodyPr wrap="none" anchor="ctr">
            <a:spAutoFit/>
          </a:bodyPr>
          <a:lstStyle>
            <a:defPPr>
              <a:defRPr lang="en-US"/>
            </a:defPPr>
            <a:lvl1pPr algn="ctr">
              <a:defRPr sz="4800" b="1">
                <a:solidFill>
                  <a:schemeClr val="bg2">
                    <a:lumMod val="75000"/>
                  </a:schemeClr>
                </a:solidFill>
              </a:defRPr>
            </a:lvl1pPr>
          </a:lstStyle>
          <a:p>
            <a:r>
              <a:rPr lang="en-US" dirty="0" smtClean="0"/>
              <a:t>0</a:t>
            </a:r>
            <a:r>
              <a:rPr lang="ru-RU" dirty="0" smtClean="0"/>
              <a:t>1</a:t>
            </a:r>
            <a:endParaRPr lang="en-US" dirty="0"/>
          </a:p>
        </p:txBody>
      </p:sp>
      <p:sp>
        <p:nvSpPr>
          <p:cNvPr id="11" name="Text Placeholder 7"/>
          <p:cNvSpPr txBox="1">
            <a:spLocks/>
          </p:cNvSpPr>
          <p:nvPr/>
        </p:nvSpPr>
        <p:spPr>
          <a:xfrm>
            <a:off x="5524496" y="1714488"/>
            <a:ext cx="809837" cy="830997"/>
          </a:xfrm>
          <a:prstGeom prst="rect">
            <a:avLst/>
          </a:prstGeom>
        </p:spPr>
        <p:txBody>
          <a:bodyPr wrap="none" anchor="ctr">
            <a:spAutoFit/>
          </a:bodyPr>
          <a:lstStyle>
            <a:defPPr>
              <a:defRPr lang="en-US"/>
            </a:defPPr>
            <a:lvl1pPr algn="ctr">
              <a:defRPr sz="4800" b="1">
                <a:solidFill>
                  <a:schemeClr val="bg2">
                    <a:lumMod val="75000"/>
                  </a:schemeClr>
                </a:solidFill>
              </a:defRPr>
            </a:lvl1pPr>
          </a:lstStyle>
          <a:p>
            <a:r>
              <a:rPr lang="en-US" dirty="0" smtClean="0"/>
              <a:t>0</a:t>
            </a:r>
            <a:r>
              <a:rPr lang="ru-RU" dirty="0" smtClean="0"/>
              <a:t>2</a:t>
            </a:r>
            <a:endParaRPr lang="en-US" dirty="0"/>
          </a:p>
        </p:txBody>
      </p:sp>
      <p:sp>
        <p:nvSpPr>
          <p:cNvPr id="14" name="Text Placeholder 7"/>
          <p:cNvSpPr txBox="1">
            <a:spLocks/>
          </p:cNvSpPr>
          <p:nvPr/>
        </p:nvSpPr>
        <p:spPr>
          <a:xfrm>
            <a:off x="2381224" y="2071678"/>
            <a:ext cx="809837" cy="830997"/>
          </a:xfrm>
          <a:prstGeom prst="rect">
            <a:avLst/>
          </a:prstGeom>
        </p:spPr>
        <p:txBody>
          <a:bodyPr wrap="none" anchor="ctr">
            <a:spAutoFit/>
          </a:bodyPr>
          <a:lstStyle>
            <a:defPPr>
              <a:defRPr lang="en-US"/>
            </a:defPPr>
            <a:lvl1pPr algn="ctr">
              <a:defRPr sz="4800" b="1">
                <a:solidFill>
                  <a:schemeClr val="bg2">
                    <a:lumMod val="75000"/>
                  </a:schemeClr>
                </a:solidFill>
              </a:defRPr>
            </a:lvl1pPr>
          </a:lstStyle>
          <a:p>
            <a:r>
              <a:rPr lang="en-US" dirty="0" smtClean="0"/>
              <a:t>0</a:t>
            </a:r>
            <a:r>
              <a:rPr lang="ru-RU" dirty="0" smtClean="0"/>
              <a:t>3</a:t>
            </a:r>
            <a:endParaRPr lang="en-US" dirty="0"/>
          </a:p>
        </p:txBody>
      </p:sp>
      <p:cxnSp>
        <p:nvCxnSpPr>
          <p:cNvPr id="19" name="Straight Connector 18"/>
          <p:cNvCxnSpPr/>
          <p:nvPr/>
        </p:nvCxnSpPr>
        <p:spPr>
          <a:xfrm>
            <a:off x="2166910" y="2786058"/>
            <a:ext cx="1696233" cy="176675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167306" y="2357430"/>
            <a:ext cx="2145875" cy="223508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370770" y="1852031"/>
            <a:ext cx="2667147" cy="2778027"/>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86230" y="4620589"/>
            <a:ext cx="11219543"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3738546" y="4500570"/>
            <a:ext cx="217548" cy="217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239008" y="4572008"/>
            <a:ext cx="217548" cy="21754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0916447" y="4511815"/>
            <a:ext cx="217548" cy="217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44"/>
          <p:cNvGrpSpPr/>
          <p:nvPr/>
        </p:nvGrpSpPr>
        <p:grpSpPr>
          <a:xfrm>
            <a:off x="2381224" y="3000372"/>
            <a:ext cx="2267712" cy="374904"/>
            <a:chOff x="6885367" y="3427555"/>
            <a:chExt cx="2267712" cy="374904"/>
          </a:xfrm>
        </p:grpSpPr>
        <p:sp>
          <p:nvSpPr>
            <p:cNvPr id="46" name="Trapezoid 45"/>
            <p:cNvSpPr/>
            <p:nvPr/>
          </p:nvSpPr>
          <p:spPr>
            <a:xfrm flipV="1">
              <a:off x="6885367" y="3427555"/>
              <a:ext cx="2267712" cy="374904"/>
            </a:xfrm>
            <a:prstGeom prst="trapezoid">
              <a:avLst>
                <a:gd name="adj" fmla="val 96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Rectangle 46"/>
            <p:cNvSpPr/>
            <p:nvPr/>
          </p:nvSpPr>
          <p:spPr>
            <a:xfrm>
              <a:off x="7193749" y="3427939"/>
              <a:ext cx="1647691" cy="369332"/>
            </a:xfrm>
            <a:prstGeom prst="rect">
              <a:avLst/>
            </a:prstGeom>
          </p:spPr>
          <p:txBody>
            <a:bodyPr wrap="square">
              <a:spAutoFit/>
            </a:bodyPr>
            <a:lstStyle/>
            <a:p>
              <a:pPr lvl="0" algn="ctr"/>
              <a:r>
                <a:rPr lang="ru-RU" b="1" dirty="0" smtClean="0">
                  <a:solidFill>
                    <a:prstClr val="white"/>
                  </a:solidFill>
                </a:rPr>
                <a:t>СПИЛС</a:t>
              </a:r>
              <a:endParaRPr lang="en-US" b="1" dirty="0">
                <a:solidFill>
                  <a:prstClr val="white"/>
                </a:solidFill>
              </a:endParaRPr>
            </a:p>
          </p:txBody>
        </p:sp>
      </p:grpSp>
      <p:grpSp>
        <p:nvGrpSpPr>
          <p:cNvPr id="9" name="Group 47"/>
          <p:cNvGrpSpPr/>
          <p:nvPr/>
        </p:nvGrpSpPr>
        <p:grpSpPr>
          <a:xfrm>
            <a:off x="5381620" y="2500306"/>
            <a:ext cx="2267712" cy="413084"/>
            <a:chOff x="6885367" y="3389375"/>
            <a:chExt cx="2267712" cy="413084"/>
          </a:xfrm>
        </p:grpSpPr>
        <p:sp>
          <p:nvSpPr>
            <p:cNvPr id="49" name="Trapezoid 48"/>
            <p:cNvSpPr/>
            <p:nvPr/>
          </p:nvSpPr>
          <p:spPr>
            <a:xfrm flipV="1">
              <a:off x="6885367" y="3427555"/>
              <a:ext cx="2267712" cy="374904"/>
            </a:xfrm>
            <a:prstGeom prst="trapezoid">
              <a:avLst>
                <a:gd name="adj" fmla="val 9636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Rectangle 49"/>
            <p:cNvSpPr/>
            <p:nvPr/>
          </p:nvSpPr>
          <p:spPr>
            <a:xfrm>
              <a:off x="7055324" y="3389375"/>
              <a:ext cx="2000264" cy="369332"/>
            </a:xfrm>
            <a:prstGeom prst="rect">
              <a:avLst/>
            </a:prstGeom>
          </p:spPr>
          <p:txBody>
            <a:bodyPr wrap="square">
              <a:spAutoFit/>
            </a:bodyPr>
            <a:lstStyle/>
            <a:p>
              <a:pPr lvl="0" algn="ctr"/>
              <a:r>
                <a:rPr lang="ru-RU" b="1" dirty="0" smtClean="0">
                  <a:solidFill>
                    <a:prstClr val="white"/>
                  </a:solidFill>
                </a:rPr>
                <a:t>ИСиП</a:t>
              </a:r>
              <a:endParaRPr lang="en-US" b="1" dirty="0">
                <a:solidFill>
                  <a:prstClr val="white"/>
                </a:solidFill>
              </a:endParaRPr>
            </a:p>
          </p:txBody>
        </p:sp>
      </p:grpSp>
      <p:grpSp>
        <p:nvGrpSpPr>
          <p:cNvPr id="10" name="Group 50"/>
          <p:cNvGrpSpPr/>
          <p:nvPr/>
        </p:nvGrpSpPr>
        <p:grpSpPr>
          <a:xfrm>
            <a:off x="8586064" y="2062967"/>
            <a:ext cx="2267712" cy="374904"/>
            <a:chOff x="6885367" y="3427555"/>
            <a:chExt cx="2267712" cy="374904"/>
          </a:xfrm>
        </p:grpSpPr>
        <p:sp>
          <p:nvSpPr>
            <p:cNvPr id="52" name="Trapezoid 51"/>
            <p:cNvSpPr/>
            <p:nvPr/>
          </p:nvSpPr>
          <p:spPr>
            <a:xfrm flipV="1">
              <a:off x="6885367" y="3427555"/>
              <a:ext cx="2267712" cy="374904"/>
            </a:xfrm>
            <a:prstGeom prst="trapezoid">
              <a:avLst>
                <a:gd name="adj" fmla="val 96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Rectangle 52"/>
            <p:cNvSpPr/>
            <p:nvPr/>
          </p:nvSpPr>
          <p:spPr>
            <a:xfrm>
              <a:off x="7193749" y="3427939"/>
              <a:ext cx="1647691" cy="369332"/>
            </a:xfrm>
            <a:prstGeom prst="rect">
              <a:avLst/>
            </a:prstGeom>
          </p:spPr>
          <p:txBody>
            <a:bodyPr wrap="square">
              <a:spAutoFit/>
            </a:bodyPr>
            <a:lstStyle/>
            <a:p>
              <a:pPr lvl="0" algn="ctr"/>
              <a:r>
                <a:rPr lang="ru-RU" b="1" dirty="0" smtClean="0">
                  <a:solidFill>
                    <a:prstClr val="white"/>
                  </a:solidFill>
                </a:rPr>
                <a:t>МОЦИ</a:t>
              </a:r>
              <a:endParaRPr lang="en-US" b="1" dirty="0">
                <a:solidFill>
                  <a:prstClr val="white"/>
                </a:solidFill>
              </a:endParaRPr>
            </a:p>
          </p:txBody>
        </p:sp>
      </p:grpSp>
      <p:sp>
        <p:nvSpPr>
          <p:cNvPr id="58" name="Rectangle 57"/>
          <p:cNvSpPr/>
          <p:nvPr/>
        </p:nvSpPr>
        <p:spPr>
          <a:xfrm>
            <a:off x="3322746" y="4729363"/>
            <a:ext cx="1930528" cy="923330"/>
          </a:xfrm>
          <a:prstGeom prst="rect">
            <a:avLst/>
          </a:prstGeom>
          <a:noFill/>
          <a:extLst/>
        </p:spPr>
        <p:txBody>
          <a:bodyPr wrap="none" rtlCol="0">
            <a:spAutoFit/>
          </a:bodyPr>
          <a:lstStyle/>
          <a:p>
            <a:r>
              <a:rPr lang="ru-RU" b="1" dirty="0" smtClean="0">
                <a:solidFill>
                  <a:schemeClr val="bg2">
                    <a:lumMod val="50000"/>
                  </a:schemeClr>
                </a:solidFill>
              </a:rPr>
              <a:t>Садово-парковое</a:t>
            </a:r>
          </a:p>
          <a:p>
            <a:r>
              <a:rPr lang="ru-RU" b="1" dirty="0" smtClean="0">
                <a:solidFill>
                  <a:schemeClr val="bg2">
                    <a:lumMod val="50000"/>
                  </a:schemeClr>
                </a:solidFill>
              </a:rPr>
              <a:t> и ландшафтное </a:t>
            </a:r>
          </a:p>
          <a:p>
            <a:r>
              <a:rPr lang="ru-RU" b="1" dirty="0" smtClean="0">
                <a:solidFill>
                  <a:schemeClr val="bg2">
                    <a:lumMod val="50000"/>
                  </a:schemeClr>
                </a:solidFill>
              </a:rPr>
              <a:t>строительство</a:t>
            </a:r>
            <a:endParaRPr lang="en-US" b="1" dirty="0">
              <a:solidFill>
                <a:schemeClr val="bg2">
                  <a:lumMod val="50000"/>
                </a:schemeClr>
              </a:solidFill>
            </a:endParaRPr>
          </a:p>
        </p:txBody>
      </p:sp>
      <p:sp>
        <p:nvSpPr>
          <p:cNvPr id="61" name="Rectangle 60"/>
          <p:cNvSpPr/>
          <p:nvPr/>
        </p:nvSpPr>
        <p:spPr>
          <a:xfrm>
            <a:off x="6220569" y="4729363"/>
            <a:ext cx="2964338" cy="646331"/>
          </a:xfrm>
          <a:prstGeom prst="rect">
            <a:avLst/>
          </a:prstGeom>
          <a:noFill/>
          <a:extLst/>
        </p:spPr>
        <p:txBody>
          <a:bodyPr wrap="none" rtlCol="0">
            <a:spAutoFit/>
          </a:bodyPr>
          <a:lstStyle/>
          <a:p>
            <a:r>
              <a:rPr lang="ru-RU" b="1" dirty="0" smtClean="0">
                <a:solidFill>
                  <a:schemeClr val="bg2">
                    <a:lumMod val="50000"/>
                  </a:schemeClr>
                </a:solidFill>
              </a:rPr>
              <a:t>Информационные системы</a:t>
            </a:r>
          </a:p>
          <a:p>
            <a:r>
              <a:rPr lang="ru-RU" b="1" dirty="0" smtClean="0">
                <a:solidFill>
                  <a:schemeClr val="bg2">
                    <a:lumMod val="50000"/>
                  </a:schemeClr>
                </a:solidFill>
              </a:rPr>
              <a:t>и программирование </a:t>
            </a:r>
            <a:endParaRPr lang="en-US" b="1" dirty="0">
              <a:solidFill>
                <a:schemeClr val="bg2">
                  <a:lumMod val="50000"/>
                </a:schemeClr>
              </a:solidFill>
            </a:endParaRPr>
          </a:p>
        </p:txBody>
      </p:sp>
      <p:sp>
        <p:nvSpPr>
          <p:cNvPr id="64" name="Rectangle 63"/>
          <p:cNvSpPr/>
          <p:nvPr/>
        </p:nvSpPr>
        <p:spPr>
          <a:xfrm>
            <a:off x="9453586" y="4714884"/>
            <a:ext cx="2585964" cy="646331"/>
          </a:xfrm>
          <a:prstGeom prst="rect">
            <a:avLst/>
          </a:prstGeom>
          <a:noFill/>
          <a:extLst/>
        </p:spPr>
        <p:txBody>
          <a:bodyPr wrap="none" rtlCol="0">
            <a:spAutoFit/>
          </a:bodyPr>
          <a:lstStyle/>
          <a:p>
            <a:r>
              <a:rPr lang="ru-RU" b="1" dirty="0" smtClean="0">
                <a:solidFill>
                  <a:schemeClr val="bg2">
                    <a:lumMod val="50000"/>
                  </a:schemeClr>
                </a:solidFill>
              </a:rPr>
              <a:t>Мастер по обработке </a:t>
            </a:r>
          </a:p>
          <a:p>
            <a:r>
              <a:rPr lang="ru-RU" b="1" dirty="0" smtClean="0">
                <a:solidFill>
                  <a:schemeClr val="bg2">
                    <a:lumMod val="50000"/>
                  </a:schemeClr>
                </a:solidFill>
              </a:rPr>
              <a:t>цифровой информации</a:t>
            </a:r>
            <a:endParaRPr lang="en-US" b="1" dirty="0">
              <a:solidFill>
                <a:schemeClr val="bg2">
                  <a:lumMod val="50000"/>
                </a:schemeClr>
              </a:solidFill>
            </a:endParaRPr>
          </a:p>
        </p:txBody>
      </p:sp>
    </p:spTree>
    <p:extLst>
      <p:ext uri="{BB962C8B-B14F-4D97-AF65-F5344CB8AC3E}">
        <p14:creationId xmlns="" xmlns:p14="http://schemas.microsoft.com/office/powerpoint/2010/main" val="3473959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ru-RU" dirty="0" smtClean="0"/>
              <a:t>Контакты</a:t>
            </a:r>
            <a:endParaRPr lang="en-US" dirty="0"/>
          </a:p>
        </p:txBody>
      </p:sp>
      <p:sp>
        <p:nvSpPr>
          <p:cNvPr id="6" name="Slide Number Placeholder 5"/>
          <p:cNvSpPr>
            <a:spLocks noGrp="1"/>
          </p:cNvSpPr>
          <p:nvPr>
            <p:ph type="sldNum" sz="quarter" idx="12"/>
          </p:nvPr>
        </p:nvSpPr>
        <p:spPr/>
        <p:txBody>
          <a:bodyPr/>
          <a:lstStyle/>
          <a:p>
            <a:fld id="{6E18DBF4-37B7-4C4F-9728-A1C100B177EE}" type="slidenum">
              <a:rPr lang="en-US" smtClean="0"/>
              <a:pPr/>
              <a:t>6</a:t>
            </a:fld>
            <a:endParaRPr lang="en-US"/>
          </a:p>
        </p:txBody>
      </p:sp>
      <p:sp>
        <p:nvSpPr>
          <p:cNvPr id="24" name="Text Placeholder 23"/>
          <p:cNvSpPr>
            <a:spLocks noGrp="1"/>
          </p:cNvSpPr>
          <p:nvPr>
            <p:ph type="body" sz="quarter" idx="22"/>
          </p:nvPr>
        </p:nvSpPr>
        <p:spPr>
          <a:xfrm>
            <a:off x="6615875" y="1393529"/>
            <a:ext cx="5105071" cy="2134676"/>
          </a:xfrm>
        </p:spPr>
        <p:txBody>
          <a:bodyPr>
            <a:normAutofit fontScale="25000" lnSpcReduction="20000"/>
          </a:bodyPr>
          <a:lstStyle/>
          <a:p>
            <a:r>
              <a:rPr lang="ru-RU" sz="4800" dirty="0"/>
              <a:t>Государственное бюджетное профессиональное образовательное учреждение Новосибирской области «Новосибирский </a:t>
            </a:r>
            <a:r>
              <a:rPr lang="ru-RU" sz="4800" dirty="0">
                <a:solidFill>
                  <a:schemeClr val="tx1"/>
                </a:solidFill>
              </a:rPr>
              <a:t>профессионально-педагогический колледж» осуществляет </a:t>
            </a:r>
            <a:r>
              <a:rPr lang="ru-RU" sz="4800" dirty="0">
                <a:solidFill>
                  <a:schemeClr val="bg2">
                    <a:lumMod val="50000"/>
                  </a:schemeClr>
                </a:solidFill>
                <a:hlinkClick r:id="rId3"/>
              </a:rPr>
              <a:t> обучение по программам профессионального образования на очной и заочной форме</a:t>
            </a:r>
            <a:r>
              <a:rPr lang="ru-RU" sz="4800" dirty="0">
                <a:solidFill>
                  <a:schemeClr val="bg2">
                    <a:lumMod val="50000"/>
                  </a:schemeClr>
                </a:solidFill>
              </a:rPr>
              <a:t> </a:t>
            </a:r>
            <a:r>
              <a:rPr lang="ru-RU" sz="4800" dirty="0">
                <a:solidFill>
                  <a:schemeClr val="bg2">
                    <a:lumMod val="50000"/>
                  </a:schemeClr>
                </a:solidFill>
                <a:hlinkClick r:id="rId3"/>
              </a:rPr>
              <a:t>обучения, в том числе с использованием </a:t>
            </a:r>
            <a:r>
              <a:rPr lang="ru-RU" sz="4800" dirty="0">
                <a:solidFill>
                  <a:schemeClr val="bg2">
                    <a:lumMod val="50000"/>
                  </a:schemeClr>
                </a:solidFill>
              </a:rPr>
              <a:t>дистанционных </a:t>
            </a:r>
            <a:r>
              <a:rPr lang="ru-RU" sz="4800" dirty="0">
                <a:solidFill>
                  <a:schemeClr val="bg2">
                    <a:lumMod val="50000"/>
                  </a:schemeClr>
                </a:solidFill>
                <a:hlinkClick r:id="rId3"/>
              </a:rPr>
              <a:t>технологий, на базе 9 и 11 </a:t>
            </a:r>
            <a:r>
              <a:rPr lang="ru-RU" sz="4800" dirty="0">
                <a:solidFill>
                  <a:schemeClr val="bg2">
                    <a:lumMod val="50000"/>
                  </a:schemeClr>
                </a:solidFill>
                <a:hlinkClick r:id="rId4"/>
              </a:rPr>
              <a:t>классов</a:t>
            </a:r>
            <a:r>
              <a:rPr lang="ru-RU" sz="4800" dirty="0">
                <a:solidFill>
                  <a:schemeClr val="bg2">
                    <a:lumMod val="50000"/>
                  </a:schemeClr>
                </a:solidFill>
              </a:rPr>
              <a:t>, а также реализует </a:t>
            </a:r>
            <a:r>
              <a:rPr lang="ru-RU" sz="4800" dirty="0">
                <a:solidFill>
                  <a:schemeClr val="bg2">
                    <a:lumMod val="50000"/>
                  </a:schemeClr>
                </a:solidFill>
                <a:hlinkClick r:id="rId5"/>
              </a:rPr>
              <a:t>программы дополнительного профессионального </a:t>
            </a:r>
            <a:r>
              <a:rPr lang="ru-RU" sz="4800" dirty="0">
                <a:solidFill>
                  <a:schemeClr val="tx1"/>
                </a:solidFill>
                <a:hlinkClick r:id="rId5"/>
              </a:rPr>
              <a:t>образования</a:t>
            </a:r>
            <a:r>
              <a:rPr lang="ru-RU" sz="4800" dirty="0">
                <a:solidFill>
                  <a:schemeClr val="tx1"/>
                </a:solidFill>
              </a:rPr>
              <a:t> для разных категорий населения.</a:t>
            </a:r>
            <a:r>
              <a:rPr lang="ru-RU" sz="4800" dirty="0"/>
              <a:t> </a:t>
            </a:r>
            <a:r>
              <a:rPr lang="ru-RU" sz="4800" dirty="0">
                <a:solidFill>
                  <a:schemeClr val="tx1"/>
                </a:solidFill>
              </a:rPr>
              <a:t>Являясь базовой организацией инклюзивного профессионального образования региона, колледж располагает доступной современной инфраструктурой, которая позволяет эффективно реализовывать образовательный процесс и обеспечивает и комфортные условия проживания для иногородних студентов, в том числе с инвалидностью и ОВЗ.</a:t>
            </a:r>
          </a:p>
          <a:p>
            <a:r>
              <a:rPr lang="ru-RU" dirty="0" smtClean="0"/>
              <a:t/>
            </a:r>
            <a:br>
              <a:rPr lang="ru-RU" dirty="0" smtClean="0"/>
            </a:br>
            <a:endParaRPr lang="en-US" dirty="0">
              <a:solidFill>
                <a:schemeClr val="tx1"/>
              </a:solidFill>
            </a:endParaRPr>
          </a:p>
        </p:txBody>
      </p:sp>
      <p:sp>
        <p:nvSpPr>
          <p:cNvPr id="25" name="Text Placeholder 24"/>
          <p:cNvSpPr>
            <a:spLocks noGrp="1"/>
          </p:cNvSpPr>
          <p:nvPr>
            <p:ph type="body" sz="quarter" idx="23"/>
          </p:nvPr>
        </p:nvSpPr>
        <p:spPr>
          <a:xfrm>
            <a:off x="7278209" y="3683479"/>
            <a:ext cx="4392168" cy="916127"/>
          </a:xfrm>
        </p:spPr>
        <p:txBody>
          <a:bodyPr>
            <a:normAutofit/>
          </a:bodyPr>
          <a:lstStyle/>
          <a:p>
            <a:r>
              <a:rPr lang="ru-RU" dirty="0" smtClean="0"/>
              <a:t>630048, Российская Федерация, город Новосибирск, улица Немировича-Данченко, дом 121</a:t>
            </a:r>
            <a:endParaRPr lang="en-US" dirty="0"/>
          </a:p>
        </p:txBody>
      </p:sp>
      <p:sp>
        <p:nvSpPr>
          <p:cNvPr id="27" name="Text Placeholder 26"/>
          <p:cNvSpPr>
            <a:spLocks noGrp="1"/>
          </p:cNvSpPr>
          <p:nvPr>
            <p:ph type="body" sz="quarter" idx="25"/>
          </p:nvPr>
        </p:nvSpPr>
        <p:spPr>
          <a:xfrm>
            <a:off x="7319772" y="4581423"/>
            <a:ext cx="4392168" cy="381283"/>
          </a:xfrm>
        </p:spPr>
        <p:txBody>
          <a:bodyPr>
            <a:normAutofit/>
          </a:bodyPr>
          <a:lstStyle/>
          <a:p>
            <a:r>
              <a:rPr lang="ru-RU" b="1" dirty="0" smtClean="0"/>
              <a:t>8(383) 314-93-66</a:t>
            </a:r>
            <a:endParaRPr lang="en-US" dirty="0"/>
          </a:p>
        </p:txBody>
      </p:sp>
      <p:sp>
        <p:nvSpPr>
          <p:cNvPr id="29" name="Text Placeholder 28"/>
          <p:cNvSpPr>
            <a:spLocks noGrp="1"/>
          </p:cNvSpPr>
          <p:nvPr>
            <p:ph type="body" sz="quarter" idx="27"/>
          </p:nvPr>
        </p:nvSpPr>
        <p:spPr>
          <a:xfrm>
            <a:off x="7319772" y="5013736"/>
            <a:ext cx="4392168" cy="431800"/>
          </a:xfrm>
        </p:spPr>
        <p:txBody>
          <a:bodyPr/>
          <a:lstStyle/>
          <a:p>
            <a:r>
              <a:rPr lang="en-US" dirty="0" smtClean="0"/>
              <a:t>ppk54@yandex.ru</a:t>
            </a:r>
            <a:endParaRPr lang="en-US" dirty="0"/>
          </a:p>
        </p:txBody>
      </p:sp>
      <p:sp>
        <p:nvSpPr>
          <p:cNvPr id="31" name="Text Placeholder 30"/>
          <p:cNvSpPr>
            <a:spLocks noGrp="1"/>
          </p:cNvSpPr>
          <p:nvPr>
            <p:ph type="body" sz="quarter" idx="29"/>
          </p:nvPr>
        </p:nvSpPr>
        <p:spPr>
          <a:xfrm>
            <a:off x="7328777" y="5497861"/>
            <a:ext cx="4392168" cy="431800"/>
          </a:xfrm>
        </p:spPr>
        <p:txBody>
          <a:bodyPr/>
          <a:lstStyle/>
          <a:p>
            <a:r>
              <a:rPr lang="en-US" dirty="0" smtClean="0"/>
              <a:t>nppk54.ru</a:t>
            </a:r>
            <a:endParaRPr lang="en-US" b="1" dirty="0"/>
          </a:p>
        </p:txBody>
      </p:sp>
      <p:sp>
        <p:nvSpPr>
          <p:cNvPr id="22" name="Freeform 231"/>
          <p:cNvSpPr/>
          <p:nvPr/>
        </p:nvSpPr>
        <p:spPr>
          <a:xfrm>
            <a:off x="6716887" y="4959673"/>
            <a:ext cx="432707" cy="432707"/>
          </a:xfrm>
          <a:custGeom>
            <a:avLst/>
            <a:gdLst/>
            <a:ahLst/>
            <a:cxnLst/>
            <a:rect l="l" t="t" r="r" b="b"/>
            <a:pathLst>
              <a:path w="432707" h="432707">
                <a:moveTo>
                  <a:pt x="216353" y="0"/>
                </a:moveTo>
                <a:cubicBezTo>
                  <a:pt x="280959" y="0"/>
                  <a:pt x="333169" y="19907"/>
                  <a:pt x="372984" y="59722"/>
                </a:cubicBezTo>
                <a:cubicBezTo>
                  <a:pt x="412799" y="99538"/>
                  <a:pt x="432707" y="151748"/>
                  <a:pt x="432707" y="216353"/>
                </a:cubicBezTo>
                <a:cubicBezTo>
                  <a:pt x="432707" y="237200"/>
                  <a:pt x="429232" y="255699"/>
                  <a:pt x="422283" y="271850"/>
                </a:cubicBezTo>
                <a:cubicBezTo>
                  <a:pt x="415334" y="288002"/>
                  <a:pt x="406085" y="300679"/>
                  <a:pt x="394535" y="309881"/>
                </a:cubicBezTo>
                <a:cubicBezTo>
                  <a:pt x="382985" y="319084"/>
                  <a:pt x="370637" y="326080"/>
                  <a:pt x="357490" y="330869"/>
                </a:cubicBezTo>
                <a:cubicBezTo>
                  <a:pt x="344344" y="335658"/>
                  <a:pt x="330728" y="338240"/>
                  <a:pt x="316642" y="338616"/>
                </a:cubicBezTo>
                <a:cubicBezTo>
                  <a:pt x="315515" y="338616"/>
                  <a:pt x="314060" y="338663"/>
                  <a:pt x="312275" y="338757"/>
                </a:cubicBezTo>
                <a:cubicBezTo>
                  <a:pt x="310491" y="338851"/>
                  <a:pt x="308942" y="338897"/>
                  <a:pt x="307627" y="338897"/>
                </a:cubicBezTo>
                <a:cubicBezTo>
                  <a:pt x="289786" y="338897"/>
                  <a:pt x="276452" y="333921"/>
                  <a:pt x="267625" y="323967"/>
                </a:cubicBezTo>
                <a:cubicBezTo>
                  <a:pt x="262366" y="317769"/>
                  <a:pt x="259267" y="309975"/>
                  <a:pt x="258328" y="300585"/>
                </a:cubicBezTo>
                <a:cubicBezTo>
                  <a:pt x="248562" y="312980"/>
                  <a:pt x="236214" y="323309"/>
                  <a:pt x="221283" y="331573"/>
                </a:cubicBezTo>
                <a:cubicBezTo>
                  <a:pt x="206353" y="339836"/>
                  <a:pt x="190060" y="343968"/>
                  <a:pt x="172407" y="343968"/>
                </a:cubicBezTo>
                <a:cubicBezTo>
                  <a:pt x="142169" y="343968"/>
                  <a:pt x="118741" y="335000"/>
                  <a:pt x="102120" y="317065"/>
                </a:cubicBezTo>
                <a:cubicBezTo>
                  <a:pt x="85499" y="299129"/>
                  <a:pt x="77188" y="273822"/>
                  <a:pt x="77188" y="241144"/>
                </a:cubicBezTo>
                <a:cubicBezTo>
                  <a:pt x="77188" y="211658"/>
                  <a:pt x="83386" y="184426"/>
                  <a:pt x="95781" y="159448"/>
                </a:cubicBezTo>
                <a:cubicBezTo>
                  <a:pt x="108177" y="134470"/>
                  <a:pt x="124985" y="114703"/>
                  <a:pt x="146207" y="100148"/>
                </a:cubicBezTo>
                <a:cubicBezTo>
                  <a:pt x="167430" y="85593"/>
                  <a:pt x="190530" y="78315"/>
                  <a:pt x="215508" y="78315"/>
                </a:cubicBezTo>
                <a:cubicBezTo>
                  <a:pt x="231847" y="78315"/>
                  <a:pt x="246402" y="81649"/>
                  <a:pt x="259173" y="88316"/>
                </a:cubicBezTo>
                <a:cubicBezTo>
                  <a:pt x="271944" y="94983"/>
                  <a:pt x="281898" y="104327"/>
                  <a:pt x="289034" y="116346"/>
                </a:cubicBezTo>
                <a:lnTo>
                  <a:pt x="289598" y="110994"/>
                </a:lnTo>
                <a:lnTo>
                  <a:pt x="292697" y="95218"/>
                </a:lnTo>
                <a:cubicBezTo>
                  <a:pt x="292885" y="94091"/>
                  <a:pt x="293401" y="92964"/>
                  <a:pt x="294246" y="91837"/>
                </a:cubicBezTo>
                <a:cubicBezTo>
                  <a:pt x="295091" y="90711"/>
                  <a:pt x="295983" y="90147"/>
                  <a:pt x="296923" y="90147"/>
                </a:cubicBezTo>
                <a:lnTo>
                  <a:pt x="330164" y="90147"/>
                </a:lnTo>
                <a:cubicBezTo>
                  <a:pt x="331103" y="90147"/>
                  <a:pt x="332324" y="91180"/>
                  <a:pt x="333827" y="93246"/>
                </a:cubicBezTo>
                <a:cubicBezTo>
                  <a:pt x="334766" y="94185"/>
                  <a:pt x="335047" y="95687"/>
                  <a:pt x="334671" y="97753"/>
                </a:cubicBezTo>
                <a:lnTo>
                  <a:pt x="300866" y="270724"/>
                </a:lnTo>
                <a:cubicBezTo>
                  <a:pt x="299927" y="275231"/>
                  <a:pt x="299458" y="279738"/>
                  <a:pt x="299458" y="284246"/>
                </a:cubicBezTo>
                <a:cubicBezTo>
                  <a:pt x="299458" y="291570"/>
                  <a:pt x="300632" y="296453"/>
                  <a:pt x="302979" y="298895"/>
                </a:cubicBezTo>
                <a:cubicBezTo>
                  <a:pt x="305327" y="301336"/>
                  <a:pt x="309505" y="302557"/>
                  <a:pt x="315515" y="302557"/>
                </a:cubicBezTo>
                <a:cubicBezTo>
                  <a:pt x="320774" y="302369"/>
                  <a:pt x="326126" y="301853"/>
                  <a:pt x="331573" y="301007"/>
                </a:cubicBezTo>
                <a:cubicBezTo>
                  <a:pt x="337019" y="300162"/>
                  <a:pt x="343874" y="297909"/>
                  <a:pt x="352138" y="294246"/>
                </a:cubicBezTo>
                <a:cubicBezTo>
                  <a:pt x="360401" y="290584"/>
                  <a:pt x="367632" y="285889"/>
                  <a:pt x="373829" y="280161"/>
                </a:cubicBezTo>
                <a:cubicBezTo>
                  <a:pt x="380027" y="274433"/>
                  <a:pt x="385379" y="266028"/>
                  <a:pt x="389887" y="254948"/>
                </a:cubicBezTo>
                <a:cubicBezTo>
                  <a:pt x="394394" y="243867"/>
                  <a:pt x="396648" y="231002"/>
                  <a:pt x="396648" y="216353"/>
                </a:cubicBezTo>
                <a:cubicBezTo>
                  <a:pt x="396648" y="161514"/>
                  <a:pt x="380309" y="117755"/>
                  <a:pt x="347630" y="85076"/>
                </a:cubicBezTo>
                <a:cubicBezTo>
                  <a:pt x="314952" y="52398"/>
                  <a:pt x="271193" y="36059"/>
                  <a:pt x="216353" y="36059"/>
                </a:cubicBezTo>
                <a:cubicBezTo>
                  <a:pt x="191938" y="36059"/>
                  <a:pt x="168603" y="40848"/>
                  <a:pt x="146348" y="50426"/>
                </a:cubicBezTo>
                <a:cubicBezTo>
                  <a:pt x="124093" y="60004"/>
                  <a:pt x="104937" y="72822"/>
                  <a:pt x="88879" y="88879"/>
                </a:cubicBezTo>
                <a:cubicBezTo>
                  <a:pt x="72822" y="104937"/>
                  <a:pt x="60004" y="124093"/>
                  <a:pt x="50426" y="146348"/>
                </a:cubicBezTo>
                <a:cubicBezTo>
                  <a:pt x="40848" y="168604"/>
                  <a:pt x="36058" y="191939"/>
                  <a:pt x="36058" y="216353"/>
                </a:cubicBezTo>
                <a:cubicBezTo>
                  <a:pt x="36058" y="240768"/>
                  <a:pt x="40848" y="264103"/>
                  <a:pt x="50426" y="286358"/>
                </a:cubicBezTo>
                <a:cubicBezTo>
                  <a:pt x="60004" y="308614"/>
                  <a:pt x="72822" y="327770"/>
                  <a:pt x="88879" y="343827"/>
                </a:cubicBezTo>
                <a:cubicBezTo>
                  <a:pt x="104937" y="359885"/>
                  <a:pt x="124093" y="372703"/>
                  <a:pt x="146348" y="382281"/>
                </a:cubicBezTo>
                <a:cubicBezTo>
                  <a:pt x="168603" y="391859"/>
                  <a:pt x="191938" y="396648"/>
                  <a:pt x="216353" y="396648"/>
                </a:cubicBezTo>
                <a:cubicBezTo>
                  <a:pt x="259173" y="396648"/>
                  <a:pt x="297204" y="383126"/>
                  <a:pt x="330446" y="356082"/>
                </a:cubicBezTo>
                <a:cubicBezTo>
                  <a:pt x="332512" y="354392"/>
                  <a:pt x="334766" y="353640"/>
                  <a:pt x="337207" y="353828"/>
                </a:cubicBezTo>
                <a:cubicBezTo>
                  <a:pt x="339649" y="354016"/>
                  <a:pt x="341620" y="355143"/>
                  <a:pt x="343123" y="357209"/>
                </a:cubicBezTo>
                <a:lnTo>
                  <a:pt x="354673" y="371012"/>
                </a:lnTo>
                <a:cubicBezTo>
                  <a:pt x="356175" y="373266"/>
                  <a:pt x="356833" y="375520"/>
                  <a:pt x="356645" y="377774"/>
                </a:cubicBezTo>
                <a:cubicBezTo>
                  <a:pt x="356269" y="380215"/>
                  <a:pt x="355143" y="382281"/>
                  <a:pt x="353264" y="383971"/>
                </a:cubicBezTo>
                <a:cubicBezTo>
                  <a:pt x="334108" y="399559"/>
                  <a:pt x="312745" y="411579"/>
                  <a:pt x="289175" y="420030"/>
                </a:cubicBezTo>
                <a:cubicBezTo>
                  <a:pt x="265606" y="428481"/>
                  <a:pt x="241332" y="432707"/>
                  <a:pt x="216353" y="432707"/>
                </a:cubicBezTo>
                <a:cubicBezTo>
                  <a:pt x="187055" y="432707"/>
                  <a:pt x="159072" y="426979"/>
                  <a:pt x="132404" y="415523"/>
                </a:cubicBezTo>
                <a:cubicBezTo>
                  <a:pt x="105735" y="404066"/>
                  <a:pt x="82729" y="388666"/>
                  <a:pt x="63385" y="369322"/>
                </a:cubicBezTo>
                <a:cubicBezTo>
                  <a:pt x="44040" y="349978"/>
                  <a:pt x="28640" y="326972"/>
                  <a:pt x="17184" y="300303"/>
                </a:cubicBezTo>
                <a:cubicBezTo>
                  <a:pt x="5728" y="273635"/>
                  <a:pt x="0" y="245651"/>
                  <a:pt x="0" y="216353"/>
                </a:cubicBezTo>
                <a:cubicBezTo>
                  <a:pt x="0" y="187056"/>
                  <a:pt x="5728" y="159072"/>
                  <a:pt x="17184" y="132404"/>
                </a:cubicBezTo>
                <a:cubicBezTo>
                  <a:pt x="28640" y="105735"/>
                  <a:pt x="44040" y="82729"/>
                  <a:pt x="63385" y="63385"/>
                </a:cubicBezTo>
                <a:cubicBezTo>
                  <a:pt x="82729" y="44041"/>
                  <a:pt x="105735" y="28640"/>
                  <a:pt x="132404" y="17184"/>
                </a:cubicBezTo>
                <a:cubicBezTo>
                  <a:pt x="159072" y="5728"/>
                  <a:pt x="187055" y="0"/>
                  <a:pt x="216353" y="0"/>
                </a:cubicBezTo>
                <a:close/>
                <a:moveTo>
                  <a:pt x="217198" y="117473"/>
                </a:moveTo>
                <a:cubicBezTo>
                  <a:pt x="205367" y="117473"/>
                  <a:pt x="193723" y="120337"/>
                  <a:pt x="182266" y="126065"/>
                </a:cubicBezTo>
                <a:cubicBezTo>
                  <a:pt x="170810" y="131793"/>
                  <a:pt x="160481" y="139728"/>
                  <a:pt x="151278" y="149870"/>
                </a:cubicBezTo>
                <a:cubicBezTo>
                  <a:pt x="142076" y="160011"/>
                  <a:pt x="134610" y="172876"/>
                  <a:pt x="128882" y="188464"/>
                </a:cubicBezTo>
                <a:cubicBezTo>
                  <a:pt x="123154" y="204052"/>
                  <a:pt x="120290" y="220955"/>
                  <a:pt x="120290" y="239172"/>
                </a:cubicBezTo>
                <a:cubicBezTo>
                  <a:pt x="120290" y="260206"/>
                  <a:pt x="125314" y="276452"/>
                  <a:pt x="135361" y="287908"/>
                </a:cubicBezTo>
                <a:cubicBezTo>
                  <a:pt x="145409" y="299364"/>
                  <a:pt x="159542" y="305092"/>
                  <a:pt x="177759" y="305092"/>
                </a:cubicBezTo>
                <a:cubicBezTo>
                  <a:pt x="195789" y="305092"/>
                  <a:pt x="212315" y="298848"/>
                  <a:pt x="227340" y="286358"/>
                </a:cubicBezTo>
                <a:cubicBezTo>
                  <a:pt x="242364" y="273869"/>
                  <a:pt x="253868" y="258281"/>
                  <a:pt x="261849" y="239595"/>
                </a:cubicBezTo>
                <a:cubicBezTo>
                  <a:pt x="269831" y="220908"/>
                  <a:pt x="273822" y="201798"/>
                  <a:pt x="273822" y="182266"/>
                </a:cubicBezTo>
                <a:cubicBezTo>
                  <a:pt x="273822" y="161983"/>
                  <a:pt x="268798" y="146114"/>
                  <a:pt x="258751" y="134657"/>
                </a:cubicBezTo>
                <a:cubicBezTo>
                  <a:pt x="248703" y="123201"/>
                  <a:pt x="234852" y="117473"/>
                  <a:pt x="217198" y="11747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sz="2000" dirty="0"/>
          </a:p>
        </p:txBody>
      </p:sp>
      <p:sp>
        <p:nvSpPr>
          <p:cNvPr id="32" name="Freeform 316"/>
          <p:cNvSpPr/>
          <p:nvPr/>
        </p:nvSpPr>
        <p:spPr>
          <a:xfrm>
            <a:off x="6704779" y="4416725"/>
            <a:ext cx="396141" cy="396467"/>
          </a:xfrm>
          <a:custGeom>
            <a:avLst/>
            <a:gdLst/>
            <a:ahLst/>
            <a:cxnLst/>
            <a:rect l="l" t="t" r="r" b="b"/>
            <a:pathLst>
              <a:path w="396648" h="396648">
                <a:moveTo>
                  <a:pt x="83386" y="0"/>
                </a:moveTo>
                <a:cubicBezTo>
                  <a:pt x="86016" y="0"/>
                  <a:pt x="87988" y="282"/>
                  <a:pt x="89302" y="845"/>
                </a:cubicBezTo>
                <a:cubicBezTo>
                  <a:pt x="92683" y="1972"/>
                  <a:pt x="97660" y="9109"/>
                  <a:pt x="104233" y="22255"/>
                </a:cubicBezTo>
                <a:cubicBezTo>
                  <a:pt x="106299" y="25823"/>
                  <a:pt x="109116" y="30894"/>
                  <a:pt x="112684" y="37467"/>
                </a:cubicBezTo>
                <a:cubicBezTo>
                  <a:pt x="116253" y="44041"/>
                  <a:pt x="119539" y="50004"/>
                  <a:pt x="122544" y="55356"/>
                </a:cubicBezTo>
                <a:cubicBezTo>
                  <a:pt x="125549" y="60709"/>
                  <a:pt x="128460" y="65732"/>
                  <a:pt x="131277" y="70428"/>
                </a:cubicBezTo>
                <a:cubicBezTo>
                  <a:pt x="131840" y="71179"/>
                  <a:pt x="133484" y="73526"/>
                  <a:pt x="136207" y="77470"/>
                </a:cubicBezTo>
                <a:cubicBezTo>
                  <a:pt x="138930" y="81414"/>
                  <a:pt x="140949" y="84748"/>
                  <a:pt x="142263" y="87471"/>
                </a:cubicBezTo>
                <a:cubicBezTo>
                  <a:pt x="143578" y="90194"/>
                  <a:pt x="144235" y="92870"/>
                  <a:pt x="144235" y="95500"/>
                </a:cubicBezTo>
                <a:cubicBezTo>
                  <a:pt x="144235" y="99256"/>
                  <a:pt x="141559" y="103951"/>
                  <a:pt x="136207" y="109585"/>
                </a:cubicBezTo>
                <a:cubicBezTo>
                  <a:pt x="130854" y="115220"/>
                  <a:pt x="125033" y="120384"/>
                  <a:pt x="118741" y="125079"/>
                </a:cubicBezTo>
                <a:cubicBezTo>
                  <a:pt x="112450" y="129775"/>
                  <a:pt x="106627" y="134751"/>
                  <a:pt x="101275" y="140010"/>
                </a:cubicBezTo>
                <a:cubicBezTo>
                  <a:pt x="95922" y="145269"/>
                  <a:pt x="93246" y="149588"/>
                  <a:pt x="93246" y="152969"/>
                </a:cubicBezTo>
                <a:cubicBezTo>
                  <a:pt x="93246" y="154659"/>
                  <a:pt x="93716" y="156772"/>
                  <a:pt x="94655" y="159307"/>
                </a:cubicBezTo>
                <a:cubicBezTo>
                  <a:pt x="95594" y="161843"/>
                  <a:pt x="96392" y="163768"/>
                  <a:pt x="97049" y="165082"/>
                </a:cubicBezTo>
                <a:cubicBezTo>
                  <a:pt x="97707" y="166397"/>
                  <a:pt x="99021" y="168651"/>
                  <a:pt x="100993" y="171843"/>
                </a:cubicBezTo>
                <a:cubicBezTo>
                  <a:pt x="102965" y="175036"/>
                  <a:pt x="104045" y="176820"/>
                  <a:pt x="104233" y="177196"/>
                </a:cubicBezTo>
                <a:cubicBezTo>
                  <a:pt x="118506" y="202925"/>
                  <a:pt x="134845" y="224993"/>
                  <a:pt x="153251" y="243398"/>
                </a:cubicBezTo>
                <a:cubicBezTo>
                  <a:pt x="171656" y="261803"/>
                  <a:pt x="193723" y="278142"/>
                  <a:pt x="219452" y="292415"/>
                </a:cubicBezTo>
                <a:cubicBezTo>
                  <a:pt x="219828" y="292603"/>
                  <a:pt x="221612" y="293683"/>
                  <a:pt x="224805" y="295655"/>
                </a:cubicBezTo>
                <a:cubicBezTo>
                  <a:pt x="227998" y="297627"/>
                  <a:pt x="230251" y="298942"/>
                  <a:pt x="231566" y="299599"/>
                </a:cubicBezTo>
                <a:cubicBezTo>
                  <a:pt x="232881" y="300256"/>
                  <a:pt x="234805" y="301054"/>
                  <a:pt x="237341" y="301994"/>
                </a:cubicBezTo>
                <a:cubicBezTo>
                  <a:pt x="239876" y="302933"/>
                  <a:pt x="241989" y="303402"/>
                  <a:pt x="243679" y="303402"/>
                </a:cubicBezTo>
                <a:cubicBezTo>
                  <a:pt x="247060" y="303402"/>
                  <a:pt x="251379" y="300726"/>
                  <a:pt x="256638" y="295373"/>
                </a:cubicBezTo>
                <a:cubicBezTo>
                  <a:pt x="261897" y="290021"/>
                  <a:pt x="266874" y="284199"/>
                  <a:pt x="271569" y="277907"/>
                </a:cubicBezTo>
                <a:cubicBezTo>
                  <a:pt x="276264" y="271616"/>
                  <a:pt x="281429" y="265794"/>
                  <a:pt x="287063" y="260441"/>
                </a:cubicBezTo>
                <a:cubicBezTo>
                  <a:pt x="292697" y="255089"/>
                  <a:pt x="297392" y="252412"/>
                  <a:pt x="301148" y="252412"/>
                </a:cubicBezTo>
                <a:cubicBezTo>
                  <a:pt x="303778" y="252412"/>
                  <a:pt x="306454" y="253070"/>
                  <a:pt x="309177" y="254384"/>
                </a:cubicBezTo>
                <a:cubicBezTo>
                  <a:pt x="311901" y="255699"/>
                  <a:pt x="315234" y="257718"/>
                  <a:pt x="319178" y="260441"/>
                </a:cubicBezTo>
                <a:cubicBezTo>
                  <a:pt x="323122" y="263164"/>
                  <a:pt x="325470" y="264808"/>
                  <a:pt x="326220" y="265371"/>
                </a:cubicBezTo>
                <a:cubicBezTo>
                  <a:pt x="330916" y="268188"/>
                  <a:pt x="335939" y="271099"/>
                  <a:pt x="341292" y="274104"/>
                </a:cubicBezTo>
                <a:cubicBezTo>
                  <a:pt x="346645" y="277109"/>
                  <a:pt x="352608" y="280396"/>
                  <a:pt x="359180" y="283964"/>
                </a:cubicBezTo>
                <a:cubicBezTo>
                  <a:pt x="365754" y="287532"/>
                  <a:pt x="370825" y="290349"/>
                  <a:pt x="374393" y="292415"/>
                </a:cubicBezTo>
                <a:cubicBezTo>
                  <a:pt x="387540" y="298989"/>
                  <a:pt x="394676" y="303966"/>
                  <a:pt x="395803" y="307346"/>
                </a:cubicBezTo>
                <a:cubicBezTo>
                  <a:pt x="396367" y="308661"/>
                  <a:pt x="396648" y="310633"/>
                  <a:pt x="396648" y="313262"/>
                </a:cubicBezTo>
                <a:cubicBezTo>
                  <a:pt x="396648" y="318333"/>
                  <a:pt x="395710" y="324953"/>
                  <a:pt x="393831" y="333123"/>
                </a:cubicBezTo>
                <a:cubicBezTo>
                  <a:pt x="391953" y="341292"/>
                  <a:pt x="389981" y="347724"/>
                  <a:pt x="387915" y="352420"/>
                </a:cubicBezTo>
                <a:cubicBezTo>
                  <a:pt x="383971" y="361810"/>
                  <a:pt x="372515" y="371764"/>
                  <a:pt x="353546" y="382281"/>
                </a:cubicBezTo>
                <a:cubicBezTo>
                  <a:pt x="335893" y="391859"/>
                  <a:pt x="318427" y="396648"/>
                  <a:pt x="301148" y="396648"/>
                </a:cubicBezTo>
                <a:cubicBezTo>
                  <a:pt x="296077" y="396648"/>
                  <a:pt x="291147" y="396320"/>
                  <a:pt x="286359" y="395662"/>
                </a:cubicBezTo>
                <a:cubicBezTo>
                  <a:pt x="281569" y="395005"/>
                  <a:pt x="276170" y="393831"/>
                  <a:pt x="270160" y="392141"/>
                </a:cubicBezTo>
                <a:cubicBezTo>
                  <a:pt x="264151" y="390451"/>
                  <a:pt x="259690" y="389089"/>
                  <a:pt x="256779" y="388056"/>
                </a:cubicBezTo>
                <a:cubicBezTo>
                  <a:pt x="253868" y="387023"/>
                  <a:pt x="248656" y="385098"/>
                  <a:pt x="241144" y="382281"/>
                </a:cubicBezTo>
                <a:cubicBezTo>
                  <a:pt x="233632" y="379464"/>
                  <a:pt x="229030" y="377774"/>
                  <a:pt x="227340" y="377210"/>
                </a:cubicBezTo>
                <a:cubicBezTo>
                  <a:pt x="208936" y="370637"/>
                  <a:pt x="192502" y="362843"/>
                  <a:pt x="178041" y="353828"/>
                </a:cubicBezTo>
                <a:cubicBezTo>
                  <a:pt x="154002" y="338991"/>
                  <a:pt x="129164" y="318755"/>
                  <a:pt x="103529" y="293120"/>
                </a:cubicBezTo>
                <a:cubicBezTo>
                  <a:pt x="77893" y="267484"/>
                  <a:pt x="57657" y="242646"/>
                  <a:pt x="42820" y="218607"/>
                </a:cubicBezTo>
                <a:cubicBezTo>
                  <a:pt x="33805" y="204146"/>
                  <a:pt x="26011" y="187713"/>
                  <a:pt x="19438" y="169308"/>
                </a:cubicBezTo>
                <a:cubicBezTo>
                  <a:pt x="18874" y="167618"/>
                  <a:pt x="17184" y="163016"/>
                  <a:pt x="14367" y="155504"/>
                </a:cubicBezTo>
                <a:cubicBezTo>
                  <a:pt x="11550" y="147992"/>
                  <a:pt x="9625" y="142780"/>
                  <a:pt x="8592" y="139869"/>
                </a:cubicBezTo>
                <a:cubicBezTo>
                  <a:pt x="7559" y="136958"/>
                  <a:pt x="6197" y="132498"/>
                  <a:pt x="4507" y="126488"/>
                </a:cubicBezTo>
                <a:cubicBezTo>
                  <a:pt x="2817" y="120478"/>
                  <a:pt x="1644" y="115079"/>
                  <a:pt x="986" y="110290"/>
                </a:cubicBezTo>
                <a:cubicBezTo>
                  <a:pt x="329" y="105500"/>
                  <a:pt x="0" y="100571"/>
                  <a:pt x="0" y="95500"/>
                </a:cubicBezTo>
                <a:cubicBezTo>
                  <a:pt x="0" y="78222"/>
                  <a:pt x="4789" y="60755"/>
                  <a:pt x="14367" y="43102"/>
                </a:cubicBezTo>
                <a:cubicBezTo>
                  <a:pt x="24885" y="24133"/>
                  <a:pt x="34839" y="12677"/>
                  <a:pt x="44228" y="8733"/>
                </a:cubicBezTo>
                <a:cubicBezTo>
                  <a:pt x="48924" y="6667"/>
                  <a:pt x="55356" y="4695"/>
                  <a:pt x="63526" y="2817"/>
                </a:cubicBezTo>
                <a:cubicBezTo>
                  <a:pt x="71695" y="939"/>
                  <a:pt x="78316" y="0"/>
                  <a:pt x="8338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sz="1400" dirty="0"/>
          </a:p>
        </p:txBody>
      </p:sp>
      <p:sp>
        <p:nvSpPr>
          <p:cNvPr id="34" name="Freeform 292"/>
          <p:cNvSpPr/>
          <p:nvPr/>
        </p:nvSpPr>
        <p:spPr>
          <a:xfrm>
            <a:off x="6606540" y="3764396"/>
            <a:ext cx="504824" cy="396445"/>
          </a:xfrm>
          <a:custGeom>
            <a:avLst/>
            <a:gdLst/>
            <a:ahLst/>
            <a:cxnLst/>
            <a:rect l="l" t="t" r="r" b="b"/>
            <a:pathLst>
              <a:path w="504824" h="396648">
                <a:moveTo>
                  <a:pt x="45073" y="0"/>
                </a:moveTo>
                <a:lnTo>
                  <a:pt x="459750" y="0"/>
                </a:lnTo>
                <a:cubicBezTo>
                  <a:pt x="472145" y="0"/>
                  <a:pt x="482757" y="4413"/>
                  <a:pt x="491583" y="13241"/>
                </a:cubicBezTo>
                <a:cubicBezTo>
                  <a:pt x="500410" y="22067"/>
                  <a:pt x="504824" y="32678"/>
                  <a:pt x="504824" y="45074"/>
                </a:cubicBezTo>
                <a:lnTo>
                  <a:pt x="504824" y="351574"/>
                </a:lnTo>
                <a:cubicBezTo>
                  <a:pt x="504824" y="363970"/>
                  <a:pt x="500410" y="374581"/>
                  <a:pt x="491583" y="383408"/>
                </a:cubicBezTo>
                <a:cubicBezTo>
                  <a:pt x="482757" y="392235"/>
                  <a:pt x="472145" y="396648"/>
                  <a:pt x="459750" y="396648"/>
                </a:cubicBezTo>
                <a:lnTo>
                  <a:pt x="45073" y="396648"/>
                </a:lnTo>
                <a:cubicBezTo>
                  <a:pt x="32677" y="396648"/>
                  <a:pt x="22066" y="392235"/>
                  <a:pt x="13240" y="383408"/>
                </a:cubicBezTo>
                <a:cubicBezTo>
                  <a:pt x="4412" y="374581"/>
                  <a:pt x="0" y="363970"/>
                  <a:pt x="0" y="351574"/>
                </a:cubicBezTo>
                <a:lnTo>
                  <a:pt x="0" y="45074"/>
                </a:lnTo>
                <a:cubicBezTo>
                  <a:pt x="0" y="32678"/>
                  <a:pt x="4412" y="22067"/>
                  <a:pt x="13240" y="13241"/>
                </a:cubicBezTo>
                <a:cubicBezTo>
                  <a:pt x="22066" y="4413"/>
                  <a:pt x="32677" y="0"/>
                  <a:pt x="45073" y="0"/>
                </a:cubicBezTo>
                <a:close/>
                <a:moveTo>
                  <a:pt x="45073" y="36059"/>
                </a:moveTo>
                <a:cubicBezTo>
                  <a:pt x="42631" y="36059"/>
                  <a:pt x="40518" y="36951"/>
                  <a:pt x="38734" y="38735"/>
                </a:cubicBezTo>
                <a:cubicBezTo>
                  <a:pt x="36951" y="40519"/>
                  <a:pt x="36058" y="42632"/>
                  <a:pt x="36058" y="45074"/>
                </a:cubicBezTo>
                <a:cubicBezTo>
                  <a:pt x="36058" y="76625"/>
                  <a:pt x="49861" y="103294"/>
                  <a:pt x="77469" y="125079"/>
                </a:cubicBezTo>
                <a:cubicBezTo>
                  <a:pt x="113716" y="153626"/>
                  <a:pt x="151371" y="183393"/>
                  <a:pt x="190435" y="214381"/>
                </a:cubicBezTo>
                <a:cubicBezTo>
                  <a:pt x="191562" y="215321"/>
                  <a:pt x="194849" y="218091"/>
                  <a:pt x="200295" y="222692"/>
                </a:cubicBezTo>
                <a:cubicBezTo>
                  <a:pt x="205742" y="227293"/>
                  <a:pt x="210061" y="230815"/>
                  <a:pt x="213254" y="233256"/>
                </a:cubicBezTo>
                <a:cubicBezTo>
                  <a:pt x="216447" y="235697"/>
                  <a:pt x="220625" y="238656"/>
                  <a:pt x="225790" y="242130"/>
                </a:cubicBezTo>
                <a:cubicBezTo>
                  <a:pt x="230955" y="245604"/>
                  <a:pt x="235697" y="248187"/>
                  <a:pt x="240016" y="249877"/>
                </a:cubicBezTo>
                <a:cubicBezTo>
                  <a:pt x="244336" y="251567"/>
                  <a:pt x="248373" y="252412"/>
                  <a:pt x="252129" y="252412"/>
                </a:cubicBezTo>
                <a:lnTo>
                  <a:pt x="252411" y="252412"/>
                </a:lnTo>
                <a:lnTo>
                  <a:pt x="252693" y="252412"/>
                </a:lnTo>
                <a:cubicBezTo>
                  <a:pt x="256449" y="252412"/>
                  <a:pt x="260487" y="251567"/>
                  <a:pt x="264807" y="249877"/>
                </a:cubicBezTo>
                <a:cubicBezTo>
                  <a:pt x="269127" y="248187"/>
                  <a:pt x="273868" y="245604"/>
                  <a:pt x="279033" y="242130"/>
                </a:cubicBezTo>
                <a:cubicBezTo>
                  <a:pt x="284197" y="238656"/>
                  <a:pt x="288376" y="235697"/>
                  <a:pt x="291569" y="233256"/>
                </a:cubicBezTo>
                <a:cubicBezTo>
                  <a:pt x="294762" y="230815"/>
                  <a:pt x="299081" y="227293"/>
                  <a:pt x="304528" y="222692"/>
                </a:cubicBezTo>
                <a:cubicBezTo>
                  <a:pt x="309975" y="218091"/>
                  <a:pt x="313261" y="215321"/>
                  <a:pt x="314388" y="214381"/>
                </a:cubicBezTo>
                <a:cubicBezTo>
                  <a:pt x="353451" y="183393"/>
                  <a:pt x="391107" y="153626"/>
                  <a:pt x="427353" y="125079"/>
                </a:cubicBezTo>
                <a:cubicBezTo>
                  <a:pt x="437495" y="117004"/>
                  <a:pt x="446932" y="106158"/>
                  <a:pt x="455666" y="92542"/>
                </a:cubicBezTo>
                <a:cubicBezTo>
                  <a:pt x="464398" y="78926"/>
                  <a:pt x="468766" y="66577"/>
                  <a:pt x="468766" y="55497"/>
                </a:cubicBezTo>
                <a:cubicBezTo>
                  <a:pt x="468766" y="55121"/>
                  <a:pt x="468766" y="54088"/>
                  <a:pt x="468766" y="52398"/>
                </a:cubicBezTo>
                <a:cubicBezTo>
                  <a:pt x="468766" y="50708"/>
                  <a:pt x="468766" y="49440"/>
                  <a:pt x="468766" y="48595"/>
                </a:cubicBezTo>
                <a:cubicBezTo>
                  <a:pt x="468766" y="47750"/>
                  <a:pt x="468718" y="46529"/>
                  <a:pt x="468624" y="44933"/>
                </a:cubicBezTo>
                <a:cubicBezTo>
                  <a:pt x="468530" y="43336"/>
                  <a:pt x="468248" y="42162"/>
                  <a:pt x="467779" y="41411"/>
                </a:cubicBezTo>
                <a:cubicBezTo>
                  <a:pt x="467309" y="40660"/>
                  <a:pt x="466793" y="39815"/>
                  <a:pt x="466230" y="38876"/>
                </a:cubicBezTo>
                <a:cubicBezTo>
                  <a:pt x="465666" y="37937"/>
                  <a:pt x="464821" y="37232"/>
                  <a:pt x="463694" y="36763"/>
                </a:cubicBezTo>
                <a:cubicBezTo>
                  <a:pt x="462567" y="36293"/>
                  <a:pt x="461252" y="36059"/>
                  <a:pt x="459750" y="36059"/>
                </a:cubicBezTo>
                <a:lnTo>
                  <a:pt x="45073" y="36059"/>
                </a:lnTo>
                <a:close/>
                <a:moveTo>
                  <a:pt x="36058" y="135221"/>
                </a:moveTo>
                <a:lnTo>
                  <a:pt x="36058" y="351574"/>
                </a:lnTo>
                <a:cubicBezTo>
                  <a:pt x="36058" y="354016"/>
                  <a:pt x="36951" y="356129"/>
                  <a:pt x="38734" y="357913"/>
                </a:cubicBezTo>
                <a:cubicBezTo>
                  <a:pt x="40518" y="359697"/>
                  <a:pt x="42631" y="360589"/>
                  <a:pt x="45073" y="360589"/>
                </a:cubicBezTo>
                <a:lnTo>
                  <a:pt x="459750" y="360589"/>
                </a:lnTo>
                <a:cubicBezTo>
                  <a:pt x="462192" y="360589"/>
                  <a:pt x="464304" y="359697"/>
                  <a:pt x="466088" y="357913"/>
                </a:cubicBezTo>
                <a:cubicBezTo>
                  <a:pt x="467873" y="356129"/>
                  <a:pt x="468766" y="354016"/>
                  <a:pt x="468766" y="351574"/>
                </a:cubicBezTo>
                <a:lnTo>
                  <a:pt x="468766" y="135221"/>
                </a:lnTo>
                <a:cubicBezTo>
                  <a:pt x="462755" y="141982"/>
                  <a:pt x="456276" y="148180"/>
                  <a:pt x="449327" y="153814"/>
                </a:cubicBezTo>
                <a:cubicBezTo>
                  <a:pt x="398994" y="192502"/>
                  <a:pt x="358992" y="224241"/>
                  <a:pt x="329318" y="249032"/>
                </a:cubicBezTo>
                <a:cubicBezTo>
                  <a:pt x="319740" y="257108"/>
                  <a:pt x="311946" y="263399"/>
                  <a:pt x="305936" y="267906"/>
                </a:cubicBezTo>
                <a:cubicBezTo>
                  <a:pt x="299927" y="272414"/>
                  <a:pt x="291804" y="276968"/>
                  <a:pt x="281568" y="281569"/>
                </a:cubicBezTo>
                <a:cubicBezTo>
                  <a:pt x="271333" y="286171"/>
                  <a:pt x="261708" y="288471"/>
                  <a:pt x="252693" y="288471"/>
                </a:cubicBezTo>
                <a:lnTo>
                  <a:pt x="252411" y="288471"/>
                </a:lnTo>
                <a:lnTo>
                  <a:pt x="252129" y="288471"/>
                </a:lnTo>
                <a:cubicBezTo>
                  <a:pt x="243115" y="288471"/>
                  <a:pt x="233490" y="286171"/>
                  <a:pt x="223254" y="281569"/>
                </a:cubicBezTo>
                <a:cubicBezTo>
                  <a:pt x="213019" y="276968"/>
                  <a:pt x="204896" y="272414"/>
                  <a:pt x="198887" y="267906"/>
                </a:cubicBezTo>
                <a:cubicBezTo>
                  <a:pt x="192876" y="263399"/>
                  <a:pt x="185082" y="257108"/>
                  <a:pt x="175504" y="249032"/>
                </a:cubicBezTo>
                <a:cubicBezTo>
                  <a:pt x="145831" y="224241"/>
                  <a:pt x="105828" y="192502"/>
                  <a:pt x="55495" y="153814"/>
                </a:cubicBezTo>
                <a:cubicBezTo>
                  <a:pt x="48548" y="148180"/>
                  <a:pt x="42068" y="141982"/>
                  <a:pt x="36058" y="13522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sz="1400" dirty="0"/>
          </a:p>
        </p:txBody>
      </p:sp>
      <p:sp>
        <p:nvSpPr>
          <p:cNvPr id="40" name="Freeform 311"/>
          <p:cNvSpPr/>
          <p:nvPr/>
        </p:nvSpPr>
        <p:spPr>
          <a:xfrm>
            <a:off x="6696635" y="5497862"/>
            <a:ext cx="540792" cy="468551"/>
          </a:xfrm>
          <a:custGeom>
            <a:avLst/>
            <a:gdLst/>
            <a:ahLst/>
            <a:cxnLst/>
            <a:rect l="l" t="t" r="r" b="b"/>
            <a:pathLst>
              <a:path w="540884" h="468766">
                <a:moveTo>
                  <a:pt x="45073" y="0"/>
                </a:moveTo>
                <a:lnTo>
                  <a:pt x="495810" y="0"/>
                </a:lnTo>
                <a:cubicBezTo>
                  <a:pt x="508206" y="0"/>
                  <a:pt x="518816" y="4413"/>
                  <a:pt x="527643" y="13241"/>
                </a:cubicBezTo>
                <a:cubicBezTo>
                  <a:pt x="536471" y="22067"/>
                  <a:pt x="540884" y="32678"/>
                  <a:pt x="540884" y="45074"/>
                </a:cubicBezTo>
                <a:lnTo>
                  <a:pt x="540884" y="351575"/>
                </a:lnTo>
                <a:cubicBezTo>
                  <a:pt x="540884" y="363970"/>
                  <a:pt x="536471" y="374581"/>
                  <a:pt x="527643" y="383408"/>
                </a:cubicBezTo>
                <a:cubicBezTo>
                  <a:pt x="518816" y="392235"/>
                  <a:pt x="508206" y="396648"/>
                  <a:pt x="495810" y="396648"/>
                </a:cubicBezTo>
                <a:lnTo>
                  <a:pt x="342560" y="396648"/>
                </a:lnTo>
                <a:cubicBezTo>
                  <a:pt x="342560" y="403597"/>
                  <a:pt x="344062" y="410875"/>
                  <a:pt x="347067" y="418481"/>
                </a:cubicBezTo>
                <a:cubicBezTo>
                  <a:pt x="350072" y="426087"/>
                  <a:pt x="353077" y="432754"/>
                  <a:pt x="356082" y="438482"/>
                </a:cubicBezTo>
                <a:cubicBezTo>
                  <a:pt x="359087" y="444210"/>
                  <a:pt x="360589" y="448295"/>
                  <a:pt x="360589" y="450737"/>
                </a:cubicBezTo>
                <a:cubicBezTo>
                  <a:pt x="360589" y="455620"/>
                  <a:pt x="358805" y="459845"/>
                  <a:pt x="355236" y="463414"/>
                </a:cubicBezTo>
                <a:cubicBezTo>
                  <a:pt x="351668" y="466982"/>
                  <a:pt x="347443" y="468766"/>
                  <a:pt x="342560" y="468766"/>
                </a:cubicBezTo>
                <a:lnTo>
                  <a:pt x="198324" y="468766"/>
                </a:lnTo>
                <a:cubicBezTo>
                  <a:pt x="193441" y="468766"/>
                  <a:pt x="189215" y="466982"/>
                  <a:pt x="185647" y="463414"/>
                </a:cubicBezTo>
                <a:cubicBezTo>
                  <a:pt x="182079" y="459845"/>
                  <a:pt x="180294" y="455620"/>
                  <a:pt x="180294" y="450737"/>
                </a:cubicBezTo>
                <a:cubicBezTo>
                  <a:pt x="180294" y="448107"/>
                  <a:pt x="181797" y="443976"/>
                  <a:pt x="184802" y="438342"/>
                </a:cubicBezTo>
                <a:cubicBezTo>
                  <a:pt x="187807" y="432707"/>
                  <a:pt x="190812" y="426134"/>
                  <a:pt x="193817" y="418622"/>
                </a:cubicBezTo>
                <a:cubicBezTo>
                  <a:pt x="196822" y="411110"/>
                  <a:pt x="198324" y="403785"/>
                  <a:pt x="198324" y="396648"/>
                </a:cubicBezTo>
                <a:lnTo>
                  <a:pt x="45073" y="396648"/>
                </a:lnTo>
                <a:cubicBezTo>
                  <a:pt x="32678" y="396648"/>
                  <a:pt x="22067" y="392235"/>
                  <a:pt x="13240" y="383408"/>
                </a:cubicBezTo>
                <a:cubicBezTo>
                  <a:pt x="4413" y="374581"/>
                  <a:pt x="0" y="363970"/>
                  <a:pt x="0" y="351575"/>
                </a:cubicBezTo>
                <a:lnTo>
                  <a:pt x="0" y="45074"/>
                </a:lnTo>
                <a:cubicBezTo>
                  <a:pt x="0" y="32678"/>
                  <a:pt x="4413" y="22067"/>
                  <a:pt x="13240" y="13241"/>
                </a:cubicBezTo>
                <a:cubicBezTo>
                  <a:pt x="22067" y="4413"/>
                  <a:pt x="32678" y="0"/>
                  <a:pt x="45073" y="0"/>
                </a:cubicBezTo>
                <a:close/>
                <a:moveTo>
                  <a:pt x="45073" y="36059"/>
                </a:moveTo>
                <a:cubicBezTo>
                  <a:pt x="42632" y="36059"/>
                  <a:pt x="40519" y="36951"/>
                  <a:pt x="38735" y="38735"/>
                </a:cubicBezTo>
                <a:cubicBezTo>
                  <a:pt x="36951" y="40519"/>
                  <a:pt x="36059" y="42632"/>
                  <a:pt x="36059" y="45074"/>
                </a:cubicBezTo>
                <a:lnTo>
                  <a:pt x="36059" y="279457"/>
                </a:lnTo>
                <a:cubicBezTo>
                  <a:pt x="36059" y="281898"/>
                  <a:pt x="36951" y="284011"/>
                  <a:pt x="38735" y="285795"/>
                </a:cubicBezTo>
                <a:cubicBezTo>
                  <a:pt x="40519" y="287579"/>
                  <a:pt x="42632" y="288471"/>
                  <a:pt x="45073" y="288471"/>
                </a:cubicBezTo>
                <a:lnTo>
                  <a:pt x="495810" y="288471"/>
                </a:lnTo>
                <a:cubicBezTo>
                  <a:pt x="498251" y="288471"/>
                  <a:pt x="500364" y="287579"/>
                  <a:pt x="502148" y="285795"/>
                </a:cubicBezTo>
                <a:cubicBezTo>
                  <a:pt x="503933" y="284011"/>
                  <a:pt x="504825" y="281898"/>
                  <a:pt x="504825" y="279457"/>
                </a:cubicBezTo>
                <a:lnTo>
                  <a:pt x="504825" y="45074"/>
                </a:lnTo>
                <a:cubicBezTo>
                  <a:pt x="504825" y="42632"/>
                  <a:pt x="503933" y="40519"/>
                  <a:pt x="502148" y="38735"/>
                </a:cubicBezTo>
                <a:cubicBezTo>
                  <a:pt x="500364" y="36951"/>
                  <a:pt x="498251" y="36059"/>
                  <a:pt x="495810" y="36059"/>
                </a:cubicBezTo>
                <a:lnTo>
                  <a:pt x="45073" y="3605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sz="1400" dirty="0"/>
          </a:p>
        </p:txBody>
      </p:sp>
      <p:pic>
        <p:nvPicPr>
          <p:cNvPr id="41" name="Рисунок 40"/>
          <p:cNvPicPr/>
          <p:nvPr/>
        </p:nvPicPr>
        <p:blipFill>
          <a:blip r:embed="rId6"/>
          <a:srcRect l="7282" t="13919" r="9557"/>
          <a:stretch>
            <a:fillRect/>
          </a:stretch>
        </p:blipFill>
        <p:spPr bwMode="auto">
          <a:xfrm>
            <a:off x="261889" y="1847301"/>
            <a:ext cx="5778695" cy="3791499"/>
          </a:xfrm>
          <a:prstGeom prst="rect">
            <a:avLst/>
          </a:prstGeom>
          <a:noFill/>
          <a:ln w="9525">
            <a:noFill/>
            <a:miter lim="800000"/>
            <a:headEnd/>
            <a:tailEnd/>
          </a:ln>
        </p:spPr>
      </p:pic>
      <p:pic>
        <p:nvPicPr>
          <p:cNvPr id="14" name="Рисунок 13"/>
          <p:cNvPicPr/>
          <p:nvPr/>
        </p:nvPicPr>
        <p:blipFill>
          <a:blip r:embed="rId7" cstate="print"/>
          <a:srcRect l="1603" t="21988" r="28808" b="12349"/>
          <a:stretch>
            <a:fillRect/>
          </a:stretch>
        </p:blipFill>
        <p:spPr bwMode="auto">
          <a:xfrm>
            <a:off x="238084" y="214290"/>
            <a:ext cx="1843950" cy="857256"/>
          </a:xfrm>
          <a:prstGeom prst="rect">
            <a:avLst/>
          </a:prstGeom>
          <a:noFill/>
          <a:ln w="9525">
            <a:noFill/>
            <a:miter lim="800000"/>
            <a:headEnd/>
            <a:tailEnd/>
          </a:ln>
        </p:spPr>
      </p:pic>
    </p:spTree>
    <p:extLst>
      <p:ext uri="{BB962C8B-B14F-4D97-AF65-F5344CB8AC3E}">
        <p14:creationId xmlns:p14="http://schemas.microsoft.com/office/powerpoint/2010/main" xmlns="" val="1816809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Showeet theme">
  <a:themeElements>
    <a:clrScheme name="Showeet">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howeet">
  <a:themeElements>
    <a:clrScheme name="Showeet">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67168</TotalTime>
  <Words>184</Words>
  <Application>Microsoft Office PowerPoint</Application>
  <PresentationFormat>Произвольный</PresentationFormat>
  <Paragraphs>54</Paragraphs>
  <Slides>6</Slides>
  <Notes>4</Notes>
  <HiddenSlides>0</HiddenSlides>
  <MMClips>0</MMClips>
  <ScaleCrop>false</ScaleCrop>
  <HeadingPairs>
    <vt:vector size="4" baseType="variant">
      <vt:variant>
        <vt:lpstr>Тема</vt:lpstr>
      </vt:variant>
      <vt:variant>
        <vt:i4>2</vt:i4>
      </vt:variant>
      <vt:variant>
        <vt:lpstr>Заголовки слайдов</vt:lpstr>
      </vt:variant>
      <vt:variant>
        <vt:i4>6</vt:i4>
      </vt:variant>
    </vt:vector>
  </HeadingPairs>
  <TitlesOfParts>
    <vt:vector size="8" baseType="lpstr">
      <vt:lpstr>Showeet theme</vt:lpstr>
      <vt:lpstr>showeet</vt:lpstr>
      <vt:lpstr>Приёмная кампания 2021   </vt:lpstr>
      <vt:lpstr>Слайд 2</vt:lpstr>
      <vt:lpstr>Рекомендации школьникам</vt:lpstr>
      <vt:lpstr>Слайд 4</vt:lpstr>
      <vt:lpstr>Рейтинг специальностей, профессий</vt:lpstr>
      <vt:lpstr>Контакты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Matrices</dc:title>
  <dc:creator>showeet.com</dc:creator>
  <dc:description>© Copyright Showeet.com</dc:description>
  <cp:lastModifiedBy>av</cp:lastModifiedBy>
  <cp:revision>146</cp:revision>
  <dcterms:created xsi:type="dcterms:W3CDTF">2011-05-09T14:18:21Z</dcterms:created>
  <dcterms:modified xsi:type="dcterms:W3CDTF">2021-08-21T10:05:39Z</dcterms:modified>
  <cp:category>Charts &amp; Diagrams</cp:category>
</cp:coreProperties>
</file>